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handoutMasterIdLst>
    <p:handoutMasterId r:id="rId32"/>
  </p:handoutMasterIdLst>
  <p:sldIdLst>
    <p:sldId id="263" r:id="rId2"/>
    <p:sldId id="264" r:id="rId3"/>
    <p:sldId id="265" r:id="rId4"/>
    <p:sldId id="266" r:id="rId5"/>
    <p:sldId id="267" r:id="rId6"/>
    <p:sldId id="271" r:id="rId7"/>
    <p:sldId id="273" r:id="rId8"/>
    <p:sldId id="274" r:id="rId9"/>
    <p:sldId id="272" r:id="rId10"/>
    <p:sldId id="269" r:id="rId11"/>
    <p:sldId id="270" r:id="rId12"/>
    <p:sldId id="277" r:id="rId13"/>
    <p:sldId id="282" r:id="rId14"/>
    <p:sldId id="279" r:id="rId15"/>
    <p:sldId id="280" r:id="rId16"/>
    <p:sldId id="281" r:id="rId17"/>
    <p:sldId id="268" r:id="rId18"/>
    <p:sldId id="283" r:id="rId19"/>
    <p:sldId id="278" r:id="rId20"/>
    <p:sldId id="284" r:id="rId21"/>
    <p:sldId id="285" r:id="rId22"/>
    <p:sldId id="288" r:id="rId23"/>
    <p:sldId id="287" r:id="rId24"/>
    <p:sldId id="276" r:id="rId25"/>
    <p:sldId id="286" r:id="rId26"/>
    <p:sldId id="289" r:id="rId27"/>
    <p:sldId id="290" r:id="rId28"/>
    <p:sldId id="275" r:id="rId29"/>
    <p:sldId id="291" r:id="rId30"/>
    <p:sldId id="292" r:id="rId3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1pPr>
    <a:lvl2pPr marL="4572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2pPr>
    <a:lvl3pPr marL="9144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3pPr>
    <a:lvl4pPr marL="13716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4pPr>
    <a:lvl5pPr marL="18288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5pPr>
    <a:lvl6pPr marL="2286000" algn="l" defTabSz="914400" rtl="0" eaLnBrk="1" latinLnBrk="0" hangingPunct="1">
      <a:defRPr kern="1200">
        <a:solidFill>
          <a:schemeClr val="tx1"/>
        </a:solidFill>
        <a:latin typeface="Montserrat Light" panose="00000400000000000000" pitchFamily="50" charset="0"/>
        <a:ea typeface="+mn-ea"/>
        <a:cs typeface="+mn-cs"/>
      </a:defRPr>
    </a:lvl6pPr>
    <a:lvl7pPr marL="2743200" algn="l" defTabSz="914400" rtl="0" eaLnBrk="1" latinLnBrk="0" hangingPunct="1">
      <a:defRPr kern="1200">
        <a:solidFill>
          <a:schemeClr val="tx1"/>
        </a:solidFill>
        <a:latin typeface="Montserrat Light" panose="00000400000000000000" pitchFamily="50" charset="0"/>
        <a:ea typeface="+mn-ea"/>
        <a:cs typeface="+mn-cs"/>
      </a:defRPr>
    </a:lvl7pPr>
    <a:lvl8pPr marL="3200400" algn="l" defTabSz="914400" rtl="0" eaLnBrk="1" latinLnBrk="0" hangingPunct="1">
      <a:defRPr kern="1200">
        <a:solidFill>
          <a:schemeClr val="tx1"/>
        </a:solidFill>
        <a:latin typeface="Montserrat Light" panose="00000400000000000000" pitchFamily="50" charset="0"/>
        <a:ea typeface="+mn-ea"/>
        <a:cs typeface="+mn-cs"/>
      </a:defRPr>
    </a:lvl8pPr>
    <a:lvl9pPr marL="3657600" algn="l" defTabSz="914400" rtl="0" eaLnBrk="1" latinLnBrk="0" hangingPunct="1">
      <a:defRPr kern="1200">
        <a:solidFill>
          <a:schemeClr val="tx1"/>
        </a:solidFill>
        <a:latin typeface="Montserrat Light" panose="00000400000000000000" pitchFamily="5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56"/>
  </p:normalViewPr>
  <p:slideViewPr>
    <p:cSldViewPr snapToGrid="0" snapToObjects="1">
      <p:cViewPr varScale="1">
        <p:scale>
          <a:sx n="114" d="100"/>
          <a:sy n="114" d="100"/>
        </p:scale>
        <p:origin x="714"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25">
                <a:solidFill>
                  <a:schemeClr val="lt1"/>
                </a:solidFill>
              </a:ln>
              <a:effectLst/>
            </c:spPr>
            <c:extLst>
              <c:ext xmlns:c16="http://schemas.microsoft.com/office/drawing/2014/chart" uri="{C3380CC4-5D6E-409C-BE32-E72D297353CC}">
                <c16:uniqueId val="{00000000-C37E-4201-BDB3-895EFAF85BF0}"/>
              </c:ext>
            </c:extLst>
          </c:dPt>
          <c:dPt>
            <c:idx val="1"/>
            <c:bubble3D val="0"/>
            <c:spPr>
              <a:solidFill>
                <a:schemeClr val="accent3"/>
              </a:solidFill>
              <a:ln w="19025">
                <a:solidFill>
                  <a:schemeClr val="lt1"/>
                </a:solidFill>
              </a:ln>
              <a:effectLst/>
            </c:spPr>
            <c:extLst>
              <c:ext xmlns:c16="http://schemas.microsoft.com/office/drawing/2014/chart" uri="{C3380CC4-5D6E-409C-BE32-E72D297353CC}">
                <c16:uniqueId val="{00000001-C37E-4201-BDB3-895EFAF85BF0}"/>
              </c:ext>
            </c:extLst>
          </c:dPt>
          <c:dPt>
            <c:idx val="2"/>
            <c:bubble3D val="0"/>
            <c:spPr>
              <a:solidFill>
                <a:schemeClr val="accent1"/>
              </a:solidFill>
              <a:ln w="19025">
                <a:solidFill>
                  <a:schemeClr val="lt1"/>
                </a:solidFill>
              </a:ln>
              <a:effectLst/>
            </c:spPr>
            <c:extLst>
              <c:ext xmlns:c16="http://schemas.microsoft.com/office/drawing/2014/chart" uri="{C3380CC4-5D6E-409C-BE32-E72D297353CC}">
                <c16:uniqueId val="{00000002-C37E-4201-BDB3-895EFAF85BF0}"/>
              </c:ext>
            </c:extLst>
          </c:dPt>
          <c:dPt>
            <c:idx val="3"/>
            <c:bubble3D val="0"/>
            <c:spPr>
              <a:solidFill>
                <a:schemeClr val="bg1">
                  <a:lumMod val="85000"/>
                </a:schemeClr>
              </a:solidFill>
              <a:ln w="19025">
                <a:solidFill>
                  <a:schemeClr val="lt1"/>
                </a:solidFill>
              </a:ln>
              <a:effectLst/>
            </c:spPr>
            <c:extLst>
              <c:ext xmlns:c16="http://schemas.microsoft.com/office/drawing/2014/chart" uri="{C3380CC4-5D6E-409C-BE32-E72D297353CC}">
                <c16:uniqueId val="{00000003-C37E-4201-BDB3-895EFAF85BF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4-C37E-4201-BDB3-895EFAF85BF0}"/>
            </c:ext>
          </c:extLst>
        </c:ser>
        <c:dLbls>
          <c:showLegendKey val="0"/>
          <c:showVal val="0"/>
          <c:showCatName val="0"/>
          <c:showSerName val="0"/>
          <c:showPercent val="0"/>
          <c:showBubbleSize val="0"/>
          <c:showLeaderLines val="1"/>
        </c:dLbls>
        <c:firstSliceAng val="0"/>
      </c:pieChart>
      <c:spPr>
        <a:noFill/>
        <a:ln w="25366">
          <a:noFill/>
        </a:ln>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77-4171-B265-BFE46CF6C6A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77-4171-B265-BFE46CF6C6A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477-4171-B265-BFE46CF6C6A7}"/>
            </c:ext>
          </c:extLst>
        </c:ser>
        <c:dLbls>
          <c:showLegendKey val="0"/>
          <c:showVal val="0"/>
          <c:showCatName val="0"/>
          <c:showSerName val="0"/>
          <c:showPercent val="0"/>
          <c:showBubbleSize val="0"/>
        </c:dLbls>
        <c:gapWidth val="219"/>
        <c:overlap val="-27"/>
        <c:axId val="188432656"/>
        <c:axId val="1"/>
      </c:barChart>
      <c:catAx>
        <c:axId val="188432656"/>
        <c:scaling>
          <c:orientation val="minMax"/>
        </c:scaling>
        <c:delete val="0"/>
        <c:axPos val="b"/>
        <c:numFmt formatCode="General" sourceLinked="1"/>
        <c:majorTickMark val="none"/>
        <c:minorTickMark val="none"/>
        <c:tickLblPos val="nextTo"/>
        <c:spPr>
          <a:noFill/>
          <a:ln w="9510" cap="flat" cmpd="sng" algn="ctr">
            <a:solidFill>
              <a:schemeClr val="tx1">
                <a:lumMod val="15000"/>
                <a:lumOff val="85000"/>
              </a:schemeClr>
            </a:solidFill>
            <a:round/>
          </a:ln>
          <a:effectLst/>
        </c:spPr>
        <c:txPr>
          <a:bodyPr rot="-60000000" spcFirstLastPara="1" vertOverflow="ellipsis" vert="horz" wrap="square" anchor="ctr" anchorCtr="1"/>
          <a:lstStyle/>
          <a:p>
            <a:pPr>
              <a:defRPr sz="799" b="0" i="0" u="none" strike="noStrike" kern="1200" baseline="0">
                <a:solidFill>
                  <a:schemeClr val="tx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10"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9" b="0" i="0" u="none" strike="noStrike" kern="1200" baseline="0">
                <a:solidFill>
                  <a:schemeClr val="tx1"/>
                </a:solidFill>
                <a:latin typeface="+mn-lt"/>
                <a:ea typeface="+mn-ea"/>
                <a:cs typeface="+mn-cs"/>
              </a:defRPr>
            </a:pPr>
            <a:endParaRPr lang="en-US"/>
          </a:p>
        </c:txPr>
        <c:crossAx val="188432656"/>
        <c:crosses val="autoZero"/>
        <c:crossBetween val="between"/>
      </c:valAx>
      <c:spPr>
        <a:noFill/>
        <a:ln w="25360">
          <a:noFill/>
        </a:ln>
      </c:spPr>
    </c:plotArea>
    <c:plotVisOnly val="1"/>
    <c:dispBlanksAs val="gap"/>
    <c:showDLblsOverMax val="0"/>
  </c:chart>
  <c:spPr>
    <a:noFill/>
    <a:ln>
      <a:noFill/>
    </a:ln>
    <a:effectLst/>
  </c:spPr>
  <c:txPr>
    <a:bodyPr/>
    <a:lstStyle/>
    <a:p>
      <a:pPr>
        <a:defRPr sz="799">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30D0-4459-AFC3-8EC0A12AB735}"/>
            </c:ext>
          </c:extLst>
        </c:ser>
        <c:ser>
          <c:idx val="1"/>
          <c:order val="1"/>
          <c:tx>
            <c:strRef>
              <c:f>Sheet1!$C$1</c:f>
              <c:strCache>
                <c:ptCount val="1"/>
                <c:pt idx="0">
                  <c:v>Series 2</c:v>
                </c:pt>
              </c:strCache>
            </c:strRef>
          </c:tx>
          <c:spPr>
            <a:solidFill>
              <a:schemeClr val="accent2"/>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30D0-4459-AFC3-8EC0A12AB735}"/>
            </c:ext>
          </c:extLst>
        </c:ser>
        <c:dLbls>
          <c:showLegendKey val="0"/>
          <c:showVal val="0"/>
          <c:showCatName val="0"/>
          <c:showSerName val="0"/>
          <c:showPercent val="0"/>
          <c:showBubbleSize val="0"/>
        </c:dLbls>
        <c:axId val="188425112"/>
        <c:axId val="1"/>
      </c:areaChart>
      <c:dateAx>
        <c:axId val="188425112"/>
        <c:scaling>
          <c:orientation val="minMax"/>
        </c:scaling>
        <c:delete val="0"/>
        <c:axPos val="b"/>
        <c:numFmt formatCode="m/d/yyyy" sourceLinked="0"/>
        <c:majorTickMark val="out"/>
        <c:minorTickMark val="none"/>
        <c:tickLblPos val="nextTo"/>
        <c:spPr>
          <a:noFill/>
          <a:ln w="9506" cap="flat" cmpd="sng" algn="ctr">
            <a:solidFill>
              <a:schemeClr val="tx1">
                <a:lumMod val="15000"/>
                <a:lumOff val="85000"/>
              </a:schemeClr>
            </a:solidFill>
            <a:round/>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
        <c:crosses val="autoZero"/>
        <c:auto val="1"/>
        <c:lblOffset val="100"/>
        <c:baseTimeUnit val="months"/>
      </c:dateAx>
      <c:valAx>
        <c:axId val="1"/>
        <c:scaling>
          <c:orientation val="minMax"/>
        </c:scaling>
        <c:delete val="0"/>
        <c:axPos val="l"/>
        <c:majorGridlines>
          <c:spPr>
            <a:ln w="9506"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88425112"/>
        <c:crosses val="autoZero"/>
        <c:crossBetween val="midCat"/>
      </c:valAx>
      <c:spPr>
        <a:noFill/>
        <a:ln w="25349">
          <a:noFill/>
        </a:ln>
      </c:spPr>
    </c:plotArea>
    <c:plotVisOnly val="1"/>
    <c:dispBlanksAs val="zero"/>
    <c:showDLblsOverMax val="0"/>
  </c:chart>
  <c:spPr>
    <a:noFill/>
    <a:ln>
      <a:noFill/>
    </a:ln>
    <a:effectLst/>
  </c:spPr>
  <c:txPr>
    <a:bodyPr/>
    <a:lstStyle/>
    <a:p>
      <a:pPr>
        <a:defRPr sz="798">
          <a:solidFill>
            <a:schemeClr val="tx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2851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1.3</c:v>
                </c:pt>
                <c:pt idx="1">
                  <c:v>4.5</c:v>
                </c:pt>
                <c:pt idx="2">
                  <c:v>3.5</c:v>
                </c:pt>
                <c:pt idx="3">
                  <c:v>4.5</c:v>
                </c:pt>
              </c:numCache>
            </c:numRef>
          </c:val>
          <c:smooth val="0"/>
          <c:extLst>
            <c:ext xmlns:c16="http://schemas.microsoft.com/office/drawing/2014/chart" uri="{C3380CC4-5D6E-409C-BE32-E72D297353CC}">
              <c16:uniqueId val="{00000000-4E96-4C5C-AF21-7FB4B68DA5D3}"/>
            </c:ext>
          </c:extLst>
        </c:ser>
        <c:ser>
          <c:idx val="1"/>
          <c:order val="1"/>
          <c:tx>
            <c:strRef>
              <c:f>Sheet1!$C$1</c:f>
              <c:strCache>
                <c:ptCount val="1"/>
                <c:pt idx="0">
                  <c:v>Series 2</c:v>
                </c:pt>
              </c:strCache>
            </c:strRef>
          </c:tx>
          <c:spPr>
            <a:ln w="28515" cap="rnd">
              <a:solidFill>
                <a:schemeClr val="bg2">
                  <a:lumMod val="8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2.4</c:v>
                </c:pt>
                <c:pt idx="2">
                  <c:v>1.8</c:v>
                </c:pt>
                <c:pt idx="3">
                  <c:v>2.8</c:v>
                </c:pt>
              </c:numCache>
            </c:numRef>
          </c:val>
          <c:smooth val="0"/>
          <c:extLst>
            <c:ext xmlns:c16="http://schemas.microsoft.com/office/drawing/2014/chart" uri="{C3380CC4-5D6E-409C-BE32-E72D297353CC}">
              <c16:uniqueId val="{00000001-4E96-4C5C-AF21-7FB4B68DA5D3}"/>
            </c:ext>
          </c:extLst>
        </c:ser>
        <c:dLbls>
          <c:showLegendKey val="0"/>
          <c:showVal val="0"/>
          <c:showCatName val="0"/>
          <c:showSerName val="0"/>
          <c:showPercent val="0"/>
          <c:showBubbleSize val="0"/>
        </c:dLbls>
        <c:smooth val="0"/>
        <c:axId val="188426424"/>
        <c:axId val="1"/>
      </c:lineChart>
      <c:catAx>
        <c:axId val="188426424"/>
        <c:scaling>
          <c:orientation val="minMax"/>
        </c:scaling>
        <c:delete val="0"/>
        <c:axPos val="b"/>
        <c:numFmt formatCode="General" sourceLinked="1"/>
        <c:majorTickMark val="none"/>
        <c:minorTickMark val="none"/>
        <c:tickLblPos val="nextTo"/>
        <c:spPr>
          <a:noFill/>
          <a:ln w="9505" cap="flat" cmpd="sng" algn="ctr">
            <a:solidFill>
              <a:schemeClr val="tx1">
                <a:lumMod val="15000"/>
                <a:lumOff val="85000"/>
              </a:schemeClr>
            </a:solidFill>
            <a:round/>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05" cap="flat" cmpd="sng" algn="ctr">
              <a:solidFill>
                <a:schemeClr val="bg2">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88426424"/>
        <c:crosses val="autoZero"/>
        <c:crossBetween val="between"/>
      </c:valAx>
      <c:spPr>
        <a:noFill/>
        <a:ln w="25346">
          <a:noFill/>
        </a:ln>
      </c:spPr>
    </c:plotArea>
    <c:plotVisOnly val="1"/>
    <c:dispBlanksAs val="gap"/>
    <c:showDLblsOverMax val="0"/>
  </c:chart>
  <c:spPr>
    <a:noFill/>
    <a:ln>
      <a:noFill/>
    </a:ln>
    <a:effectLst/>
  </c:spPr>
  <c:txPr>
    <a:bodyPr/>
    <a:lstStyle/>
    <a:p>
      <a:pPr>
        <a:defRPr sz="798">
          <a:solidFill>
            <a:schemeClr val="tx1"/>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33259-D1DA-4739-921F-1CE94C80B2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4" name="Footer Placeholder 3">
            <a:extLst>
              <a:ext uri="{FF2B5EF4-FFF2-40B4-BE49-F238E27FC236}">
                <a16:creationId xmlns:a16="http://schemas.microsoft.com/office/drawing/2014/main" id="{1E35554B-1875-4E22-AE9C-14FEF28867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DF3D8DAA-2078-47DD-BBBE-D9C7240C96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357B1790-E53F-4648-9E76-B007DDD099D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16859261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Add9">
    <p:spTree>
      <p:nvGrpSpPr>
        <p:cNvPr id="1" name=""/>
        <p:cNvGrpSpPr/>
        <p:nvPr/>
      </p:nvGrpSpPr>
      <p:grpSpPr>
        <a:xfrm>
          <a:off x="0" y="0"/>
          <a:ext cx="0" cy="0"/>
          <a:chOff x="0" y="0"/>
          <a:chExt cx="0" cy="0"/>
        </a:xfrm>
      </p:grpSpPr>
      <p:sp>
        <p:nvSpPr>
          <p:cNvPr id="5" name="PpHolder5"/>
          <p:cNvSpPr>
            <a:spLocks noGrp="1"/>
          </p:cNvSpPr>
          <p:nvPr>
            <p:ph type="pic" sz="quarter" idx="10"/>
          </p:nvPr>
        </p:nvSpPr>
        <p:spPr>
          <a:xfrm>
            <a:off x="6400801" y="1600200"/>
            <a:ext cx="5791200" cy="5257800"/>
          </a:xfrm>
          <a:custGeom>
            <a:avLst/>
            <a:gdLst>
              <a:gd name="connsiteX0" fmla="*/ 0 w 5791200"/>
              <a:gd name="connsiteY0" fmla="*/ 0 h 5257800"/>
              <a:gd name="connsiteX1" fmla="*/ 5791200 w 5791200"/>
              <a:gd name="connsiteY1" fmla="*/ 0 h 5257800"/>
              <a:gd name="connsiteX2" fmla="*/ 5791200 w 5791200"/>
              <a:gd name="connsiteY2" fmla="*/ 5257800 h 5257800"/>
              <a:gd name="connsiteX3" fmla="*/ 0 w 5791200"/>
              <a:gd name="connsiteY3" fmla="*/ 5257800 h 5257800"/>
            </a:gdLst>
            <a:ahLst/>
            <a:cxnLst>
              <a:cxn ang="0">
                <a:pos x="connsiteX0" y="connsiteY0"/>
              </a:cxn>
              <a:cxn ang="0">
                <a:pos x="connsiteX1" y="connsiteY1"/>
              </a:cxn>
              <a:cxn ang="0">
                <a:pos x="connsiteX2" y="connsiteY2"/>
              </a:cxn>
              <a:cxn ang="0">
                <a:pos x="connsiteX3" y="connsiteY3"/>
              </a:cxn>
            </a:cxnLst>
            <a:rect l="l" t="t" r="r" b="b"/>
            <a:pathLst>
              <a:path w="5791200" h="5257800">
                <a:moveTo>
                  <a:pt x="0" y="0"/>
                </a:moveTo>
                <a:lnTo>
                  <a:pt x="5791200" y="0"/>
                </a:lnTo>
                <a:lnTo>
                  <a:pt x="5791200" y="5257800"/>
                </a:lnTo>
                <a:lnTo>
                  <a:pt x="0" y="52578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1253442664"/>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Add11">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6705600" y="0"/>
            <a:ext cx="5486400" cy="6858000"/>
          </a:xfrm>
          <a:custGeom>
            <a:avLst/>
            <a:gdLst>
              <a:gd name="connsiteX0" fmla="*/ 0 w 5486400"/>
              <a:gd name="connsiteY0" fmla="*/ 0 h 6858000"/>
              <a:gd name="connsiteX1" fmla="*/ 5486400 w 5486400"/>
              <a:gd name="connsiteY1" fmla="*/ 0 h 6858000"/>
              <a:gd name="connsiteX2" fmla="*/ 5486400 w 5486400"/>
              <a:gd name="connsiteY2" fmla="*/ 6858000 h 6858000"/>
              <a:gd name="connsiteX3" fmla="*/ 0 w 5486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86400" h="6858000">
                <a:moveTo>
                  <a:pt x="0" y="0"/>
                </a:moveTo>
                <a:lnTo>
                  <a:pt x="5486400" y="0"/>
                </a:lnTo>
                <a:lnTo>
                  <a:pt x="5486400"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1553423" y="947936"/>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90570598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Add12">
    <p:spTree>
      <p:nvGrpSpPr>
        <p:cNvPr id="1" name=""/>
        <p:cNvGrpSpPr/>
        <p:nvPr/>
      </p:nvGrpSpPr>
      <p:grpSpPr>
        <a:xfrm>
          <a:off x="0" y="0"/>
          <a:ext cx="0" cy="0"/>
          <a:chOff x="0" y="0"/>
          <a:chExt cx="0" cy="0"/>
        </a:xfrm>
      </p:grpSpPr>
      <p:sp>
        <p:nvSpPr>
          <p:cNvPr id="5" name="PpHolder5"/>
          <p:cNvSpPr>
            <a:spLocks noGrp="1"/>
          </p:cNvSpPr>
          <p:nvPr>
            <p:ph type="pic" sz="quarter" idx="10"/>
          </p:nvPr>
        </p:nvSpPr>
        <p:spPr>
          <a:xfrm>
            <a:off x="0" y="1610360"/>
            <a:ext cx="7010401" cy="3952240"/>
          </a:xfrm>
          <a:custGeom>
            <a:avLst/>
            <a:gdLst>
              <a:gd name="connsiteX0" fmla="*/ 0 w 7010401"/>
              <a:gd name="connsiteY0" fmla="*/ 0 h 3952240"/>
              <a:gd name="connsiteX1" fmla="*/ 7010401 w 7010401"/>
              <a:gd name="connsiteY1" fmla="*/ 0 h 3952240"/>
              <a:gd name="connsiteX2" fmla="*/ 7010401 w 7010401"/>
              <a:gd name="connsiteY2" fmla="*/ 3952240 h 3952240"/>
              <a:gd name="connsiteX3" fmla="*/ 0 w 7010401"/>
              <a:gd name="connsiteY3" fmla="*/ 3952240 h 3952240"/>
            </a:gdLst>
            <a:ahLst/>
            <a:cxnLst>
              <a:cxn ang="0">
                <a:pos x="connsiteX0" y="connsiteY0"/>
              </a:cxn>
              <a:cxn ang="0">
                <a:pos x="connsiteX1" y="connsiteY1"/>
              </a:cxn>
              <a:cxn ang="0">
                <a:pos x="connsiteX2" y="connsiteY2"/>
              </a:cxn>
              <a:cxn ang="0">
                <a:pos x="connsiteX3" y="connsiteY3"/>
              </a:cxn>
            </a:cxnLst>
            <a:rect l="l" t="t" r="r" b="b"/>
            <a:pathLst>
              <a:path w="7010401" h="3952240">
                <a:moveTo>
                  <a:pt x="0" y="0"/>
                </a:moveTo>
                <a:lnTo>
                  <a:pt x="7010401" y="0"/>
                </a:lnTo>
                <a:lnTo>
                  <a:pt x="7010401" y="3952240"/>
                </a:lnTo>
                <a:lnTo>
                  <a:pt x="0" y="395224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194749736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Add13">
    <p:spTree>
      <p:nvGrpSpPr>
        <p:cNvPr id="1" name=""/>
        <p:cNvGrpSpPr/>
        <p:nvPr/>
      </p:nvGrpSpPr>
      <p:grpSpPr>
        <a:xfrm>
          <a:off x="0" y="0"/>
          <a:ext cx="0" cy="0"/>
          <a:chOff x="0" y="0"/>
          <a:chExt cx="0" cy="0"/>
        </a:xfrm>
      </p:grpSpPr>
      <p:sp>
        <p:nvSpPr>
          <p:cNvPr id="5" name="PpHolder4"/>
          <p:cNvSpPr>
            <a:spLocks noGrp="1"/>
          </p:cNvSpPr>
          <p:nvPr>
            <p:ph type="pic" sz="quarter" idx="10"/>
          </p:nvPr>
        </p:nvSpPr>
        <p:spPr>
          <a:xfrm>
            <a:off x="1" y="0"/>
            <a:ext cx="5791850" cy="5563790"/>
          </a:xfrm>
          <a:custGeom>
            <a:avLst/>
            <a:gdLst>
              <a:gd name="connsiteX0" fmla="*/ 0 w 5791850"/>
              <a:gd name="connsiteY0" fmla="*/ 0 h 5563790"/>
              <a:gd name="connsiteX1" fmla="*/ 5082503 w 5791850"/>
              <a:gd name="connsiteY1" fmla="*/ 0 h 5563790"/>
              <a:gd name="connsiteX2" fmla="*/ 5199051 w 5791850"/>
              <a:gd name="connsiteY2" fmla="*/ 155750 h 5563790"/>
              <a:gd name="connsiteX3" fmla="*/ 5791850 w 5791850"/>
              <a:gd name="connsiteY3" fmla="*/ 2095118 h 5563790"/>
              <a:gd name="connsiteX4" fmla="*/ 2320807 w 5791850"/>
              <a:gd name="connsiteY4" fmla="*/ 5563790 h 5563790"/>
              <a:gd name="connsiteX5" fmla="*/ 112903 w 5791850"/>
              <a:gd name="connsiteY5" fmla="*/ 4771714 h 5563790"/>
              <a:gd name="connsiteX6" fmla="*/ 0 w 5791850"/>
              <a:gd name="connsiteY6" fmla="*/ 4669172 h 556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1850" h="5563790">
                <a:moveTo>
                  <a:pt x="0" y="0"/>
                </a:moveTo>
                <a:lnTo>
                  <a:pt x="5082503" y="0"/>
                </a:lnTo>
                <a:lnTo>
                  <a:pt x="5199051" y="155750"/>
                </a:lnTo>
                <a:cubicBezTo>
                  <a:pt x="5573314" y="709354"/>
                  <a:pt x="5791850" y="1376733"/>
                  <a:pt x="5791850" y="2095118"/>
                </a:cubicBezTo>
                <a:cubicBezTo>
                  <a:pt x="5791850" y="4010813"/>
                  <a:pt x="4237812" y="5563790"/>
                  <a:pt x="2320807" y="5563790"/>
                </a:cubicBezTo>
                <a:cubicBezTo>
                  <a:pt x="1482119" y="5563790"/>
                  <a:pt x="712903" y="5266541"/>
                  <a:pt x="112903" y="4771714"/>
                </a:cubicBezTo>
                <a:lnTo>
                  <a:pt x="0" y="4669172"/>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6994018" y="1983861"/>
            <a:ext cx="4710938"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79648007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Add14">
    <p:spTree>
      <p:nvGrpSpPr>
        <p:cNvPr id="1" name=""/>
        <p:cNvGrpSpPr/>
        <p:nvPr/>
      </p:nvGrpSpPr>
      <p:grpSpPr>
        <a:xfrm>
          <a:off x="0" y="0"/>
          <a:ext cx="0" cy="0"/>
          <a:chOff x="0" y="0"/>
          <a:chExt cx="0" cy="0"/>
        </a:xfrm>
      </p:grpSpPr>
      <p:sp>
        <p:nvSpPr>
          <p:cNvPr id="5" name="PpHolder8"/>
          <p:cNvSpPr>
            <a:spLocks noGrp="1"/>
          </p:cNvSpPr>
          <p:nvPr>
            <p:ph type="pic" sz="quarter" idx="10"/>
          </p:nvPr>
        </p:nvSpPr>
        <p:spPr>
          <a:xfrm>
            <a:off x="1202980" y="1317425"/>
            <a:ext cx="5106481" cy="2846230"/>
          </a:xfrm>
          <a:custGeom>
            <a:avLst/>
            <a:gdLst>
              <a:gd name="connsiteX0" fmla="*/ 0 w 5106481"/>
              <a:gd name="connsiteY0" fmla="*/ 0 h 2846230"/>
              <a:gd name="connsiteX1" fmla="*/ 5106481 w 5106481"/>
              <a:gd name="connsiteY1" fmla="*/ 0 h 2846230"/>
              <a:gd name="connsiteX2" fmla="*/ 5106481 w 5106481"/>
              <a:gd name="connsiteY2" fmla="*/ 2846230 h 2846230"/>
              <a:gd name="connsiteX3" fmla="*/ 0 w 5106481"/>
              <a:gd name="connsiteY3" fmla="*/ 2846230 h 2846230"/>
            </a:gdLst>
            <a:ahLst/>
            <a:cxnLst>
              <a:cxn ang="0">
                <a:pos x="connsiteX0" y="connsiteY0"/>
              </a:cxn>
              <a:cxn ang="0">
                <a:pos x="connsiteX1" y="connsiteY1"/>
              </a:cxn>
              <a:cxn ang="0">
                <a:pos x="connsiteX2" y="connsiteY2"/>
              </a:cxn>
              <a:cxn ang="0">
                <a:pos x="connsiteX3" y="connsiteY3"/>
              </a:cxn>
            </a:cxnLst>
            <a:rect l="l" t="t" r="r" b="b"/>
            <a:pathLst>
              <a:path w="5106481" h="2846230">
                <a:moveTo>
                  <a:pt x="0" y="0"/>
                </a:moveTo>
                <a:lnTo>
                  <a:pt x="5106481" y="0"/>
                </a:lnTo>
                <a:lnTo>
                  <a:pt x="5106481" y="2846230"/>
                </a:lnTo>
                <a:lnTo>
                  <a:pt x="0" y="284623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7685165" y="1485123"/>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03260500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Add15">
    <p:spTree>
      <p:nvGrpSpPr>
        <p:cNvPr id="1" name=""/>
        <p:cNvGrpSpPr/>
        <p:nvPr/>
      </p:nvGrpSpPr>
      <p:grpSpPr>
        <a:xfrm>
          <a:off x="0" y="0"/>
          <a:ext cx="0" cy="0"/>
          <a:chOff x="0" y="0"/>
          <a:chExt cx="0" cy="0"/>
        </a:xfrm>
      </p:grpSpPr>
      <p:sp>
        <p:nvSpPr>
          <p:cNvPr id="9" name="PpHolder4"/>
          <p:cNvSpPr>
            <a:spLocks noGrp="1"/>
          </p:cNvSpPr>
          <p:nvPr>
            <p:ph type="pic" sz="quarter" idx="11"/>
          </p:nvPr>
        </p:nvSpPr>
        <p:spPr>
          <a:xfrm>
            <a:off x="8606368" y="1373967"/>
            <a:ext cx="1954791" cy="4110069"/>
          </a:xfrm>
          <a:custGeom>
            <a:avLst/>
            <a:gdLst>
              <a:gd name="connsiteX0" fmla="*/ 0 w 1954791"/>
              <a:gd name="connsiteY0" fmla="*/ 0 h 4110069"/>
              <a:gd name="connsiteX1" fmla="*/ 1954791 w 1954791"/>
              <a:gd name="connsiteY1" fmla="*/ 0 h 4110069"/>
              <a:gd name="connsiteX2" fmla="*/ 1954791 w 1954791"/>
              <a:gd name="connsiteY2" fmla="*/ 4110069 h 4110069"/>
              <a:gd name="connsiteX3" fmla="*/ 0 w 1954791"/>
              <a:gd name="connsiteY3" fmla="*/ 4110069 h 4110069"/>
            </a:gdLst>
            <a:ahLst/>
            <a:cxnLst>
              <a:cxn ang="0">
                <a:pos x="connsiteX0" y="connsiteY0"/>
              </a:cxn>
              <a:cxn ang="0">
                <a:pos x="connsiteX1" y="connsiteY1"/>
              </a:cxn>
              <a:cxn ang="0">
                <a:pos x="connsiteX2" y="connsiteY2"/>
              </a:cxn>
              <a:cxn ang="0">
                <a:pos x="connsiteX3" y="connsiteY3"/>
              </a:cxn>
            </a:cxnLst>
            <a:rect l="l" t="t" r="r" b="b"/>
            <a:pathLst>
              <a:path w="1954791" h="4110069">
                <a:moveTo>
                  <a:pt x="0" y="0"/>
                </a:moveTo>
                <a:lnTo>
                  <a:pt x="1954791" y="0"/>
                </a:lnTo>
                <a:lnTo>
                  <a:pt x="1954791" y="4110069"/>
                </a:lnTo>
                <a:lnTo>
                  <a:pt x="0" y="4110069"/>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6"/>
          <p:cNvSpPr>
            <a:spLocks noGrp="1"/>
          </p:cNvSpPr>
          <p:nvPr>
            <p:ph type="pic" sz="quarter" idx="10"/>
          </p:nvPr>
        </p:nvSpPr>
        <p:spPr>
          <a:xfrm>
            <a:off x="6354538" y="1007163"/>
            <a:ext cx="2303701" cy="4843677"/>
          </a:xfrm>
          <a:custGeom>
            <a:avLst/>
            <a:gdLst>
              <a:gd name="connsiteX0" fmla="*/ 0 w 2303701"/>
              <a:gd name="connsiteY0" fmla="*/ 0 h 4843677"/>
              <a:gd name="connsiteX1" fmla="*/ 2303701 w 2303701"/>
              <a:gd name="connsiteY1" fmla="*/ 0 h 4843677"/>
              <a:gd name="connsiteX2" fmla="*/ 2303701 w 2303701"/>
              <a:gd name="connsiteY2" fmla="*/ 4843677 h 4843677"/>
              <a:gd name="connsiteX3" fmla="*/ 0 w 2303701"/>
              <a:gd name="connsiteY3" fmla="*/ 4843677 h 4843677"/>
            </a:gdLst>
            <a:ahLst/>
            <a:cxnLst>
              <a:cxn ang="0">
                <a:pos x="connsiteX0" y="connsiteY0"/>
              </a:cxn>
              <a:cxn ang="0">
                <a:pos x="connsiteX1" y="connsiteY1"/>
              </a:cxn>
              <a:cxn ang="0">
                <a:pos x="connsiteX2" y="connsiteY2"/>
              </a:cxn>
              <a:cxn ang="0">
                <a:pos x="connsiteX3" y="connsiteY3"/>
              </a:cxn>
            </a:cxnLst>
            <a:rect l="l" t="t" r="r" b="b"/>
            <a:pathLst>
              <a:path w="2303701" h="4843677">
                <a:moveTo>
                  <a:pt x="0" y="0"/>
                </a:moveTo>
                <a:lnTo>
                  <a:pt x="2303701" y="0"/>
                </a:lnTo>
                <a:lnTo>
                  <a:pt x="2303701" y="4843677"/>
                </a:lnTo>
                <a:lnTo>
                  <a:pt x="0" y="4843677"/>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1520432" y="1121138"/>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4217737222"/>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Add16">
    <p:spTree>
      <p:nvGrpSpPr>
        <p:cNvPr id="1" name=""/>
        <p:cNvGrpSpPr/>
        <p:nvPr/>
      </p:nvGrpSpPr>
      <p:grpSpPr>
        <a:xfrm>
          <a:off x="0" y="0"/>
          <a:ext cx="0" cy="0"/>
          <a:chOff x="0" y="0"/>
          <a:chExt cx="0" cy="0"/>
        </a:xfrm>
      </p:grpSpPr>
      <p:sp>
        <p:nvSpPr>
          <p:cNvPr id="12" name="PpHolder11"/>
          <p:cNvSpPr>
            <a:spLocks noGrp="1"/>
          </p:cNvSpPr>
          <p:nvPr>
            <p:ph type="pic" sz="quarter" idx="12"/>
          </p:nvPr>
        </p:nvSpPr>
        <p:spPr>
          <a:xfrm>
            <a:off x="4876802" y="2209801"/>
            <a:ext cx="2438399" cy="1535097"/>
          </a:xfrm>
          <a:custGeom>
            <a:avLst/>
            <a:gdLst>
              <a:gd name="connsiteX0" fmla="*/ 0 w 2438399"/>
              <a:gd name="connsiteY0" fmla="*/ 0 h 1535097"/>
              <a:gd name="connsiteX1" fmla="*/ 2438399 w 2438399"/>
              <a:gd name="connsiteY1" fmla="*/ 0 h 1535097"/>
              <a:gd name="connsiteX2" fmla="*/ 2438399 w 2438399"/>
              <a:gd name="connsiteY2" fmla="*/ 1535097 h 1535097"/>
              <a:gd name="connsiteX3" fmla="*/ 0 w 2438399"/>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399" h="1535097">
                <a:moveTo>
                  <a:pt x="0" y="0"/>
                </a:moveTo>
                <a:lnTo>
                  <a:pt x="2438399" y="0"/>
                </a:lnTo>
                <a:lnTo>
                  <a:pt x="2438399"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0" name="PpHolder18"/>
          <p:cNvSpPr>
            <a:spLocks noGrp="1"/>
          </p:cNvSpPr>
          <p:nvPr>
            <p:ph type="pic" sz="quarter" idx="11"/>
          </p:nvPr>
        </p:nvSpPr>
        <p:spPr>
          <a:xfrm>
            <a:off x="1524000" y="2209801"/>
            <a:ext cx="2438400" cy="1535097"/>
          </a:xfrm>
          <a:custGeom>
            <a:avLst/>
            <a:gdLst>
              <a:gd name="connsiteX0" fmla="*/ 0 w 2438400"/>
              <a:gd name="connsiteY0" fmla="*/ 0 h 1535097"/>
              <a:gd name="connsiteX1" fmla="*/ 2438400 w 2438400"/>
              <a:gd name="connsiteY1" fmla="*/ 0 h 1535097"/>
              <a:gd name="connsiteX2" fmla="*/ 2438400 w 2438400"/>
              <a:gd name="connsiteY2" fmla="*/ 1535097 h 1535097"/>
              <a:gd name="connsiteX3" fmla="*/ 0 w 2438400"/>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400" h="1535097">
                <a:moveTo>
                  <a:pt x="0" y="0"/>
                </a:moveTo>
                <a:lnTo>
                  <a:pt x="2438400" y="0"/>
                </a:lnTo>
                <a:lnTo>
                  <a:pt x="2438400"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8" name="PpHolder25"/>
          <p:cNvSpPr>
            <a:spLocks noGrp="1"/>
          </p:cNvSpPr>
          <p:nvPr>
            <p:ph type="pic" sz="quarter" idx="10"/>
          </p:nvPr>
        </p:nvSpPr>
        <p:spPr>
          <a:xfrm>
            <a:off x="8229599" y="2209801"/>
            <a:ext cx="2438400" cy="1535097"/>
          </a:xfrm>
          <a:custGeom>
            <a:avLst/>
            <a:gdLst>
              <a:gd name="connsiteX0" fmla="*/ 0 w 2438400"/>
              <a:gd name="connsiteY0" fmla="*/ 0 h 1535097"/>
              <a:gd name="connsiteX1" fmla="*/ 2438400 w 2438400"/>
              <a:gd name="connsiteY1" fmla="*/ 0 h 1535097"/>
              <a:gd name="connsiteX2" fmla="*/ 2438400 w 2438400"/>
              <a:gd name="connsiteY2" fmla="*/ 1535097 h 1535097"/>
              <a:gd name="connsiteX3" fmla="*/ 0 w 2438400"/>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400" h="1535097">
                <a:moveTo>
                  <a:pt x="0" y="0"/>
                </a:moveTo>
                <a:lnTo>
                  <a:pt x="2438400" y="0"/>
                </a:lnTo>
                <a:lnTo>
                  <a:pt x="2438400"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4"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198469806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Add17">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6400760" y="2514602"/>
            <a:ext cx="4573589" cy="4343399"/>
          </a:xfrm>
          <a:custGeom>
            <a:avLst/>
            <a:gdLst>
              <a:gd name="connsiteX0" fmla="*/ 0 w 4573589"/>
              <a:gd name="connsiteY0" fmla="*/ 0 h 4343399"/>
              <a:gd name="connsiteX1" fmla="*/ 4573589 w 4573589"/>
              <a:gd name="connsiteY1" fmla="*/ 0 h 4343399"/>
              <a:gd name="connsiteX2" fmla="*/ 4573589 w 4573589"/>
              <a:gd name="connsiteY2" fmla="*/ 4343399 h 4343399"/>
              <a:gd name="connsiteX3" fmla="*/ 0 w 4573589"/>
              <a:gd name="connsiteY3" fmla="*/ 4343399 h 4343399"/>
            </a:gdLst>
            <a:ahLst/>
            <a:cxnLst>
              <a:cxn ang="0">
                <a:pos x="connsiteX0" y="connsiteY0"/>
              </a:cxn>
              <a:cxn ang="0">
                <a:pos x="connsiteX1" y="connsiteY1"/>
              </a:cxn>
              <a:cxn ang="0">
                <a:pos x="connsiteX2" y="connsiteY2"/>
              </a:cxn>
              <a:cxn ang="0">
                <a:pos x="connsiteX3" y="connsiteY3"/>
              </a:cxn>
            </a:cxnLst>
            <a:rect l="l" t="t" r="r" b="b"/>
            <a:pathLst>
              <a:path w="4573589" h="4343399">
                <a:moveTo>
                  <a:pt x="0" y="0"/>
                </a:moveTo>
                <a:lnTo>
                  <a:pt x="4573589" y="0"/>
                </a:lnTo>
                <a:lnTo>
                  <a:pt x="4573589" y="4343399"/>
                </a:lnTo>
                <a:lnTo>
                  <a:pt x="0" y="4343399"/>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7"/>
          <p:cNvSpPr>
            <a:spLocks noGrp="1"/>
          </p:cNvSpPr>
          <p:nvPr>
            <p:ph type="pic" sz="quarter" idx="10"/>
          </p:nvPr>
        </p:nvSpPr>
        <p:spPr>
          <a:xfrm>
            <a:off x="7922109" y="1905000"/>
            <a:ext cx="1530890" cy="1524000"/>
          </a:xfrm>
          <a:custGeom>
            <a:avLst/>
            <a:gdLst>
              <a:gd name="connsiteX0" fmla="*/ 0 w 1530890"/>
              <a:gd name="connsiteY0" fmla="*/ 0 h 1524000"/>
              <a:gd name="connsiteX1" fmla="*/ 1530890 w 1530890"/>
              <a:gd name="connsiteY1" fmla="*/ 0 h 1524000"/>
              <a:gd name="connsiteX2" fmla="*/ 1530890 w 1530890"/>
              <a:gd name="connsiteY2" fmla="*/ 1524000 h 1524000"/>
              <a:gd name="connsiteX3" fmla="*/ 0 w 153089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1530890" h="1524000">
                <a:moveTo>
                  <a:pt x="0" y="0"/>
                </a:moveTo>
                <a:lnTo>
                  <a:pt x="1530890" y="0"/>
                </a:lnTo>
                <a:lnTo>
                  <a:pt x="1530890" y="1524000"/>
                </a:lnTo>
                <a:lnTo>
                  <a:pt x="0" y="1524000"/>
                </a:lnTo>
                <a:close/>
              </a:path>
            </a:pathLst>
          </a:custGeom>
          <a:blipFill dpi="0" rotWithShape="1">
            <a:blip r:embed="rId2"/>
            <a:srcRect/>
            <a:tile tx="0" ty="0" sx="100000" sy="100000" flip="none" algn="tl"/>
          </a:blipFill>
          <a:ln w="7938" cap="flat">
            <a:noFill/>
            <a:prstDash val="solid"/>
            <a:miter lim="800000"/>
            <a:headEnd/>
            <a:tailEnd/>
          </a:ln>
          <a:effectLst>
            <a:outerShdw blurRad="317500" rotWithShape="0">
              <a:scrgbClr r="0" g="0" b="0">
                <a:alpha val="20000"/>
              </a:scrgbClr>
            </a:outerShdw>
          </a:effectLst>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85179231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Add23">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7620002" y="1600200"/>
            <a:ext cx="4571998" cy="5257800"/>
          </a:xfrm>
          <a:custGeom>
            <a:avLst/>
            <a:gdLst>
              <a:gd name="connsiteX0" fmla="*/ 0 w 4571998"/>
              <a:gd name="connsiteY0" fmla="*/ 0 h 5257800"/>
              <a:gd name="connsiteX1" fmla="*/ 4571998 w 4571998"/>
              <a:gd name="connsiteY1" fmla="*/ 0 h 5257800"/>
              <a:gd name="connsiteX2" fmla="*/ 4571998 w 4571998"/>
              <a:gd name="connsiteY2" fmla="*/ 5257800 h 5257800"/>
              <a:gd name="connsiteX3" fmla="*/ 0 w 4571998"/>
              <a:gd name="connsiteY3" fmla="*/ 5257800 h 5257800"/>
            </a:gdLst>
            <a:ahLst/>
            <a:cxnLst>
              <a:cxn ang="0">
                <a:pos x="connsiteX0" y="connsiteY0"/>
              </a:cxn>
              <a:cxn ang="0">
                <a:pos x="connsiteX1" y="connsiteY1"/>
              </a:cxn>
              <a:cxn ang="0">
                <a:pos x="connsiteX2" y="connsiteY2"/>
              </a:cxn>
              <a:cxn ang="0">
                <a:pos x="connsiteX3" y="connsiteY3"/>
              </a:cxn>
            </a:cxnLst>
            <a:rect l="l" t="t" r="r" b="b"/>
            <a:pathLst>
              <a:path w="4571998" h="5257800">
                <a:moveTo>
                  <a:pt x="0" y="0"/>
                </a:moveTo>
                <a:lnTo>
                  <a:pt x="4571998" y="0"/>
                </a:lnTo>
                <a:lnTo>
                  <a:pt x="4571998" y="5257800"/>
                </a:lnTo>
                <a:lnTo>
                  <a:pt x="0" y="5257800"/>
                </a:lnTo>
                <a:close/>
              </a:path>
            </a:pathLst>
          </a:custGeom>
          <a:blipFill dpi="0" rotWithShape="1">
            <a:blip r:embed="rId2"/>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395801164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Add26">
    <p:spTree>
      <p:nvGrpSpPr>
        <p:cNvPr id="1" name=""/>
        <p:cNvGrpSpPr/>
        <p:nvPr/>
      </p:nvGrpSpPr>
      <p:grpSpPr>
        <a:xfrm>
          <a:off x="0" y="0"/>
          <a:ext cx="0" cy="0"/>
          <a:chOff x="0" y="0"/>
          <a:chExt cx="0" cy="0"/>
        </a:xfrm>
      </p:grpSpPr>
      <p:sp>
        <p:nvSpPr>
          <p:cNvPr id="15" name="PpHolder23"/>
          <p:cNvSpPr>
            <a:spLocks noGrp="1"/>
          </p:cNvSpPr>
          <p:nvPr>
            <p:ph type="pic" sz="quarter" idx="13"/>
          </p:nvPr>
        </p:nvSpPr>
        <p:spPr>
          <a:xfrm>
            <a:off x="618562" y="2230426"/>
            <a:ext cx="1810513" cy="1810511"/>
          </a:xfrm>
          <a:custGeom>
            <a:avLst/>
            <a:gdLst>
              <a:gd name="connsiteX0" fmla="*/ 905257 w 1810513"/>
              <a:gd name="connsiteY0" fmla="*/ 0 h 1810511"/>
              <a:gd name="connsiteX1" fmla="*/ 1810513 w 1810513"/>
              <a:gd name="connsiteY1" fmla="*/ 905255 h 1810511"/>
              <a:gd name="connsiteX2" fmla="*/ 905257 w 1810513"/>
              <a:gd name="connsiteY2" fmla="*/ 1810511 h 1810511"/>
              <a:gd name="connsiteX3" fmla="*/ 0 w 1810513"/>
              <a:gd name="connsiteY3" fmla="*/ 905255 h 1810511"/>
              <a:gd name="connsiteX4" fmla="*/ 905257 w 1810513"/>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3" h="1810511">
                <a:moveTo>
                  <a:pt x="905257" y="0"/>
                </a:moveTo>
                <a:cubicBezTo>
                  <a:pt x="1405216" y="0"/>
                  <a:pt x="1810513" y="405296"/>
                  <a:pt x="1810513" y="905255"/>
                </a:cubicBezTo>
                <a:cubicBezTo>
                  <a:pt x="1810513" y="1405214"/>
                  <a:pt x="1405216" y="1810511"/>
                  <a:pt x="905257" y="1810511"/>
                </a:cubicBezTo>
                <a:cubicBezTo>
                  <a:pt x="405297" y="1810511"/>
                  <a:pt x="0" y="1405214"/>
                  <a:pt x="0" y="905255"/>
                </a:cubicBezTo>
                <a:cubicBezTo>
                  <a:pt x="0" y="405296"/>
                  <a:pt x="405297" y="0"/>
                  <a:pt x="905257"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PpHolder24"/>
          <p:cNvSpPr>
            <a:spLocks noGrp="1"/>
          </p:cNvSpPr>
          <p:nvPr>
            <p:ph type="pic" sz="quarter" idx="12"/>
          </p:nvPr>
        </p:nvSpPr>
        <p:spPr>
          <a:xfrm>
            <a:off x="3666561" y="2230426"/>
            <a:ext cx="1810513" cy="1810511"/>
          </a:xfrm>
          <a:custGeom>
            <a:avLst/>
            <a:gdLst>
              <a:gd name="connsiteX0" fmla="*/ 905257 w 1810513"/>
              <a:gd name="connsiteY0" fmla="*/ 0 h 1810511"/>
              <a:gd name="connsiteX1" fmla="*/ 1810513 w 1810513"/>
              <a:gd name="connsiteY1" fmla="*/ 905255 h 1810511"/>
              <a:gd name="connsiteX2" fmla="*/ 905257 w 1810513"/>
              <a:gd name="connsiteY2" fmla="*/ 1810511 h 1810511"/>
              <a:gd name="connsiteX3" fmla="*/ 0 w 1810513"/>
              <a:gd name="connsiteY3" fmla="*/ 905255 h 1810511"/>
              <a:gd name="connsiteX4" fmla="*/ 905257 w 1810513"/>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3" h="1810511">
                <a:moveTo>
                  <a:pt x="905257" y="0"/>
                </a:moveTo>
                <a:cubicBezTo>
                  <a:pt x="1405216" y="0"/>
                  <a:pt x="1810513" y="405296"/>
                  <a:pt x="1810513" y="905255"/>
                </a:cubicBezTo>
                <a:cubicBezTo>
                  <a:pt x="1810513" y="1405214"/>
                  <a:pt x="1405216" y="1810511"/>
                  <a:pt x="905257" y="1810511"/>
                </a:cubicBezTo>
                <a:cubicBezTo>
                  <a:pt x="405298" y="1810511"/>
                  <a:pt x="0" y="1405214"/>
                  <a:pt x="0" y="905255"/>
                </a:cubicBezTo>
                <a:cubicBezTo>
                  <a:pt x="0" y="405296"/>
                  <a:pt x="405298" y="0"/>
                  <a:pt x="905257"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1" name="PpHolder25"/>
          <p:cNvSpPr>
            <a:spLocks noGrp="1"/>
          </p:cNvSpPr>
          <p:nvPr>
            <p:ph type="pic" sz="quarter" idx="11"/>
          </p:nvPr>
        </p:nvSpPr>
        <p:spPr>
          <a:xfrm>
            <a:off x="6714927" y="2230426"/>
            <a:ext cx="1810512" cy="1810511"/>
          </a:xfrm>
          <a:custGeom>
            <a:avLst/>
            <a:gdLst>
              <a:gd name="connsiteX0" fmla="*/ 905256 w 1810512"/>
              <a:gd name="connsiteY0" fmla="*/ 0 h 1810511"/>
              <a:gd name="connsiteX1" fmla="*/ 1810512 w 1810512"/>
              <a:gd name="connsiteY1" fmla="*/ 905255 h 1810511"/>
              <a:gd name="connsiteX2" fmla="*/ 905256 w 1810512"/>
              <a:gd name="connsiteY2" fmla="*/ 1810511 h 1810511"/>
              <a:gd name="connsiteX3" fmla="*/ 0 w 1810512"/>
              <a:gd name="connsiteY3" fmla="*/ 905255 h 1810511"/>
              <a:gd name="connsiteX4" fmla="*/ 905256 w 1810512"/>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9" name="PpHolder26"/>
          <p:cNvSpPr>
            <a:spLocks noGrp="1"/>
          </p:cNvSpPr>
          <p:nvPr>
            <p:ph type="pic" sz="quarter" idx="10"/>
          </p:nvPr>
        </p:nvSpPr>
        <p:spPr>
          <a:xfrm>
            <a:off x="9762744" y="2230426"/>
            <a:ext cx="1810512" cy="1810511"/>
          </a:xfrm>
          <a:custGeom>
            <a:avLst/>
            <a:gdLst>
              <a:gd name="connsiteX0" fmla="*/ 905256 w 1810512"/>
              <a:gd name="connsiteY0" fmla="*/ 0 h 1810511"/>
              <a:gd name="connsiteX1" fmla="*/ 1810512 w 1810512"/>
              <a:gd name="connsiteY1" fmla="*/ 905255 h 1810511"/>
              <a:gd name="connsiteX2" fmla="*/ 905256 w 1810512"/>
              <a:gd name="connsiteY2" fmla="*/ 1810511 h 1810511"/>
              <a:gd name="connsiteX3" fmla="*/ 0 w 1810512"/>
              <a:gd name="connsiteY3" fmla="*/ 905255 h 1810511"/>
              <a:gd name="connsiteX4" fmla="*/ 905256 w 1810512"/>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7"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51468074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Add1">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0" y="1"/>
            <a:ext cx="12192004" cy="6858003"/>
          </a:xfrm>
          <a:custGeom>
            <a:avLst/>
            <a:gdLst>
              <a:gd name="connsiteX0" fmla="*/ 0 w 12192004"/>
              <a:gd name="connsiteY0" fmla="*/ 0 h 6858003"/>
              <a:gd name="connsiteX1" fmla="*/ 12192004 w 12192004"/>
              <a:gd name="connsiteY1" fmla="*/ 0 h 6858003"/>
              <a:gd name="connsiteX2" fmla="*/ 12192004 w 12192004"/>
              <a:gd name="connsiteY2" fmla="*/ 6858003 h 6858003"/>
              <a:gd name="connsiteX3" fmla="*/ 0 w 12192004"/>
              <a:gd name="connsiteY3" fmla="*/ 6858003 h 6858003"/>
            </a:gdLst>
            <a:ahLst/>
            <a:cxnLst>
              <a:cxn ang="0">
                <a:pos x="connsiteX0" y="connsiteY0"/>
              </a:cxn>
              <a:cxn ang="0">
                <a:pos x="connsiteX1" y="connsiteY1"/>
              </a:cxn>
              <a:cxn ang="0">
                <a:pos x="connsiteX2" y="connsiteY2"/>
              </a:cxn>
              <a:cxn ang="0">
                <a:pos x="connsiteX3" y="connsiteY3"/>
              </a:cxn>
            </a:cxnLst>
            <a:rect l="l" t="t" r="r" b="b"/>
            <a:pathLst>
              <a:path w="12192004" h="6858003">
                <a:moveTo>
                  <a:pt x="0" y="0"/>
                </a:moveTo>
                <a:lnTo>
                  <a:pt x="12192004" y="0"/>
                </a:lnTo>
                <a:lnTo>
                  <a:pt x="12192004" y="6858003"/>
                </a:lnTo>
                <a:lnTo>
                  <a:pt x="0" y="68580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8" name="PpHolder7"/>
          <p:cNvSpPr>
            <a:spLocks noGrp="1"/>
          </p:cNvSpPr>
          <p:nvPr>
            <p:ph type="pic" sz="quarter" idx="11"/>
          </p:nvPr>
        </p:nvSpPr>
        <p:spPr>
          <a:xfrm>
            <a:off x="6698044" y="1595495"/>
            <a:ext cx="3666744" cy="3666744"/>
          </a:xfrm>
          <a:custGeom>
            <a:avLst/>
            <a:gdLst>
              <a:gd name="connsiteX0" fmla="*/ 2282987 w 4565974"/>
              <a:gd name="connsiteY0" fmla="*/ 0 h 4562856"/>
              <a:gd name="connsiteX1" fmla="*/ 4565974 w 4565974"/>
              <a:gd name="connsiteY1" fmla="*/ 2281428 h 4562856"/>
              <a:gd name="connsiteX2" fmla="*/ 2282987 w 4565974"/>
              <a:gd name="connsiteY2" fmla="*/ 4562856 h 4562856"/>
              <a:gd name="connsiteX3" fmla="*/ 0 w 4565974"/>
              <a:gd name="connsiteY3" fmla="*/ 2281428 h 4562856"/>
              <a:gd name="connsiteX4" fmla="*/ 2282987 w 4565974"/>
              <a:gd name="connsiteY4" fmla="*/ 0 h 456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Tree>
    <p:extLst>
      <p:ext uri="{BB962C8B-B14F-4D97-AF65-F5344CB8AC3E}">
        <p14:creationId xmlns:p14="http://schemas.microsoft.com/office/powerpoint/2010/main" val="362654606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Add27">
    <p:spTree>
      <p:nvGrpSpPr>
        <p:cNvPr id="1" name=""/>
        <p:cNvGrpSpPr/>
        <p:nvPr/>
      </p:nvGrpSpPr>
      <p:grpSpPr>
        <a:xfrm>
          <a:off x="0" y="0"/>
          <a:ext cx="0" cy="0"/>
          <a:chOff x="0" y="0"/>
          <a:chExt cx="0" cy="0"/>
        </a:xfrm>
      </p:grpSpPr>
      <p:sp>
        <p:nvSpPr>
          <p:cNvPr id="12" name="PpHolder14"/>
          <p:cNvSpPr>
            <a:spLocks noGrp="1"/>
          </p:cNvSpPr>
          <p:nvPr>
            <p:ph type="pic" sz="quarter" idx="12"/>
          </p:nvPr>
        </p:nvSpPr>
        <p:spPr>
          <a:xfrm>
            <a:off x="1834568" y="1606472"/>
            <a:ext cx="2441449" cy="3035808"/>
          </a:xfrm>
          <a:custGeom>
            <a:avLst/>
            <a:gdLst>
              <a:gd name="connsiteX0" fmla="*/ 1220724 w 2441449"/>
              <a:gd name="connsiteY0" fmla="*/ 0 h 3035808"/>
              <a:gd name="connsiteX1" fmla="*/ 2441449 w 2441449"/>
              <a:gd name="connsiteY1" fmla="*/ 1220724 h 3035808"/>
              <a:gd name="connsiteX2" fmla="*/ 2441449 w 2441449"/>
              <a:gd name="connsiteY2" fmla="*/ 1815084 h 3035808"/>
              <a:gd name="connsiteX3" fmla="*/ 1220724 w 2441449"/>
              <a:gd name="connsiteY3" fmla="*/ 3035808 h 3035808"/>
              <a:gd name="connsiteX4" fmla="*/ 0 w 2441449"/>
              <a:gd name="connsiteY4" fmla="*/ 1815084 h 3035808"/>
              <a:gd name="connsiteX5" fmla="*/ 0 w 2441449"/>
              <a:gd name="connsiteY5" fmla="*/ 1220724 h 3035808"/>
              <a:gd name="connsiteX6" fmla="*/ 1220724 w 2441449"/>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9" h="3035808">
                <a:moveTo>
                  <a:pt x="1220724" y="0"/>
                </a:moveTo>
                <a:cubicBezTo>
                  <a:pt x="1894911" y="0"/>
                  <a:pt x="2441449" y="546538"/>
                  <a:pt x="2441449" y="1220724"/>
                </a:cubicBezTo>
                <a:lnTo>
                  <a:pt x="2441449" y="1815084"/>
                </a:lnTo>
                <a:cubicBezTo>
                  <a:pt x="2441449" y="2489271"/>
                  <a:pt x="1894911" y="3035808"/>
                  <a:pt x="1220724" y="3035808"/>
                </a:cubicBezTo>
                <a:cubicBezTo>
                  <a:pt x="546537" y="3035808"/>
                  <a:pt x="0" y="2489271"/>
                  <a:pt x="0" y="1815084"/>
                </a:cubicBezTo>
                <a:lnTo>
                  <a:pt x="0" y="1220724"/>
                </a:lnTo>
                <a:cubicBezTo>
                  <a:pt x="0" y="546538"/>
                  <a:pt x="546537"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0" name="PpHolder15"/>
          <p:cNvSpPr>
            <a:spLocks noGrp="1"/>
          </p:cNvSpPr>
          <p:nvPr>
            <p:ph type="pic" sz="quarter" idx="11"/>
          </p:nvPr>
        </p:nvSpPr>
        <p:spPr>
          <a:xfrm>
            <a:off x="4875276" y="1602109"/>
            <a:ext cx="2441448" cy="3035808"/>
          </a:xfrm>
          <a:custGeom>
            <a:avLst/>
            <a:gdLst>
              <a:gd name="connsiteX0" fmla="*/ 1220724 w 2441448"/>
              <a:gd name="connsiteY0" fmla="*/ 0 h 3035808"/>
              <a:gd name="connsiteX1" fmla="*/ 2441448 w 2441448"/>
              <a:gd name="connsiteY1" fmla="*/ 1220725 h 3035808"/>
              <a:gd name="connsiteX2" fmla="*/ 2441448 w 2441448"/>
              <a:gd name="connsiteY2" fmla="*/ 1815084 h 3035808"/>
              <a:gd name="connsiteX3" fmla="*/ 1220724 w 2441448"/>
              <a:gd name="connsiteY3" fmla="*/ 3035808 h 3035808"/>
              <a:gd name="connsiteX4" fmla="*/ 0 w 2441448"/>
              <a:gd name="connsiteY4" fmla="*/ 1815084 h 3035808"/>
              <a:gd name="connsiteX5" fmla="*/ 0 w 2441448"/>
              <a:gd name="connsiteY5" fmla="*/ 1220725 h 3035808"/>
              <a:gd name="connsiteX6" fmla="*/ 1220724 w 2441448"/>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8" y="3035808"/>
                  <a:pt x="0" y="2489271"/>
                  <a:pt x="0" y="1815084"/>
                </a:cubicBezTo>
                <a:lnTo>
                  <a:pt x="0" y="1220725"/>
                </a:lnTo>
                <a:cubicBezTo>
                  <a:pt x="0" y="546537"/>
                  <a:pt x="546538"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8" name="PpHolder16"/>
          <p:cNvSpPr>
            <a:spLocks noGrp="1"/>
          </p:cNvSpPr>
          <p:nvPr>
            <p:ph type="pic" sz="quarter" idx="10"/>
          </p:nvPr>
        </p:nvSpPr>
        <p:spPr>
          <a:xfrm>
            <a:off x="7938038" y="1602109"/>
            <a:ext cx="2441448" cy="3035808"/>
          </a:xfrm>
          <a:custGeom>
            <a:avLst/>
            <a:gdLst>
              <a:gd name="connsiteX0" fmla="*/ 1220724 w 2441448"/>
              <a:gd name="connsiteY0" fmla="*/ 0 h 3035808"/>
              <a:gd name="connsiteX1" fmla="*/ 2441448 w 2441448"/>
              <a:gd name="connsiteY1" fmla="*/ 1220725 h 3035808"/>
              <a:gd name="connsiteX2" fmla="*/ 2441448 w 2441448"/>
              <a:gd name="connsiteY2" fmla="*/ 1815084 h 3035808"/>
              <a:gd name="connsiteX3" fmla="*/ 1220724 w 2441448"/>
              <a:gd name="connsiteY3" fmla="*/ 3035808 h 3035808"/>
              <a:gd name="connsiteX4" fmla="*/ 0 w 2441448"/>
              <a:gd name="connsiteY4" fmla="*/ 1815084 h 3035808"/>
              <a:gd name="connsiteX5" fmla="*/ 0 w 2441448"/>
              <a:gd name="connsiteY5" fmla="*/ 1220725 h 3035808"/>
              <a:gd name="connsiteX6" fmla="*/ 1220724 w 2441448"/>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7" y="3035808"/>
                  <a:pt x="0" y="2489271"/>
                  <a:pt x="0" y="1815084"/>
                </a:cubicBezTo>
                <a:lnTo>
                  <a:pt x="0" y="1220725"/>
                </a:lnTo>
                <a:cubicBezTo>
                  <a:pt x="0" y="546537"/>
                  <a:pt x="546537"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4"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3770837420"/>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Add28">
    <p:spTree>
      <p:nvGrpSpPr>
        <p:cNvPr id="1" name=""/>
        <p:cNvGrpSpPr/>
        <p:nvPr/>
      </p:nvGrpSpPr>
      <p:grpSpPr>
        <a:xfrm>
          <a:off x="0" y="0"/>
          <a:ext cx="0" cy="0"/>
          <a:chOff x="0" y="0"/>
          <a:chExt cx="0" cy="0"/>
        </a:xfrm>
      </p:grpSpPr>
      <p:sp>
        <p:nvSpPr>
          <p:cNvPr id="9" name="PpHolder17"/>
          <p:cNvSpPr>
            <a:spLocks noGrp="1"/>
          </p:cNvSpPr>
          <p:nvPr>
            <p:ph type="pic" sz="quarter" idx="11"/>
          </p:nvPr>
        </p:nvSpPr>
        <p:spPr>
          <a:xfrm>
            <a:off x="5791204" y="683913"/>
            <a:ext cx="2437312" cy="2746977"/>
          </a:xfrm>
          <a:custGeom>
            <a:avLst/>
            <a:gdLst>
              <a:gd name="connsiteX0" fmla="*/ 0 w 2437312"/>
              <a:gd name="connsiteY0" fmla="*/ 0 h 2746977"/>
              <a:gd name="connsiteX1" fmla="*/ 2437312 w 2437312"/>
              <a:gd name="connsiteY1" fmla="*/ 0 h 2746977"/>
              <a:gd name="connsiteX2" fmla="*/ 2437312 w 2437312"/>
              <a:gd name="connsiteY2" fmla="*/ 2746977 h 2746977"/>
              <a:gd name="connsiteX3" fmla="*/ 0 w 2437312"/>
              <a:gd name="connsiteY3" fmla="*/ 2746977 h 2746977"/>
            </a:gdLst>
            <a:ahLst/>
            <a:cxnLst>
              <a:cxn ang="0">
                <a:pos x="connsiteX0" y="connsiteY0"/>
              </a:cxn>
              <a:cxn ang="0">
                <a:pos x="connsiteX1" y="connsiteY1"/>
              </a:cxn>
              <a:cxn ang="0">
                <a:pos x="connsiteX2" y="connsiteY2"/>
              </a:cxn>
              <a:cxn ang="0">
                <a:pos x="connsiteX3" y="connsiteY3"/>
              </a:cxn>
            </a:cxnLst>
            <a:rect l="l" t="t" r="r" b="b"/>
            <a:pathLst>
              <a:path w="2437312" h="2746977">
                <a:moveTo>
                  <a:pt x="0" y="0"/>
                </a:moveTo>
                <a:lnTo>
                  <a:pt x="2437312" y="0"/>
                </a:lnTo>
                <a:lnTo>
                  <a:pt x="2437312" y="2746977"/>
                </a:lnTo>
                <a:lnTo>
                  <a:pt x="0" y="2746977"/>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18"/>
          <p:cNvSpPr>
            <a:spLocks noGrp="1"/>
          </p:cNvSpPr>
          <p:nvPr>
            <p:ph type="pic" sz="quarter" idx="10"/>
          </p:nvPr>
        </p:nvSpPr>
        <p:spPr>
          <a:xfrm>
            <a:off x="8223507" y="3411904"/>
            <a:ext cx="2437313" cy="2746977"/>
          </a:xfrm>
          <a:custGeom>
            <a:avLst/>
            <a:gdLst>
              <a:gd name="connsiteX0" fmla="*/ 0 w 2437313"/>
              <a:gd name="connsiteY0" fmla="*/ 0 h 2746977"/>
              <a:gd name="connsiteX1" fmla="*/ 2437313 w 2437313"/>
              <a:gd name="connsiteY1" fmla="*/ 0 h 2746977"/>
              <a:gd name="connsiteX2" fmla="*/ 2437313 w 2437313"/>
              <a:gd name="connsiteY2" fmla="*/ 2746977 h 2746977"/>
              <a:gd name="connsiteX3" fmla="*/ 0 w 2437313"/>
              <a:gd name="connsiteY3" fmla="*/ 2746977 h 2746977"/>
            </a:gdLst>
            <a:ahLst/>
            <a:cxnLst>
              <a:cxn ang="0">
                <a:pos x="connsiteX0" y="connsiteY0"/>
              </a:cxn>
              <a:cxn ang="0">
                <a:pos x="connsiteX1" y="connsiteY1"/>
              </a:cxn>
              <a:cxn ang="0">
                <a:pos x="connsiteX2" y="connsiteY2"/>
              </a:cxn>
              <a:cxn ang="0">
                <a:pos x="connsiteX3" y="connsiteY3"/>
              </a:cxn>
            </a:cxnLst>
            <a:rect l="l" t="t" r="r" b="b"/>
            <a:pathLst>
              <a:path w="2437313" h="2746977">
                <a:moveTo>
                  <a:pt x="0" y="0"/>
                </a:moveTo>
                <a:lnTo>
                  <a:pt x="2437313" y="0"/>
                </a:lnTo>
                <a:lnTo>
                  <a:pt x="2437313" y="2746977"/>
                </a:lnTo>
                <a:lnTo>
                  <a:pt x="0" y="2746977"/>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Title 1"/>
          <p:cNvSpPr>
            <a:spLocks noGrp="1"/>
          </p:cNvSpPr>
          <p:nvPr>
            <p:ph type="title"/>
          </p:nvPr>
        </p:nvSpPr>
        <p:spPr>
          <a:xfrm>
            <a:off x="1327156" y="1260860"/>
            <a:ext cx="3093924"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1723047452"/>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Add29">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4648201"/>
            <a:ext cx="12192004" cy="2209801"/>
          </a:xfrm>
          <a:custGeom>
            <a:avLst/>
            <a:gdLst>
              <a:gd name="connsiteX0" fmla="*/ 0 w 12192004"/>
              <a:gd name="connsiteY0" fmla="*/ 0 h 2209801"/>
              <a:gd name="connsiteX1" fmla="*/ 12192004 w 12192004"/>
              <a:gd name="connsiteY1" fmla="*/ 0 h 2209801"/>
              <a:gd name="connsiteX2" fmla="*/ 12192004 w 12192004"/>
              <a:gd name="connsiteY2" fmla="*/ 2209801 h 2209801"/>
              <a:gd name="connsiteX3" fmla="*/ 0 w 12192004"/>
              <a:gd name="connsiteY3" fmla="*/ 2209801 h 2209801"/>
            </a:gdLst>
            <a:ahLst/>
            <a:cxnLst>
              <a:cxn ang="0">
                <a:pos x="connsiteX0" y="connsiteY0"/>
              </a:cxn>
              <a:cxn ang="0">
                <a:pos x="connsiteX1" y="connsiteY1"/>
              </a:cxn>
              <a:cxn ang="0">
                <a:pos x="connsiteX2" y="connsiteY2"/>
              </a:cxn>
              <a:cxn ang="0">
                <a:pos x="connsiteX3" y="connsiteY3"/>
              </a:cxn>
            </a:cxnLst>
            <a:rect l="l" t="t" r="r" b="b"/>
            <a:pathLst>
              <a:path w="12192004" h="2209801">
                <a:moveTo>
                  <a:pt x="0" y="0"/>
                </a:moveTo>
                <a:lnTo>
                  <a:pt x="12192004" y="0"/>
                </a:lnTo>
                <a:lnTo>
                  <a:pt x="12192004" y="2209801"/>
                </a:lnTo>
                <a:lnTo>
                  <a:pt x="0" y="2209801"/>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12"/>
          <p:cNvSpPr>
            <a:spLocks noGrp="1"/>
          </p:cNvSpPr>
          <p:nvPr>
            <p:ph type="pic" sz="quarter" idx="10"/>
          </p:nvPr>
        </p:nvSpPr>
        <p:spPr>
          <a:xfrm>
            <a:off x="1217614" y="1600200"/>
            <a:ext cx="5487989" cy="3962402"/>
          </a:xfrm>
          <a:custGeom>
            <a:avLst/>
            <a:gdLst>
              <a:gd name="connsiteX0" fmla="*/ 0 w 5487989"/>
              <a:gd name="connsiteY0" fmla="*/ 0 h 3962402"/>
              <a:gd name="connsiteX1" fmla="*/ 5487989 w 5487989"/>
              <a:gd name="connsiteY1" fmla="*/ 0 h 3962402"/>
              <a:gd name="connsiteX2" fmla="*/ 5487989 w 5487989"/>
              <a:gd name="connsiteY2" fmla="*/ 3962402 h 3962402"/>
              <a:gd name="connsiteX3" fmla="*/ 0 w 5487989"/>
              <a:gd name="connsiteY3" fmla="*/ 3962402 h 3962402"/>
            </a:gdLst>
            <a:ahLst/>
            <a:cxnLst>
              <a:cxn ang="0">
                <a:pos x="connsiteX0" y="connsiteY0"/>
              </a:cxn>
              <a:cxn ang="0">
                <a:pos x="connsiteX1" y="connsiteY1"/>
              </a:cxn>
              <a:cxn ang="0">
                <a:pos x="connsiteX2" y="connsiteY2"/>
              </a:cxn>
              <a:cxn ang="0">
                <a:pos x="connsiteX3" y="connsiteY3"/>
              </a:cxn>
            </a:cxnLst>
            <a:rect l="l" t="t" r="r" b="b"/>
            <a:pathLst>
              <a:path w="5487989" h="3962402">
                <a:moveTo>
                  <a:pt x="0" y="0"/>
                </a:moveTo>
                <a:lnTo>
                  <a:pt x="5487989" y="0"/>
                </a:lnTo>
                <a:lnTo>
                  <a:pt x="5487989" y="3962402"/>
                </a:lnTo>
                <a:lnTo>
                  <a:pt x="0" y="3962402"/>
                </a:lnTo>
                <a:close/>
              </a:path>
            </a:pathLst>
          </a:custGeom>
          <a:blipFill dpi="0" rotWithShape="1">
            <a:blip r:embed="rId2"/>
            <a:srcRect/>
            <a:tile tx="0" ty="0" sx="100000" sy="100000" flip="none" algn="tl"/>
          </a:blipFill>
          <a:ln w="4140" cap="flat">
            <a:noFill/>
            <a:prstDash val="solid"/>
            <a:miter/>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544257613"/>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Add30">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1"/>
            <a:ext cx="12192004" cy="6858003"/>
          </a:xfrm>
          <a:custGeom>
            <a:avLst/>
            <a:gdLst>
              <a:gd name="connsiteX0" fmla="*/ 0 w 12192004"/>
              <a:gd name="connsiteY0" fmla="*/ 0 h 6858003"/>
              <a:gd name="connsiteX1" fmla="*/ 12192004 w 12192004"/>
              <a:gd name="connsiteY1" fmla="*/ 0 h 6858003"/>
              <a:gd name="connsiteX2" fmla="*/ 12192004 w 12192004"/>
              <a:gd name="connsiteY2" fmla="*/ 6858003 h 6858003"/>
              <a:gd name="connsiteX3" fmla="*/ 0 w 12192004"/>
              <a:gd name="connsiteY3" fmla="*/ 6858003 h 6858003"/>
            </a:gdLst>
            <a:ahLst/>
            <a:cxnLst>
              <a:cxn ang="0">
                <a:pos x="connsiteX0" y="connsiteY0"/>
              </a:cxn>
              <a:cxn ang="0">
                <a:pos x="connsiteX1" y="connsiteY1"/>
              </a:cxn>
              <a:cxn ang="0">
                <a:pos x="connsiteX2" y="connsiteY2"/>
              </a:cxn>
              <a:cxn ang="0">
                <a:pos x="connsiteX3" y="connsiteY3"/>
              </a:cxn>
            </a:cxnLst>
            <a:rect l="l" t="t" r="r" b="b"/>
            <a:pathLst>
              <a:path w="12192004" h="6858003">
                <a:moveTo>
                  <a:pt x="0" y="0"/>
                </a:moveTo>
                <a:lnTo>
                  <a:pt x="12192004" y="0"/>
                </a:lnTo>
                <a:lnTo>
                  <a:pt x="12192004" y="6858003"/>
                </a:lnTo>
                <a:lnTo>
                  <a:pt x="0" y="68580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9"/>
          <p:cNvSpPr>
            <a:spLocks noGrp="1"/>
          </p:cNvSpPr>
          <p:nvPr>
            <p:ph type="pic" sz="quarter" idx="10"/>
          </p:nvPr>
        </p:nvSpPr>
        <p:spPr>
          <a:xfrm>
            <a:off x="8839200" y="1147572"/>
            <a:ext cx="3352800" cy="4562856"/>
          </a:xfrm>
          <a:custGeom>
            <a:avLst/>
            <a:gdLst>
              <a:gd name="connsiteX0" fmla="*/ 2282987 w 3352800"/>
              <a:gd name="connsiteY0" fmla="*/ 0 h 4562856"/>
              <a:gd name="connsiteX1" fmla="*/ 3171629 w 3352800"/>
              <a:gd name="connsiteY1" fmla="*/ 179286 h 4562856"/>
              <a:gd name="connsiteX2" fmla="*/ 3352800 w 3352800"/>
              <a:gd name="connsiteY2" fmla="*/ 266501 h 4562856"/>
              <a:gd name="connsiteX3" fmla="*/ 3352800 w 3352800"/>
              <a:gd name="connsiteY3" fmla="*/ 4296355 h 4562856"/>
              <a:gd name="connsiteX4" fmla="*/ 3171629 w 3352800"/>
              <a:gd name="connsiteY4" fmla="*/ 4383570 h 4562856"/>
              <a:gd name="connsiteX5" fmla="*/ 2282987 w 3352800"/>
              <a:gd name="connsiteY5" fmla="*/ 4562856 h 4562856"/>
              <a:gd name="connsiteX6" fmla="*/ 0 w 3352800"/>
              <a:gd name="connsiteY6" fmla="*/ 2281428 h 4562856"/>
              <a:gd name="connsiteX7" fmla="*/ 2282987 w 3352800"/>
              <a:gd name="connsiteY7" fmla="*/ 0 h 456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2800" h="4562856">
                <a:moveTo>
                  <a:pt x="2282987" y="0"/>
                </a:moveTo>
                <a:cubicBezTo>
                  <a:pt x="2598202" y="0"/>
                  <a:pt x="2898496" y="63840"/>
                  <a:pt x="3171629" y="179286"/>
                </a:cubicBezTo>
                <a:lnTo>
                  <a:pt x="3352800" y="266501"/>
                </a:lnTo>
                <a:lnTo>
                  <a:pt x="3352800" y="4296355"/>
                </a:lnTo>
                <a:lnTo>
                  <a:pt x="3171629" y="4383570"/>
                </a:lnTo>
                <a:cubicBezTo>
                  <a:pt x="2898496" y="4499017"/>
                  <a:pt x="2598202"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1811987" y="2364135"/>
            <a:ext cx="5624060" cy="1572768"/>
          </a:xfrm>
          <a:prstGeom prst="rect">
            <a:avLst/>
          </a:prstGeom>
        </p:spPr>
        <p:txBody>
          <a:bodyPr anchor="ctr"/>
          <a:lstStyle>
            <a:lvl1pPr algn="l">
              <a:defRPr sz="4800" b="1">
                <a:solidFill>
                  <a:schemeClr val="bg2"/>
                </a:solidFill>
              </a:defRPr>
            </a:lvl1pPr>
          </a:lstStyle>
          <a:p>
            <a:r>
              <a:rPr lang="en-US" dirty="0"/>
              <a:t>Click to edit Master title </a:t>
            </a:r>
            <a:endParaRPr lang="en-ID" dirty="0"/>
          </a:p>
        </p:txBody>
      </p:sp>
    </p:spTree>
    <p:extLst>
      <p:ext uri="{BB962C8B-B14F-4D97-AF65-F5344CB8AC3E}">
        <p14:creationId xmlns:p14="http://schemas.microsoft.com/office/powerpoint/2010/main" val="219167887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Add2">
    <p:spTree>
      <p:nvGrpSpPr>
        <p:cNvPr id="1" name=""/>
        <p:cNvGrpSpPr/>
        <p:nvPr/>
      </p:nvGrpSpPr>
      <p:grpSpPr>
        <a:xfrm>
          <a:off x="0" y="0"/>
          <a:ext cx="0" cy="0"/>
          <a:chOff x="0" y="0"/>
          <a:chExt cx="0" cy="0"/>
        </a:xfrm>
      </p:grpSpPr>
      <p:sp>
        <p:nvSpPr>
          <p:cNvPr id="9" name="PpHolder25"/>
          <p:cNvSpPr>
            <a:spLocks noGrp="1"/>
          </p:cNvSpPr>
          <p:nvPr>
            <p:ph type="pic" sz="quarter" idx="11"/>
          </p:nvPr>
        </p:nvSpPr>
        <p:spPr>
          <a:xfrm>
            <a:off x="0" y="1295400"/>
            <a:ext cx="2741614" cy="4267202"/>
          </a:xfrm>
          <a:custGeom>
            <a:avLst/>
            <a:gdLst>
              <a:gd name="connsiteX0" fmla="*/ 0 w 2741614"/>
              <a:gd name="connsiteY0" fmla="*/ 0 h 4267202"/>
              <a:gd name="connsiteX1" fmla="*/ 2741614 w 2741614"/>
              <a:gd name="connsiteY1" fmla="*/ 0 h 4267202"/>
              <a:gd name="connsiteX2" fmla="*/ 2741614 w 2741614"/>
              <a:gd name="connsiteY2" fmla="*/ 4267202 h 4267202"/>
              <a:gd name="connsiteX3" fmla="*/ 0 w 2741614"/>
              <a:gd name="connsiteY3" fmla="*/ 4267202 h 4267202"/>
            </a:gdLst>
            <a:ahLst/>
            <a:cxnLst>
              <a:cxn ang="0">
                <a:pos x="connsiteX0" y="connsiteY0"/>
              </a:cxn>
              <a:cxn ang="0">
                <a:pos x="connsiteX1" y="connsiteY1"/>
              </a:cxn>
              <a:cxn ang="0">
                <a:pos x="connsiteX2" y="connsiteY2"/>
              </a:cxn>
              <a:cxn ang="0">
                <a:pos x="connsiteX3" y="connsiteY3"/>
              </a:cxn>
            </a:cxnLst>
            <a:rect l="l" t="t" r="r" b="b"/>
            <a:pathLst>
              <a:path w="2741614" h="4267202">
                <a:moveTo>
                  <a:pt x="0" y="0"/>
                </a:moveTo>
                <a:lnTo>
                  <a:pt x="2741614" y="0"/>
                </a:lnTo>
                <a:lnTo>
                  <a:pt x="2741614" y="4267202"/>
                </a:lnTo>
                <a:lnTo>
                  <a:pt x="0" y="4267202"/>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26"/>
          <p:cNvSpPr>
            <a:spLocks noGrp="1"/>
          </p:cNvSpPr>
          <p:nvPr>
            <p:ph type="pic" sz="quarter" idx="10"/>
          </p:nvPr>
        </p:nvSpPr>
        <p:spPr>
          <a:xfrm>
            <a:off x="2741613" y="1"/>
            <a:ext cx="3963988" cy="1295401"/>
          </a:xfrm>
          <a:custGeom>
            <a:avLst/>
            <a:gdLst>
              <a:gd name="connsiteX0" fmla="*/ 0 w 3963988"/>
              <a:gd name="connsiteY0" fmla="*/ 0 h 1295401"/>
              <a:gd name="connsiteX1" fmla="*/ 3963988 w 3963988"/>
              <a:gd name="connsiteY1" fmla="*/ 0 h 1295401"/>
              <a:gd name="connsiteX2" fmla="*/ 3963988 w 3963988"/>
              <a:gd name="connsiteY2" fmla="*/ 1295401 h 1295401"/>
              <a:gd name="connsiteX3" fmla="*/ 0 w 3963988"/>
              <a:gd name="connsiteY3" fmla="*/ 1295401 h 1295401"/>
            </a:gdLst>
            <a:ahLst/>
            <a:cxnLst>
              <a:cxn ang="0">
                <a:pos x="connsiteX0" y="connsiteY0"/>
              </a:cxn>
              <a:cxn ang="0">
                <a:pos x="connsiteX1" y="connsiteY1"/>
              </a:cxn>
              <a:cxn ang="0">
                <a:pos x="connsiteX2" y="connsiteY2"/>
              </a:cxn>
              <a:cxn ang="0">
                <a:pos x="connsiteX3" y="connsiteY3"/>
              </a:cxn>
            </a:cxnLst>
            <a:rect l="l" t="t" r="r" b="b"/>
            <a:pathLst>
              <a:path w="3963988" h="1295401">
                <a:moveTo>
                  <a:pt x="0" y="0"/>
                </a:moveTo>
                <a:lnTo>
                  <a:pt x="3963988" y="0"/>
                </a:lnTo>
                <a:lnTo>
                  <a:pt x="3963988" y="1295401"/>
                </a:lnTo>
                <a:lnTo>
                  <a:pt x="0" y="1295401"/>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Title 1"/>
          <p:cNvSpPr>
            <a:spLocks noGrp="1"/>
          </p:cNvSpPr>
          <p:nvPr>
            <p:ph type="title"/>
          </p:nvPr>
        </p:nvSpPr>
        <p:spPr>
          <a:xfrm>
            <a:off x="3554170" y="2138583"/>
            <a:ext cx="3730327"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224902922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Add3">
    <p:spTree>
      <p:nvGrpSpPr>
        <p:cNvPr id="1" name=""/>
        <p:cNvGrpSpPr/>
        <p:nvPr/>
      </p:nvGrpSpPr>
      <p:grpSpPr>
        <a:xfrm>
          <a:off x="0" y="0"/>
          <a:ext cx="0" cy="0"/>
          <a:chOff x="0" y="0"/>
          <a:chExt cx="0" cy="0"/>
        </a:xfrm>
      </p:grpSpPr>
      <p:sp>
        <p:nvSpPr>
          <p:cNvPr id="5" name="PpHolder7"/>
          <p:cNvSpPr>
            <a:spLocks noGrp="1"/>
          </p:cNvSpPr>
          <p:nvPr>
            <p:ph type="pic" sz="quarter" idx="10"/>
          </p:nvPr>
        </p:nvSpPr>
        <p:spPr>
          <a:xfrm>
            <a:off x="6408415" y="1147572"/>
            <a:ext cx="4565974" cy="4562856"/>
          </a:xfrm>
          <a:custGeom>
            <a:avLst/>
            <a:gdLst>
              <a:gd name="connsiteX0" fmla="*/ 2282987 w 4565974"/>
              <a:gd name="connsiteY0" fmla="*/ 0 h 4562856"/>
              <a:gd name="connsiteX1" fmla="*/ 4565974 w 4565974"/>
              <a:gd name="connsiteY1" fmla="*/ 2281428 h 4562856"/>
              <a:gd name="connsiteX2" fmla="*/ 2282987 w 4565974"/>
              <a:gd name="connsiteY2" fmla="*/ 4562856 h 4562856"/>
              <a:gd name="connsiteX3" fmla="*/ 0 w 4565974"/>
              <a:gd name="connsiteY3" fmla="*/ 2281428 h 4562856"/>
              <a:gd name="connsiteX4" fmla="*/ 2282987 w 4565974"/>
              <a:gd name="connsiteY4" fmla="*/ 0 h 456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1288727" y="1987295"/>
            <a:ext cx="4710938"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116552672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Add4">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0"/>
            <a:ext cx="2741612" cy="6858000"/>
          </a:xfrm>
          <a:custGeom>
            <a:avLst/>
            <a:gdLst>
              <a:gd name="connsiteX0" fmla="*/ 0 w 2741612"/>
              <a:gd name="connsiteY0" fmla="*/ 0 h 6858000"/>
              <a:gd name="connsiteX1" fmla="*/ 2741612 w 2741612"/>
              <a:gd name="connsiteY1" fmla="*/ 0 h 6858000"/>
              <a:gd name="connsiteX2" fmla="*/ 2741612 w 2741612"/>
              <a:gd name="connsiteY2" fmla="*/ 6858000 h 6858000"/>
              <a:gd name="connsiteX3" fmla="*/ 0 w 2741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741612" h="6858000">
                <a:moveTo>
                  <a:pt x="0" y="0"/>
                </a:moveTo>
                <a:lnTo>
                  <a:pt x="2741612" y="0"/>
                </a:lnTo>
                <a:lnTo>
                  <a:pt x="2741612"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2"/>
          <p:cNvSpPr>
            <a:spLocks noGrp="1"/>
          </p:cNvSpPr>
          <p:nvPr>
            <p:ph type="pic" sz="quarter" idx="10"/>
          </p:nvPr>
        </p:nvSpPr>
        <p:spPr>
          <a:xfrm>
            <a:off x="2741616" y="0"/>
            <a:ext cx="4268785" cy="6858000"/>
          </a:xfrm>
          <a:custGeom>
            <a:avLst/>
            <a:gdLst>
              <a:gd name="connsiteX0" fmla="*/ 0 w 4268785"/>
              <a:gd name="connsiteY0" fmla="*/ 0 h 6858000"/>
              <a:gd name="connsiteX1" fmla="*/ 4268785 w 4268785"/>
              <a:gd name="connsiteY1" fmla="*/ 0 h 6858000"/>
              <a:gd name="connsiteX2" fmla="*/ 4268785 w 4268785"/>
              <a:gd name="connsiteY2" fmla="*/ 6858000 h 6858000"/>
              <a:gd name="connsiteX3" fmla="*/ 0 w 42687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68785" h="6858000">
                <a:moveTo>
                  <a:pt x="0" y="0"/>
                </a:moveTo>
                <a:lnTo>
                  <a:pt x="4268785" y="0"/>
                </a:lnTo>
                <a:lnTo>
                  <a:pt x="4268785"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7902498" y="1335853"/>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58536238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Add5">
    <p:spTree>
      <p:nvGrpSpPr>
        <p:cNvPr id="1" name=""/>
        <p:cNvGrpSpPr/>
        <p:nvPr/>
      </p:nvGrpSpPr>
      <p:grpSpPr>
        <a:xfrm>
          <a:off x="0" y="0"/>
          <a:ext cx="0" cy="0"/>
          <a:chOff x="0" y="0"/>
          <a:chExt cx="0" cy="0"/>
        </a:xfrm>
      </p:grpSpPr>
      <p:sp>
        <p:nvSpPr>
          <p:cNvPr id="5" name="PpHolder12"/>
          <p:cNvSpPr>
            <a:spLocks noGrp="1"/>
          </p:cNvSpPr>
          <p:nvPr>
            <p:ph type="pic" sz="quarter" idx="10"/>
          </p:nvPr>
        </p:nvSpPr>
        <p:spPr>
          <a:xfrm>
            <a:off x="0" y="1600200"/>
            <a:ext cx="3961360" cy="3962400"/>
          </a:xfrm>
          <a:custGeom>
            <a:avLst/>
            <a:gdLst>
              <a:gd name="connsiteX0" fmla="*/ 0 w 3961360"/>
              <a:gd name="connsiteY0" fmla="*/ 0 h 3962400"/>
              <a:gd name="connsiteX1" fmla="*/ 3961360 w 3961360"/>
              <a:gd name="connsiteY1" fmla="*/ 0 h 3962400"/>
              <a:gd name="connsiteX2" fmla="*/ 3961360 w 3961360"/>
              <a:gd name="connsiteY2" fmla="*/ 3962400 h 3962400"/>
              <a:gd name="connsiteX3" fmla="*/ 0 w 396136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3961360" h="3962400">
                <a:moveTo>
                  <a:pt x="0" y="0"/>
                </a:moveTo>
                <a:lnTo>
                  <a:pt x="3961360" y="0"/>
                </a:lnTo>
                <a:lnTo>
                  <a:pt x="3961360" y="3962400"/>
                </a:lnTo>
                <a:lnTo>
                  <a:pt x="0" y="39624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333250938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Add6">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7006132" y="2209800"/>
            <a:ext cx="3659186" cy="2133600"/>
          </a:xfrm>
          <a:custGeom>
            <a:avLst/>
            <a:gdLst>
              <a:gd name="connsiteX0" fmla="*/ 778401 w 3659186"/>
              <a:gd name="connsiteY0" fmla="*/ 0 h 2133600"/>
              <a:gd name="connsiteX1" fmla="*/ 2880785 w 3659186"/>
              <a:gd name="connsiteY1" fmla="*/ 0 h 2133600"/>
              <a:gd name="connsiteX2" fmla="*/ 3659186 w 3659186"/>
              <a:gd name="connsiteY2" fmla="*/ 778401 h 2133600"/>
              <a:gd name="connsiteX3" fmla="*/ 3659186 w 3659186"/>
              <a:gd name="connsiteY3" fmla="*/ 1355199 h 2133600"/>
              <a:gd name="connsiteX4" fmla="*/ 2880785 w 3659186"/>
              <a:gd name="connsiteY4" fmla="*/ 2133600 h 2133600"/>
              <a:gd name="connsiteX5" fmla="*/ 778401 w 3659186"/>
              <a:gd name="connsiteY5" fmla="*/ 2133600 h 2133600"/>
              <a:gd name="connsiteX6" fmla="*/ 0 w 3659186"/>
              <a:gd name="connsiteY6" fmla="*/ 1355199 h 2133600"/>
              <a:gd name="connsiteX7" fmla="*/ 0 w 3659186"/>
              <a:gd name="connsiteY7" fmla="*/ 778401 h 2133600"/>
              <a:gd name="connsiteX8" fmla="*/ 778401 w 3659186"/>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9186" h="2133600">
                <a:moveTo>
                  <a:pt x="778401" y="0"/>
                </a:moveTo>
                <a:lnTo>
                  <a:pt x="2880785" y="0"/>
                </a:lnTo>
                <a:cubicBezTo>
                  <a:pt x="3310684" y="0"/>
                  <a:pt x="3659186" y="348502"/>
                  <a:pt x="3659186" y="778401"/>
                </a:cubicBezTo>
                <a:lnTo>
                  <a:pt x="3659186" y="1355199"/>
                </a:lnTo>
                <a:cubicBezTo>
                  <a:pt x="3659186" y="1785098"/>
                  <a:pt x="3310684" y="2133600"/>
                  <a:pt x="2880785" y="2133600"/>
                </a:cubicBezTo>
                <a:lnTo>
                  <a:pt x="778401" y="2133600"/>
                </a:lnTo>
                <a:cubicBezTo>
                  <a:pt x="348502" y="2133600"/>
                  <a:pt x="0" y="1785098"/>
                  <a:pt x="0" y="1355199"/>
                </a:cubicBezTo>
                <a:lnTo>
                  <a:pt x="0" y="778401"/>
                </a:lnTo>
                <a:cubicBezTo>
                  <a:pt x="0" y="348502"/>
                  <a:pt x="348502" y="0"/>
                  <a:pt x="778401"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2"/>
          <p:cNvSpPr>
            <a:spLocks noGrp="1"/>
          </p:cNvSpPr>
          <p:nvPr>
            <p:ph type="pic" sz="quarter" idx="10"/>
          </p:nvPr>
        </p:nvSpPr>
        <p:spPr>
          <a:xfrm>
            <a:off x="1535561" y="2209800"/>
            <a:ext cx="3650308" cy="2133600"/>
          </a:xfrm>
          <a:custGeom>
            <a:avLst/>
            <a:gdLst>
              <a:gd name="connsiteX0" fmla="*/ 778401 w 3650308"/>
              <a:gd name="connsiteY0" fmla="*/ 0 h 2133600"/>
              <a:gd name="connsiteX1" fmla="*/ 2871907 w 3650308"/>
              <a:gd name="connsiteY1" fmla="*/ 0 h 2133600"/>
              <a:gd name="connsiteX2" fmla="*/ 3650308 w 3650308"/>
              <a:gd name="connsiteY2" fmla="*/ 778401 h 2133600"/>
              <a:gd name="connsiteX3" fmla="*/ 3650308 w 3650308"/>
              <a:gd name="connsiteY3" fmla="*/ 1355199 h 2133600"/>
              <a:gd name="connsiteX4" fmla="*/ 2871907 w 3650308"/>
              <a:gd name="connsiteY4" fmla="*/ 2133600 h 2133600"/>
              <a:gd name="connsiteX5" fmla="*/ 778401 w 3650308"/>
              <a:gd name="connsiteY5" fmla="*/ 2133600 h 2133600"/>
              <a:gd name="connsiteX6" fmla="*/ 0 w 3650308"/>
              <a:gd name="connsiteY6" fmla="*/ 1355199 h 2133600"/>
              <a:gd name="connsiteX7" fmla="*/ 0 w 3650308"/>
              <a:gd name="connsiteY7" fmla="*/ 778401 h 2133600"/>
              <a:gd name="connsiteX8" fmla="*/ 778401 w 3650308"/>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0308" h="2133600">
                <a:moveTo>
                  <a:pt x="778401" y="0"/>
                </a:moveTo>
                <a:lnTo>
                  <a:pt x="2871907" y="0"/>
                </a:lnTo>
                <a:cubicBezTo>
                  <a:pt x="3301806" y="0"/>
                  <a:pt x="3650308" y="348502"/>
                  <a:pt x="3650308" y="778401"/>
                </a:cubicBezTo>
                <a:lnTo>
                  <a:pt x="3650308" y="1355199"/>
                </a:lnTo>
                <a:cubicBezTo>
                  <a:pt x="3650308" y="1785098"/>
                  <a:pt x="3301806" y="2133600"/>
                  <a:pt x="2871907" y="2133600"/>
                </a:cubicBezTo>
                <a:lnTo>
                  <a:pt x="778401" y="2133600"/>
                </a:lnTo>
                <a:cubicBezTo>
                  <a:pt x="348502" y="2133600"/>
                  <a:pt x="0" y="1785098"/>
                  <a:pt x="0" y="1355199"/>
                </a:cubicBezTo>
                <a:lnTo>
                  <a:pt x="0" y="778401"/>
                </a:lnTo>
                <a:cubicBezTo>
                  <a:pt x="0" y="348502"/>
                  <a:pt x="348502" y="0"/>
                  <a:pt x="778401"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37960739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Add7">
    <p:spTree>
      <p:nvGrpSpPr>
        <p:cNvPr id="1" name=""/>
        <p:cNvGrpSpPr/>
        <p:nvPr/>
      </p:nvGrpSpPr>
      <p:grpSpPr>
        <a:xfrm>
          <a:off x="0" y="0"/>
          <a:ext cx="0" cy="0"/>
          <a:chOff x="0" y="0"/>
          <a:chExt cx="0" cy="0"/>
        </a:xfrm>
      </p:grpSpPr>
      <p:sp>
        <p:nvSpPr>
          <p:cNvPr id="5" name="PpHolder19"/>
          <p:cNvSpPr>
            <a:spLocks noGrp="1"/>
          </p:cNvSpPr>
          <p:nvPr>
            <p:ph type="pic" sz="quarter" idx="10"/>
          </p:nvPr>
        </p:nvSpPr>
        <p:spPr>
          <a:xfrm>
            <a:off x="5560900" y="1932901"/>
            <a:ext cx="4985772" cy="3144748"/>
          </a:xfrm>
          <a:custGeom>
            <a:avLst/>
            <a:gdLst>
              <a:gd name="connsiteX0" fmla="*/ 0 w 4985772"/>
              <a:gd name="connsiteY0" fmla="*/ 0 h 3144748"/>
              <a:gd name="connsiteX1" fmla="*/ 4985772 w 4985772"/>
              <a:gd name="connsiteY1" fmla="*/ 0 h 3144748"/>
              <a:gd name="connsiteX2" fmla="*/ 4985772 w 4985772"/>
              <a:gd name="connsiteY2" fmla="*/ 3144748 h 3144748"/>
              <a:gd name="connsiteX3" fmla="*/ 0 w 4985772"/>
              <a:gd name="connsiteY3" fmla="*/ 3144748 h 3144748"/>
            </a:gdLst>
            <a:ahLst/>
            <a:cxnLst>
              <a:cxn ang="0">
                <a:pos x="connsiteX0" y="connsiteY0"/>
              </a:cxn>
              <a:cxn ang="0">
                <a:pos x="connsiteX1" y="connsiteY1"/>
              </a:cxn>
              <a:cxn ang="0">
                <a:pos x="connsiteX2" y="connsiteY2"/>
              </a:cxn>
              <a:cxn ang="0">
                <a:pos x="connsiteX3" y="connsiteY3"/>
              </a:cxn>
            </a:cxnLst>
            <a:rect l="l" t="t" r="r" b="b"/>
            <a:pathLst>
              <a:path w="4985772" h="3144748">
                <a:moveTo>
                  <a:pt x="0" y="0"/>
                </a:moveTo>
                <a:lnTo>
                  <a:pt x="4985772" y="0"/>
                </a:lnTo>
                <a:lnTo>
                  <a:pt x="4985772" y="3144748"/>
                </a:lnTo>
                <a:lnTo>
                  <a:pt x="0" y="3144748"/>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403204695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Add8">
    <p:spTree>
      <p:nvGrpSpPr>
        <p:cNvPr id="1" name=""/>
        <p:cNvGrpSpPr/>
        <p:nvPr/>
      </p:nvGrpSpPr>
      <p:grpSpPr>
        <a:xfrm>
          <a:off x="0" y="0"/>
          <a:ext cx="0" cy="0"/>
          <a:chOff x="0" y="0"/>
          <a:chExt cx="0" cy="0"/>
        </a:xfrm>
      </p:grpSpPr>
      <p:sp>
        <p:nvSpPr>
          <p:cNvPr id="5" name="PpHolder8"/>
          <p:cNvSpPr>
            <a:spLocks noGrp="1"/>
          </p:cNvSpPr>
          <p:nvPr>
            <p:ph type="pic" sz="quarter" idx="10"/>
          </p:nvPr>
        </p:nvSpPr>
        <p:spPr>
          <a:xfrm>
            <a:off x="2443841" y="1600200"/>
            <a:ext cx="4878386" cy="3048000"/>
          </a:xfrm>
          <a:custGeom>
            <a:avLst/>
            <a:gdLst>
              <a:gd name="connsiteX0" fmla="*/ 0 w 4878386"/>
              <a:gd name="connsiteY0" fmla="*/ 0 h 3048000"/>
              <a:gd name="connsiteX1" fmla="*/ 4878386 w 4878386"/>
              <a:gd name="connsiteY1" fmla="*/ 0 h 3048000"/>
              <a:gd name="connsiteX2" fmla="*/ 4878386 w 4878386"/>
              <a:gd name="connsiteY2" fmla="*/ 3048000 h 3048000"/>
              <a:gd name="connsiteX3" fmla="*/ 0 w 4878386"/>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878386" h="3048000">
                <a:moveTo>
                  <a:pt x="0" y="0"/>
                </a:moveTo>
                <a:lnTo>
                  <a:pt x="4878386" y="0"/>
                </a:lnTo>
                <a:lnTo>
                  <a:pt x="4878386" y="3048000"/>
                </a:lnTo>
                <a:lnTo>
                  <a:pt x="0" y="304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47459343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Montserrat" panose="00000500000000000000" pitchFamily="50" charset="0"/>
        </a:defRPr>
      </a:lvl2pPr>
      <a:lvl3pPr algn="l" rtl="0" fontAlgn="base">
        <a:lnSpc>
          <a:spcPct val="90000"/>
        </a:lnSpc>
        <a:spcBef>
          <a:spcPct val="0"/>
        </a:spcBef>
        <a:spcAft>
          <a:spcPct val="0"/>
        </a:spcAft>
        <a:defRPr sz="4400">
          <a:solidFill>
            <a:schemeClr val="tx1"/>
          </a:solidFill>
          <a:latin typeface="Montserrat" panose="00000500000000000000" pitchFamily="50" charset="0"/>
        </a:defRPr>
      </a:lvl3pPr>
      <a:lvl4pPr algn="l" rtl="0" fontAlgn="base">
        <a:lnSpc>
          <a:spcPct val="90000"/>
        </a:lnSpc>
        <a:spcBef>
          <a:spcPct val="0"/>
        </a:spcBef>
        <a:spcAft>
          <a:spcPct val="0"/>
        </a:spcAft>
        <a:defRPr sz="4400">
          <a:solidFill>
            <a:schemeClr val="tx1"/>
          </a:solidFill>
          <a:latin typeface="Montserrat" panose="00000500000000000000" pitchFamily="50" charset="0"/>
        </a:defRPr>
      </a:lvl4pPr>
      <a:lvl5pPr algn="l" rtl="0" fontAlgn="base">
        <a:lnSpc>
          <a:spcPct val="90000"/>
        </a:lnSpc>
        <a:spcBef>
          <a:spcPct val="0"/>
        </a:spcBef>
        <a:spcAft>
          <a:spcPct val="0"/>
        </a:spcAft>
        <a:defRPr sz="4400">
          <a:solidFill>
            <a:schemeClr val="tx1"/>
          </a:solidFill>
          <a:latin typeface="Montserrat" panose="00000500000000000000" pitchFamily="50" charset="0"/>
        </a:defRPr>
      </a:lvl5pPr>
      <a:lvl6pPr marL="457200" algn="l" rtl="0" fontAlgn="base">
        <a:lnSpc>
          <a:spcPct val="90000"/>
        </a:lnSpc>
        <a:spcBef>
          <a:spcPct val="0"/>
        </a:spcBef>
        <a:spcAft>
          <a:spcPct val="0"/>
        </a:spcAft>
        <a:defRPr sz="4400">
          <a:solidFill>
            <a:schemeClr val="tx1"/>
          </a:solidFill>
          <a:latin typeface="Montserrat" panose="00000500000000000000" pitchFamily="50" charset="0"/>
        </a:defRPr>
      </a:lvl6pPr>
      <a:lvl7pPr marL="914400" algn="l" rtl="0" fontAlgn="base">
        <a:lnSpc>
          <a:spcPct val="90000"/>
        </a:lnSpc>
        <a:spcBef>
          <a:spcPct val="0"/>
        </a:spcBef>
        <a:spcAft>
          <a:spcPct val="0"/>
        </a:spcAft>
        <a:defRPr sz="4400">
          <a:solidFill>
            <a:schemeClr val="tx1"/>
          </a:solidFill>
          <a:latin typeface="Montserrat" panose="00000500000000000000" pitchFamily="50" charset="0"/>
        </a:defRPr>
      </a:lvl7pPr>
      <a:lvl8pPr marL="1371600" algn="l" rtl="0" fontAlgn="base">
        <a:lnSpc>
          <a:spcPct val="90000"/>
        </a:lnSpc>
        <a:spcBef>
          <a:spcPct val="0"/>
        </a:spcBef>
        <a:spcAft>
          <a:spcPct val="0"/>
        </a:spcAft>
        <a:defRPr sz="4400">
          <a:solidFill>
            <a:schemeClr val="tx1"/>
          </a:solidFill>
          <a:latin typeface="Montserrat" panose="00000500000000000000" pitchFamily="50" charset="0"/>
        </a:defRPr>
      </a:lvl8pPr>
      <a:lvl9pPr marL="1828800" algn="l" rtl="0" fontAlgn="base">
        <a:lnSpc>
          <a:spcPct val="90000"/>
        </a:lnSpc>
        <a:spcBef>
          <a:spcPct val="0"/>
        </a:spcBef>
        <a:spcAft>
          <a:spcPct val="0"/>
        </a:spcAft>
        <a:defRPr sz="4400">
          <a:solidFill>
            <a:schemeClr val="tx1"/>
          </a:solidFill>
          <a:latin typeface="Montserrat" panose="00000500000000000000" pitchFamily="50"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PpHolder1">
            <a:extLst>
              <a:ext uri="{FF2B5EF4-FFF2-40B4-BE49-F238E27FC236}">
                <a16:creationId xmlns:a16="http://schemas.microsoft.com/office/drawing/2014/main" id="{AAB9CFD3-061F-4647-89C9-97E4C1D4FD48}"/>
              </a:ext>
            </a:extLst>
          </p:cNvPr>
          <p:cNvSpPr>
            <a:spLocks noGrp="1"/>
          </p:cNvSpPr>
          <p:nvPr>
            <p:ph type="pic" sz="quarter" idx="10"/>
          </p:nvPr>
        </p:nvSpPr>
        <p:spPr bwMode="auto">
          <a:xfrm>
            <a:off x="0" y="0"/>
            <a:ext cx="12192000" cy="6858000"/>
          </a:xfrm>
          <a:custGeom>
            <a:avLst/>
            <a:gdLst>
              <a:gd name="T0" fmla="*/ 0 w 12192004"/>
              <a:gd name="T1" fmla="*/ 0 h 6858003"/>
              <a:gd name="T2" fmla="*/ 12192004 w 12192004"/>
              <a:gd name="T3" fmla="*/ 0 h 6858003"/>
              <a:gd name="T4" fmla="*/ 12192004 w 12192004"/>
              <a:gd name="T5" fmla="*/ 6858003 h 6858003"/>
              <a:gd name="T6" fmla="*/ 0 w 12192004"/>
              <a:gd name="T7" fmla="*/ 6858003 h 68580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6858003">
                <a:moveTo>
                  <a:pt x="0" y="0"/>
                </a:moveTo>
                <a:lnTo>
                  <a:pt x="12192004" y="0"/>
                </a:lnTo>
                <a:lnTo>
                  <a:pt x="12192004" y="6858003"/>
                </a:lnTo>
                <a:lnTo>
                  <a:pt x="0" y="6858003"/>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4" name="Freeform: Shape 3">
            <a:extLst>
              <a:ext uri="{FF2B5EF4-FFF2-40B4-BE49-F238E27FC236}">
                <a16:creationId xmlns:a16="http://schemas.microsoft.com/office/drawing/2014/main" id="{A8FF8AD0-ED5A-4470-BAC9-0AB52E971E9B}"/>
              </a:ext>
            </a:extLst>
          </p:cNvPr>
          <p:cNvSpPr/>
          <p:nvPr/>
        </p:nvSpPr>
        <p:spPr>
          <a:xfrm>
            <a:off x="0" y="0"/>
            <a:ext cx="12192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8" name="Oval 7">
            <a:extLst>
              <a:ext uri="{FF2B5EF4-FFF2-40B4-BE49-F238E27FC236}">
                <a16:creationId xmlns:a16="http://schemas.microsoft.com/office/drawing/2014/main" id="{BCB7FD34-9385-4526-AF20-DA2A64AD0210}"/>
              </a:ext>
            </a:extLst>
          </p:cNvPr>
          <p:cNvSpPr/>
          <p:nvPr/>
        </p:nvSpPr>
        <p:spPr>
          <a:xfrm>
            <a:off x="6081713" y="982663"/>
            <a:ext cx="4884737" cy="4886325"/>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10" name="Graphic 8">
            <a:extLst>
              <a:ext uri="{FF2B5EF4-FFF2-40B4-BE49-F238E27FC236}">
                <a16:creationId xmlns:a16="http://schemas.microsoft.com/office/drawing/2014/main" id="{82E32134-F366-42A9-89ED-0E28B2216598}"/>
              </a:ext>
            </a:extLst>
          </p:cNvPr>
          <p:cNvGrpSpPr/>
          <p:nvPr/>
        </p:nvGrpSpPr>
        <p:grpSpPr>
          <a:xfrm>
            <a:off x="1224901" y="2636079"/>
            <a:ext cx="4234865" cy="1192944"/>
            <a:chOff x="1771649" y="2209800"/>
            <a:chExt cx="8651748" cy="2437161"/>
          </a:xfrm>
          <a:solidFill>
            <a:schemeClr val="bg2"/>
          </a:solidFill>
        </p:grpSpPr>
        <p:sp>
          <p:nvSpPr>
            <p:cNvPr id="11" name="Freeform: Shape 10">
              <a:extLst>
                <a:ext uri="{FF2B5EF4-FFF2-40B4-BE49-F238E27FC236}">
                  <a16:creationId xmlns:a16="http://schemas.microsoft.com/office/drawing/2014/main" id="{6AF5AD43-23B8-40D5-BCEB-DF7E8389B036}"/>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2" name="Freeform: Shape 11">
              <a:extLst>
                <a:ext uri="{FF2B5EF4-FFF2-40B4-BE49-F238E27FC236}">
                  <a16:creationId xmlns:a16="http://schemas.microsoft.com/office/drawing/2014/main" id="{35627559-D780-4317-8263-2FA7CD551DA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 name="Freeform: Shape 12">
              <a:extLst>
                <a:ext uri="{FF2B5EF4-FFF2-40B4-BE49-F238E27FC236}">
                  <a16:creationId xmlns:a16="http://schemas.microsoft.com/office/drawing/2014/main" id="{B88FA62A-1A71-47C5-91F3-DB9DC86D1DF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4" name="Freeform: Shape 13">
              <a:extLst>
                <a:ext uri="{FF2B5EF4-FFF2-40B4-BE49-F238E27FC236}">
                  <a16:creationId xmlns:a16="http://schemas.microsoft.com/office/drawing/2014/main" id="{AA321ABF-F35C-463D-850A-EA4C315A3AA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5" name="Freeform: Shape 14">
              <a:extLst>
                <a:ext uri="{FF2B5EF4-FFF2-40B4-BE49-F238E27FC236}">
                  <a16:creationId xmlns:a16="http://schemas.microsoft.com/office/drawing/2014/main" id="{DFE4D67A-A347-4D5C-8AA1-57E51D056E5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6" name="Freeform: Shape 15">
              <a:extLst>
                <a:ext uri="{FF2B5EF4-FFF2-40B4-BE49-F238E27FC236}">
                  <a16:creationId xmlns:a16="http://schemas.microsoft.com/office/drawing/2014/main" id="{F713F855-0068-4A75-81C3-302CD016D88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7" name="TextBox 16">
            <a:extLst>
              <a:ext uri="{FF2B5EF4-FFF2-40B4-BE49-F238E27FC236}">
                <a16:creationId xmlns:a16="http://schemas.microsoft.com/office/drawing/2014/main" id="{55BFE6EA-6FCB-4832-AAD2-8303F72162F8}"/>
              </a:ext>
            </a:extLst>
          </p:cNvPr>
          <p:cNvSpPr txBox="1"/>
          <p:nvPr/>
        </p:nvSpPr>
        <p:spPr>
          <a:xfrm>
            <a:off x="1158875" y="3944938"/>
            <a:ext cx="4754563" cy="276225"/>
          </a:xfrm>
          <a:prstGeom prst="rect">
            <a:avLst/>
          </a:prstGeom>
          <a:noFill/>
        </p:spPr>
        <p:txBody>
          <a:bodyPr>
            <a:spAutoFit/>
          </a:bodyPr>
          <a:lstStyle/>
          <a:p>
            <a:pPr eaLnBrk="1" fontAlgn="auto" hangingPunct="1">
              <a:spcBef>
                <a:spcPts val="0"/>
              </a:spcBef>
              <a:spcAft>
                <a:spcPts val="0"/>
              </a:spcAft>
              <a:defRPr/>
            </a:pPr>
            <a:r>
              <a:rPr lang="en-ID" sz="1200" spc="300" dirty="0">
                <a:solidFill>
                  <a:schemeClr val="bg2"/>
                </a:solidFill>
                <a:latin typeface="+mn-lt"/>
              </a:rPr>
              <a:t>Your Easy-to-use Map Building Tools</a:t>
            </a:r>
          </a:p>
        </p:txBody>
      </p:sp>
      <p:sp>
        <p:nvSpPr>
          <p:cNvPr id="20" name="TextBox 19">
            <a:extLst>
              <a:ext uri="{FF2B5EF4-FFF2-40B4-BE49-F238E27FC236}">
                <a16:creationId xmlns:a16="http://schemas.microsoft.com/office/drawing/2014/main" id="{5CBB7578-CEA4-47C4-9A33-651DCE5383CA}"/>
              </a:ext>
            </a:extLst>
          </p:cNvPr>
          <p:cNvSpPr txBox="1">
            <a:spLocks noChangeArrowheads="1"/>
          </p:cNvSpPr>
          <p:nvPr/>
        </p:nvSpPr>
        <p:spPr bwMode="auto">
          <a:xfrm>
            <a:off x="352425" y="6229350"/>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www.yourwebsite.com</a:t>
            </a:r>
          </a:p>
        </p:txBody>
      </p:sp>
      <p:sp>
        <p:nvSpPr>
          <p:cNvPr id="23" name="Freeform: Shape 22">
            <a:extLst>
              <a:ext uri="{FF2B5EF4-FFF2-40B4-BE49-F238E27FC236}">
                <a16:creationId xmlns:a16="http://schemas.microsoft.com/office/drawing/2014/main" id="{5B6D7FCD-3B31-4F72-A692-F57452BFCEFD}"/>
              </a:ext>
            </a:extLst>
          </p:cNvPr>
          <p:cNvSpPr/>
          <p:nvPr/>
        </p:nvSpPr>
        <p:spPr>
          <a:xfrm>
            <a:off x="0" y="0"/>
            <a:ext cx="912813" cy="249238"/>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7" name="Oval 6">
            <a:extLst>
              <a:ext uri="{FF2B5EF4-FFF2-40B4-BE49-F238E27FC236}">
                <a16:creationId xmlns:a16="http://schemas.microsoft.com/office/drawing/2014/main" id="{2195BD04-AC99-4934-9834-1AE319957BF1}"/>
              </a:ext>
            </a:extLst>
          </p:cNvPr>
          <p:cNvSpPr/>
          <p:nvPr/>
        </p:nvSpPr>
        <p:spPr>
          <a:xfrm>
            <a:off x="6394450" y="1292225"/>
            <a:ext cx="4273550" cy="4273550"/>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 name="PpHolder9">
            <a:extLst>
              <a:ext uri="{FF2B5EF4-FFF2-40B4-BE49-F238E27FC236}">
                <a16:creationId xmlns:a16="http://schemas.microsoft.com/office/drawing/2014/main" id="{53091061-8A81-475D-9680-B3C660DCDD6C}"/>
              </a:ext>
            </a:extLst>
          </p:cNvPr>
          <p:cNvSpPr>
            <a:spLocks noGrp="1"/>
          </p:cNvSpPr>
          <p:nvPr>
            <p:ph type="pic" sz="quarter" idx="11"/>
          </p:nvPr>
        </p:nvSpPr>
        <p:spPr>
          <a:xfrm>
            <a:off x="6697663" y="1595438"/>
            <a:ext cx="3667125" cy="3667125"/>
          </a:xfrm>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nodeType="afterGroup">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nodeType="afterGroup">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nodeType="afterGroup">
                            <p:stCondLst>
                              <p:cond delay="2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nodeType="afterGroup">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p:bldP spid="20"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0C141B71-6EF6-4183-A096-1F9E0CE7C87F}"/>
              </a:ext>
            </a:extLst>
          </p:cNvPr>
          <p:cNvSpPr/>
          <p:nvPr/>
        </p:nvSpPr>
        <p:spPr>
          <a:xfrm>
            <a:off x="1833563" y="1914525"/>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TextBox 13">
            <a:extLst>
              <a:ext uri="{FF2B5EF4-FFF2-40B4-BE49-F238E27FC236}">
                <a16:creationId xmlns:a16="http://schemas.microsoft.com/office/drawing/2014/main" id="{E9A046FA-28C2-4AA1-9C2B-207A4B8FEDED}"/>
              </a:ext>
            </a:extLst>
          </p:cNvPr>
          <p:cNvSpPr txBox="1">
            <a:spLocks noChangeArrowheads="1"/>
          </p:cNvSpPr>
          <p:nvPr/>
        </p:nvSpPr>
        <p:spPr bwMode="auto">
          <a:xfrm>
            <a:off x="2654300" y="22288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15" name="TextBox 14">
            <a:extLst>
              <a:ext uri="{FF2B5EF4-FFF2-40B4-BE49-F238E27FC236}">
                <a16:creationId xmlns:a16="http://schemas.microsoft.com/office/drawing/2014/main" id="{8750228C-DB76-4740-BACB-DAE74AE5ADEB}"/>
              </a:ext>
            </a:extLst>
          </p:cNvPr>
          <p:cNvSpPr txBox="1"/>
          <p:nvPr/>
        </p:nvSpPr>
        <p:spPr>
          <a:xfrm>
            <a:off x="2654300" y="19446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17" name="Oval 16">
            <a:extLst>
              <a:ext uri="{FF2B5EF4-FFF2-40B4-BE49-F238E27FC236}">
                <a16:creationId xmlns:a16="http://schemas.microsoft.com/office/drawing/2014/main" id="{0DCABC6F-7886-437C-9111-39377588AC4D}"/>
              </a:ext>
            </a:extLst>
          </p:cNvPr>
          <p:cNvSpPr/>
          <p:nvPr/>
        </p:nvSpPr>
        <p:spPr>
          <a:xfrm>
            <a:off x="1833563" y="2828925"/>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31AB876D-1DDB-4018-A5C4-891D6B0157CD}"/>
              </a:ext>
            </a:extLst>
          </p:cNvPr>
          <p:cNvSpPr txBox="1">
            <a:spLocks noChangeArrowheads="1"/>
          </p:cNvSpPr>
          <p:nvPr/>
        </p:nvSpPr>
        <p:spPr bwMode="auto">
          <a:xfrm>
            <a:off x="2654300" y="31432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0" name="TextBox 19">
            <a:extLst>
              <a:ext uri="{FF2B5EF4-FFF2-40B4-BE49-F238E27FC236}">
                <a16:creationId xmlns:a16="http://schemas.microsoft.com/office/drawing/2014/main" id="{49451A87-0A75-4002-A50A-66FD7CA340A5}"/>
              </a:ext>
            </a:extLst>
          </p:cNvPr>
          <p:cNvSpPr txBox="1"/>
          <p:nvPr/>
        </p:nvSpPr>
        <p:spPr>
          <a:xfrm>
            <a:off x="2654300" y="28590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1" name="Oval 20">
            <a:extLst>
              <a:ext uri="{FF2B5EF4-FFF2-40B4-BE49-F238E27FC236}">
                <a16:creationId xmlns:a16="http://schemas.microsoft.com/office/drawing/2014/main" id="{A2E2C749-592E-4597-BA07-497BFEA8E8EE}"/>
              </a:ext>
            </a:extLst>
          </p:cNvPr>
          <p:cNvSpPr/>
          <p:nvPr/>
        </p:nvSpPr>
        <p:spPr>
          <a:xfrm>
            <a:off x="1833563" y="3740150"/>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TextBox 22">
            <a:extLst>
              <a:ext uri="{FF2B5EF4-FFF2-40B4-BE49-F238E27FC236}">
                <a16:creationId xmlns:a16="http://schemas.microsoft.com/office/drawing/2014/main" id="{4B417EC2-8587-417A-89FD-B0A9E5428AE7}"/>
              </a:ext>
            </a:extLst>
          </p:cNvPr>
          <p:cNvSpPr txBox="1">
            <a:spLocks noChangeArrowheads="1"/>
          </p:cNvSpPr>
          <p:nvPr/>
        </p:nvSpPr>
        <p:spPr bwMode="auto">
          <a:xfrm>
            <a:off x="2654300" y="405447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4" name="TextBox 23">
            <a:extLst>
              <a:ext uri="{FF2B5EF4-FFF2-40B4-BE49-F238E27FC236}">
                <a16:creationId xmlns:a16="http://schemas.microsoft.com/office/drawing/2014/main" id="{2B838B00-4F2E-402E-AA18-FC66D8AE72A3}"/>
              </a:ext>
            </a:extLst>
          </p:cNvPr>
          <p:cNvSpPr txBox="1"/>
          <p:nvPr/>
        </p:nvSpPr>
        <p:spPr>
          <a:xfrm>
            <a:off x="2654300" y="3770313"/>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5" name="Oval 24">
            <a:extLst>
              <a:ext uri="{FF2B5EF4-FFF2-40B4-BE49-F238E27FC236}">
                <a16:creationId xmlns:a16="http://schemas.microsoft.com/office/drawing/2014/main" id="{EAA21D78-E30E-470B-8121-A4C096A29254}"/>
              </a:ext>
            </a:extLst>
          </p:cNvPr>
          <p:cNvSpPr/>
          <p:nvPr/>
        </p:nvSpPr>
        <p:spPr>
          <a:xfrm>
            <a:off x="1833563" y="4678363"/>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TextBox 26">
            <a:extLst>
              <a:ext uri="{FF2B5EF4-FFF2-40B4-BE49-F238E27FC236}">
                <a16:creationId xmlns:a16="http://schemas.microsoft.com/office/drawing/2014/main" id="{FD60883F-4A15-476D-BEAA-8B771F4567C1}"/>
              </a:ext>
            </a:extLst>
          </p:cNvPr>
          <p:cNvSpPr txBox="1">
            <a:spLocks noChangeArrowheads="1"/>
          </p:cNvSpPr>
          <p:nvPr/>
        </p:nvSpPr>
        <p:spPr bwMode="auto">
          <a:xfrm>
            <a:off x="2654300" y="499268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8" name="TextBox 27">
            <a:extLst>
              <a:ext uri="{FF2B5EF4-FFF2-40B4-BE49-F238E27FC236}">
                <a16:creationId xmlns:a16="http://schemas.microsoft.com/office/drawing/2014/main" id="{A64A45AA-A4A1-4F0A-A102-AC183BB75983}"/>
              </a:ext>
            </a:extLst>
          </p:cNvPr>
          <p:cNvSpPr txBox="1"/>
          <p:nvPr/>
        </p:nvSpPr>
        <p:spPr>
          <a:xfrm>
            <a:off x="2654300" y="470852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9" name="Oval 28">
            <a:extLst>
              <a:ext uri="{FF2B5EF4-FFF2-40B4-BE49-F238E27FC236}">
                <a16:creationId xmlns:a16="http://schemas.microsoft.com/office/drawing/2014/main" id="{1486EF80-CE44-4D19-A40D-7976753A0C12}"/>
              </a:ext>
            </a:extLst>
          </p:cNvPr>
          <p:cNvSpPr/>
          <p:nvPr/>
        </p:nvSpPr>
        <p:spPr>
          <a:xfrm>
            <a:off x="4879975" y="19145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TextBox 30">
            <a:extLst>
              <a:ext uri="{FF2B5EF4-FFF2-40B4-BE49-F238E27FC236}">
                <a16:creationId xmlns:a16="http://schemas.microsoft.com/office/drawing/2014/main" id="{316B3707-B649-46BE-B2C3-DC0B50D6C323}"/>
              </a:ext>
            </a:extLst>
          </p:cNvPr>
          <p:cNvSpPr txBox="1">
            <a:spLocks noChangeArrowheads="1"/>
          </p:cNvSpPr>
          <p:nvPr/>
        </p:nvSpPr>
        <p:spPr bwMode="auto">
          <a:xfrm>
            <a:off x="5702300" y="22288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2" name="TextBox 31">
            <a:extLst>
              <a:ext uri="{FF2B5EF4-FFF2-40B4-BE49-F238E27FC236}">
                <a16:creationId xmlns:a16="http://schemas.microsoft.com/office/drawing/2014/main" id="{3786F6EF-394E-40D3-A9C1-3A75E4A6348F}"/>
              </a:ext>
            </a:extLst>
          </p:cNvPr>
          <p:cNvSpPr txBox="1"/>
          <p:nvPr/>
        </p:nvSpPr>
        <p:spPr>
          <a:xfrm>
            <a:off x="5702300" y="1944688"/>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33" name="Oval 32">
            <a:extLst>
              <a:ext uri="{FF2B5EF4-FFF2-40B4-BE49-F238E27FC236}">
                <a16:creationId xmlns:a16="http://schemas.microsoft.com/office/drawing/2014/main" id="{C7D82023-F049-445E-82EB-0B4FDA17E438}"/>
              </a:ext>
            </a:extLst>
          </p:cNvPr>
          <p:cNvSpPr/>
          <p:nvPr/>
        </p:nvSpPr>
        <p:spPr>
          <a:xfrm>
            <a:off x="4879975" y="28289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TextBox 34">
            <a:extLst>
              <a:ext uri="{FF2B5EF4-FFF2-40B4-BE49-F238E27FC236}">
                <a16:creationId xmlns:a16="http://schemas.microsoft.com/office/drawing/2014/main" id="{E6560324-C4B1-4C54-9BB9-2E190A364068}"/>
              </a:ext>
            </a:extLst>
          </p:cNvPr>
          <p:cNvSpPr txBox="1">
            <a:spLocks noChangeArrowheads="1"/>
          </p:cNvSpPr>
          <p:nvPr/>
        </p:nvSpPr>
        <p:spPr bwMode="auto">
          <a:xfrm>
            <a:off x="5702300" y="31432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6" name="TextBox 35">
            <a:extLst>
              <a:ext uri="{FF2B5EF4-FFF2-40B4-BE49-F238E27FC236}">
                <a16:creationId xmlns:a16="http://schemas.microsoft.com/office/drawing/2014/main" id="{CD52C56C-C93F-4265-B2A5-606335A20E75}"/>
              </a:ext>
            </a:extLst>
          </p:cNvPr>
          <p:cNvSpPr txBox="1"/>
          <p:nvPr/>
        </p:nvSpPr>
        <p:spPr>
          <a:xfrm>
            <a:off x="5702300" y="2859088"/>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37" name="Oval 36">
            <a:extLst>
              <a:ext uri="{FF2B5EF4-FFF2-40B4-BE49-F238E27FC236}">
                <a16:creationId xmlns:a16="http://schemas.microsoft.com/office/drawing/2014/main" id="{4BCC718D-0DE1-47F0-B79F-3C1424FF8433}"/>
              </a:ext>
            </a:extLst>
          </p:cNvPr>
          <p:cNvSpPr/>
          <p:nvPr/>
        </p:nvSpPr>
        <p:spPr>
          <a:xfrm>
            <a:off x="4879975" y="3740150"/>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TextBox 38">
            <a:extLst>
              <a:ext uri="{FF2B5EF4-FFF2-40B4-BE49-F238E27FC236}">
                <a16:creationId xmlns:a16="http://schemas.microsoft.com/office/drawing/2014/main" id="{8DD6B186-C8F6-4723-A940-DB99A4B9A102}"/>
              </a:ext>
            </a:extLst>
          </p:cNvPr>
          <p:cNvSpPr txBox="1">
            <a:spLocks noChangeArrowheads="1"/>
          </p:cNvSpPr>
          <p:nvPr/>
        </p:nvSpPr>
        <p:spPr bwMode="auto">
          <a:xfrm>
            <a:off x="5702300" y="405447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0" name="TextBox 39">
            <a:extLst>
              <a:ext uri="{FF2B5EF4-FFF2-40B4-BE49-F238E27FC236}">
                <a16:creationId xmlns:a16="http://schemas.microsoft.com/office/drawing/2014/main" id="{96DEC942-8763-444D-9FD2-3FF0CD2DEBF3}"/>
              </a:ext>
            </a:extLst>
          </p:cNvPr>
          <p:cNvSpPr txBox="1"/>
          <p:nvPr/>
        </p:nvSpPr>
        <p:spPr>
          <a:xfrm>
            <a:off x="5702300" y="3770313"/>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1" name="Oval 40">
            <a:extLst>
              <a:ext uri="{FF2B5EF4-FFF2-40B4-BE49-F238E27FC236}">
                <a16:creationId xmlns:a16="http://schemas.microsoft.com/office/drawing/2014/main" id="{B4E8D822-CF89-4272-9939-3F500E1E6E0E}"/>
              </a:ext>
            </a:extLst>
          </p:cNvPr>
          <p:cNvSpPr/>
          <p:nvPr/>
        </p:nvSpPr>
        <p:spPr>
          <a:xfrm>
            <a:off x="4879975" y="4678363"/>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TextBox 42">
            <a:extLst>
              <a:ext uri="{FF2B5EF4-FFF2-40B4-BE49-F238E27FC236}">
                <a16:creationId xmlns:a16="http://schemas.microsoft.com/office/drawing/2014/main" id="{4423AF5C-504F-496A-8475-5255C95CBDB7}"/>
              </a:ext>
            </a:extLst>
          </p:cNvPr>
          <p:cNvSpPr txBox="1">
            <a:spLocks noChangeArrowheads="1"/>
          </p:cNvSpPr>
          <p:nvPr/>
        </p:nvSpPr>
        <p:spPr bwMode="auto">
          <a:xfrm>
            <a:off x="5702300" y="499268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4" name="TextBox 43">
            <a:extLst>
              <a:ext uri="{FF2B5EF4-FFF2-40B4-BE49-F238E27FC236}">
                <a16:creationId xmlns:a16="http://schemas.microsoft.com/office/drawing/2014/main" id="{3727D0BE-8079-45BA-B0E2-BA33C36C82F1}"/>
              </a:ext>
            </a:extLst>
          </p:cNvPr>
          <p:cNvSpPr txBox="1"/>
          <p:nvPr/>
        </p:nvSpPr>
        <p:spPr>
          <a:xfrm>
            <a:off x="5702300" y="4708525"/>
            <a:ext cx="1627188"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5" name="Oval 44">
            <a:extLst>
              <a:ext uri="{FF2B5EF4-FFF2-40B4-BE49-F238E27FC236}">
                <a16:creationId xmlns:a16="http://schemas.microsoft.com/office/drawing/2014/main" id="{913F1437-BFA8-4A41-AE8E-EFA62FEC4EFF}"/>
              </a:ext>
            </a:extLst>
          </p:cNvPr>
          <p:cNvSpPr/>
          <p:nvPr/>
        </p:nvSpPr>
        <p:spPr>
          <a:xfrm>
            <a:off x="7926388" y="19145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TextBox 46">
            <a:extLst>
              <a:ext uri="{FF2B5EF4-FFF2-40B4-BE49-F238E27FC236}">
                <a16:creationId xmlns:a16="http://schemas.microsoft.com/office/drawing/2014/main" id="{38BAE213-9947-45DE-8E5F-DFAEE926857B}"/>
              </a:ext>
            </a:extLst>
          </p:cNvPr>
          <p:cNvSpPr txBox="1">
            <a:spLocks noChangeArrowheads="1"/>
          </p:cNvSpPr>
          <p:nvPr/>
        </p:nvSpPr>
        <p:spPr bwMode="auto">
          <a:xfrm>
            <a:off x="8748713" y="2228850"/>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8" name="TextBox 47">
            <a:extLst>
              <a:ext uri="{FF2B5EF4-FFF2-40B4-BE49-F238E27FC236}">
                <a16:creationId xmlns:a16="http://schemas.microsoft.com/office/drawing/2014/main" id="{C4101F47-66D3-42A5-85B6-E45B0783A50F}"/>
              </a:ext>
            </a:extLst>
          </p:cNvPr>
          <p:cNvSpPr txBox="1"/>
          <p:nvPr/>
        </p:nvSpPr>
        <p:spPr>
          <a:xfrm>
            <a:off x="8748713" y="19446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9" name="Oval 48">
            <a:extLst>
              <a:ext uri="{FF2B5EF4-FFF2-40B4-BE49-F238E27FC236}">
                <a16:creationId xmlns:a16="http://schemas.microsoft.com/office/drawing/2014/main" id="{D409922A-E7A8-42CA-AFE1-6EB4F39B247E}"/>
              </a:ext>
            </a:extLst>
          </p:cNvPr>
          <p:cNvSpPr/>
          <p:nvPr/>
        </p:nvSpPr>
        <p:spPr>
          <a:xfrm>
            <a:off x="7926388" y="28289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TextBox 50">
            <a:extLst>
              <a:ext uri="{FF2B5EF4-FFF2-40B4-BE49-F238E27FC236}">
                <a16:creationId xmlns:a16="http://schemas.microsoft.com/office/drawing/2014/main" id="{194AEA1B-57D2-45AE-9FD7-C614A4FE2D3D}"/>
              </a:ext>
            </a:extLst>
          </p:cNvPr>
          <p:cNvSpPr txBox="1">
            <a:spLocks noChangeArrowheads="1"/>
          </p:cNvSpPr>
          <p:nvPr/>
        </p:nvSpPr>
        <p:spPr bwMode="auto">
          <a:xfrm>
            <a:off x="8748713" y="3143250"/>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52" name="TextBox 51">
            <a:extLst>
              <a:ext uri="{FF2B5EF4-FFF2-40B4-BE49-F238E27FC236}">
                <a16:creationId xmlns:a16="http://schemas.microsoft.com/office/drawing/2014/main" id="{DD99B984-5369-4D74-BB93-953D34AA1D60}"/>
              </a:ext>
            </a:extLst>
          </p:cNvPr>
          <p:cNvSpPr txBox="1"/>
          <p:nvPr/>
        </p:nvSpPr>
        <p:spPr>
          <a:xfrm>
            <a:off x="8748713" y="28590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53" name="Oval 52">
            <a:extLst>
              <a:ext uri="{FF2B5EF4-FFF2-40B4-BE49-F238E27FC236}">
                <a16:creationId xmlns:a16="http://schemas.microsoft.com/office/drawing/2014/main" id="{9057E02E-25BB-4011-9940-C4EF339ED615}"/>
              </a:ext>
            </a:extLst>
          </p:cNvPr>
          <p:cNvSpPr/>
          <p:nvPr/>
        </p:nvSpPr>
        <p:spPr>
          <a:xfrm>
            <a:off x="7926388" y="3740150"/>
            <a:ext cx="606425" cy="604838"/>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TextBox 54">
            <a:extLst>
              <a:ext uri="{FF2B5EF4-FFF2-40B4-BE49-F238E27FC236}">
                <a16:creationId xmlns:a16="http://schemas.microsoft.com/office/drawing/2014/main" id="{8900E335-FB20-4292-B875-AFE407195EFD}"/>
              </a:ext>
            </a:extLst>
          </p:cNvPr>
          <p:cNvSpPr txBox="1">
            <a:spLocks noChangeArrowheads="1"/>
          </p:cNvSpPr>
          <p:nvPr/>
        </p:nvSpPr>
        <p:spPr bwMode="auto">
          <a:xfrm>
            <a:off x="8748713" y="4054475"/>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56" name="TextBox 55">
            <a:extLst>
              <a:ext uri="{FF2B5EF4-FFF2-40B4-BE49-F238E27FC236}">
                <a16:creationId xmlns:a16="http://schemas.microsoft.com/office/drawing/2014/main" id="{4E57A481-BD5C-4D02-A093-7B175A5EBD9F}"/>
              </a:ext>
            </a:extLst>
          </p:cNvPr>
          <p:cNvSpPr txBox="1"/>
          <p:nvPr/>
        </p:nvSpPr>
        <p:spPr>
          <a:xfrm>
            <a:off x="8748713" y="3768725"/>
            <a:ext cx="1628775"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57" name="Oval 56">
            <a:extLst>
              <a:ext uri="{FF2B5EF4-FFF2-40B4-BE49-F238E27FC236}">
                <a16:creationId xmlns:a16="http://schemas.microsoft.com/office/drawing/2014/main" id="{B3202FC5-B3A0-4A78-BA90-AECD096F8B26}"/>
              </a:ext>
            </a:extLst>
          </p:cNvPr>
          <p:cNvSpPr/>
          <p:nvPr/>
        </p:nvSpPr>
        <p:spPr>
          <a:xfrm>
            <a:off x="7926388" y="4678363"/>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TextBox 58">
            <a:extLst>
              <a:ext uri="{FF2B5EF4-FFF2-40B4-BE49-F238E27FC236}">
                <a16:creationId xmlns:a16="http://schemas.microsoft.com/office/drawing/2014/main" id="{9FBE92C2-893D-4D21-8341-5974917E9275}"/>
              </a:ext>
            </a:extLst>
          </p:cNvPr>
          <p:cNvSpPr txBox="1">
            <a:spLocks noChangeArrowheads="1"/>
          </p:cNvSpPr>
          <p:nvPr/>
        </p:nvSpPr>
        <p:spPr bwMode="auto">
          <a:xfrm>
            <a:off x="8748713" y="4992688"/>
            <a:ext cx="16462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60" name="TextBox 59">
            <a:extLst>
              <a:ext uri="{FF2B5EF4-FFF2-40B4-BE49-F238E27FC236}">
                <a16:creationId xmlns:a16="http://schemas.microsoft.com/office/drawing/2014/main" id="{94C896CD-9E1A-4B94-A70C-454EAA97CD54}"/>
              </a:ext>
            </a:extLst>
          </p:cNvPr>
          <p:cNvSpPr txBox="1"/>
          <p:nvPr/>
        </p:nvSpPr>
        <p:spPr>
          <a:xfrm>
            <a:off x="8748713" y="470852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grpSp>
        <p:nvGrpSpPr>
          <p:cNvPr id="50" name="Group 49">
            <a:extLst>
              <a:ext uri="{FF2B5EF4-FFF2-40B4-BE49-F238E27FC236}">
                <a16:creationId xmlns:a16="http://schemas.microsoft.com/office/drawing/2014/main" id="{A9B5323E-2DB2-454D-BF8F-CB787984DB81}"/>
              </a:ext>
            </a:extLst>
          </p:cNvPr>
          <p:cNvGrpSpPr>
            <a:grpSpLocks noChangeAspect="1"/>
          </p:cNvGrpSpPr>
          <p:nvPr/>
        </p:nvGrpSpPr>
        <p:grpSpPr>
          <a:xfrm>
            <a:off x="2073625" y="4881109"/>
            <a:ext cx="124532" cy="201168"/>
            <a:chOff x="7437517" y="1734968"/>
            <a:chExt cx="165437" cy="267245"/>
          </a:xfrm>
          <a:solidFill>
            <a:schemeClr val="bg2"/>
          </a:solidFill>
        </p:grpSpPr>
        <p:sp>
          <p:nvSpPr>
            <p:cNvPr id="54" name="Freeform: Shape 53">
              <a:extLst>
                <a:ext uri="{FF2B5EF4-FFF2-40B4-BE49-F238E27FC236}">
                  <a16:creationId xmlns:a16="http://schemas.microsoft.com/office/drawing/2014/main" id="{DFD70EB4-D57A-4C57-AC46-467BF36B2F71}"/>
                </a:ext>
              </a:extLst>
            </p:cNvPr>
            <p:cNvSpPr/>
            <p:nvPr/>
          </p:nvSpPr>
          <p:spPr>
            <a:xfrm>
              <a:off x="7478876" y="1919494"/>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8" name="Freeform: Shape 57">
              <a:extLst>
                <a:ext uri="{FF2B5EF4-FFF2-40B4-BE49-F238E27FC236}">
                  <a16:creationId xmlns:a16="http://schemas.microsoft.com/office/drawing/2014/main" id="{4D968495-3E5F-4C7A-8317-6CDCF8D98F14}"/>
                </a:ext>
              </a:extLst>
            </p:cNvPr>
            <p:cNvSpPr/>
            <p:nvPr/>
          </p:nvSpPr>
          <p:spPr>
            <a:xfrm>
              <a:off x="7478876" y="1951309"/>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1" name="Freeform: Shape 60">
              <a:extLst>
                <a:ext uri="{FF2B5EF4-FFF2-40B4-BE49-F238E27FC236}">
                  <a16:creationId xmlns:a16="http://schemas.microsoft.com/office/drawing/2014/main" id="{BABB3F67-173F-4DB5-8C09-643751CBCCEA}"/>
                </a:ext>
              </a:extLst>
            </p:cNvPr>
            <p:cNvSpPr/>
            <p:nvPr/>
          </p:nvSpPr>
          <p:spPr>
            <a:xfrm>
              <a:off x="7499556" y="1983124"/>
              <a:ext cx="41359" cy="19089"/>
            </a:xfrm>
            <a:custGeom>
              <a:avLst/>
              <a:gdLst>
                <a:gd name="connsiteX0" fmla="*/ 0 w 41359"/>
                <a:gd name="connsiteY0" fmla="*/ 0 h 19088"/>
                <a:gd name="connsiteX1" fmla="*/ 20680 w 41359"/>
                <a:gd name="connsiteY1" fmla="*/ 19089 h 19088"/>
                <a:gd name="connsiteX2" fmla="*/ 41359 w 41359"/>
                <a:gd name="connsiteY2" fmla="*/ 0 h 19088"/>
                <a:gd name="connsiteX3" fmla="*/ 0 w 41359"/>
                <a:gd name="connsiteY3" fmla="*/ 0 h 19088"/>
              </a:gdLst>
              <a:ahLst/>
              <a:cxnLst>
                <a:cxn ang="0">
                  <a:pos x="connsiteX0" y="connsiteY0"/>
                </a:cxn>
                <a:cxn ang="0">
                  <a:pos x="connsiteX1" y="connsiteY1"/>
                </a:cxn>
                <a:cxn ang="0">
                  <a:pos x="connsiteX2" y="connsiteY2"/>
                </a:cxn>
                <a:cxn ang="0">
                  <a:pos x="connsiteX3" y="connsiteY3"/>
                </a:cxn>
              </a:cxnLst>
              <a:rect l="l" t="t" r="r" b="b"/>
              <a:pathLst>
                <a:path w="41359" h="19088">
                  <a:moveTo>
                    <a:pt x="0" y="0"/>
                  </a:moveTo>
                  <a:cubicBezTo>
                    <a:pt x="954" y="10817"/>
                    <a:pt x="9863" y="19089"/>
                    <a:pt x="20680" y="19089"/>
                  </a:cubicBezTo>
                  <a:cubicBezTo>
                    <a:pt x="31497" y="19089"/>
                    <a:pt x="40405" y="10817"/>
                    <a:pt x="41359" y="0"/>
                  </a:cubicBezTo>
                  <a:lnTo>
                    <a:pt x="0"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2" name="Freeform: Shape 61">
              <a:extLst>
                <a:ext uri="{FF2B5EF4-FFF2-40B4-BE49-F238E27FC236}">
                  <a16:creationId xmlns:a16="http://schemas.microsoft.com/office/drawing/2014/main" id="{89E7A2B1-47B8-40AC-9A71-F684A60D145A}"/>
                </a:ext>
              </a:extLst>
            </p:cNvPr>
            <p:cNvSpPr/>
            <p:nvPr/>
          </p:nvSpPr>
          <p:spPr>
            <a:xfrm>
              <a:off x="7437517" y="1734968"/>
              <a:ext cx="165437" cy="171800"/>
            </a:xfrm>
            <a:custGeom>
              <a:avLst/>
              <a:gdLst>
                <a:gd name="connsiteX0" fmla="*/ 82719 w 165437"/>
                <a:gd name="connsiteY0" fmla="*/ 0 h 171800"/>
                <a:gd name="connsiteX1" fmla="*/ 82719 w 165437"/>
                <a:gd name="connsiteY1" fmla="*/ 0 h 171800"/>
                <a:gd name="connsiteX2" fmla="*/ 82719 w 165437"/>
                <a:gd name="connsiteY2" fmla="*/ 0 h 171800"/>
                <a:gd name="connsiteX3" fmla="*/ 0 w 165437"/>
                <a:gd name="connsiteY3" fmla="*/ 81764 h 171800"/>
                <a:gd name="connsiteX4" fmla="*/ 0 w 165437"/>
                <a:gd name="connsiteY4" fmla="*/ 84628 h 171800"/>
                <a:gd name="connsiteX5" fmla="*/ 5727 w 165437"/>
                <a:gd name="connsiteY5" fmla="*/ 113261 h 171800"/>
                <a:gd name="connsiteX6" fmla="*/ 20043 w 165437"/>
                <a:gd name="connsiteY6" fmla="*/ 136804 h 171800"/>
                <a:gd name="connsiteX7" fmla="*/ 39450 w 165437"/>
                <a:gd name="connsiteY7" fmla="*/ 168301 h 171800"/>
                <a:gd name="connsiteX8" fmla="*/ 45177 w 165437"/>
                <a:gd name="connsiteY8" fmla="*/ 171800 h 171800"/>
                <a:gd name="connsiteX9" fmla="*/ 120260 w 165437"/>
                <a:gd name="connsiteY9" fmla="*/ 171800 h 171800"/>
                <a:gd name="connsiteX10" fmla="*/ 125987 w 165437"/>
                <a:gd name="connsiteY10" fmla="*/ 168301 h 171800"/>
                <a:gd name="connsiteX11" fmla="*/ 145394 w 165437"/>
                <a:gd name="connsiteY11" fmla="*/ 136804 h 171800"/>
                <a:gd name="connsiteX12" fmla="*/ 159711 w 165437"/>
                <a:gd name="connsiteY12" fmla="*/ 113261 h 171800"/>
                <a:gd name="connsiteX13" fmla="*/ 165437 w 165437"/>
                <a:gd name="connsiteY13" fmla="*/ 84628 h 171800"/>
                <a:gd name="connsiteX14" fmla="*/ 165437 w 165437"/>
                <a:gd name="connsiteY14" fmla="*/ 81764 h 171800"/>
                <a:gd name="connsiteX15" fmla="*/ 82719 w 165437"/>
                <a:gd name="connsiteY15" fmla="*/ 0 h 171800"/>
                <a:gd name="connsiteX16" fmla="*/ 146349 w 165437"/>
                <a:gd name="connsiteY16" fmla="*/ 84309 h 171800"/>
                <a:gd name="connsiteX17" fmla="*/ 141894 w 165437"/>
                <a:gd name="connsiteY17" fmla="*/ 106580 h 171800"/>
                <a:gd name="connsiteX18" fmla="*/ 131077 w 165437"/>
                <a:gd name="connsiteY18" fmla="*/ 124078 h 171800"/>
                <a:gd name="connsiteX19" fmla="*/ 112625 w 165437"/>
                <a:gd name="connsiteY19" fmla="*/ 152712 h 171800"/>
                <a:gd name="connsiteX20" fmla="*/ 82719 w 165437"/>
                <a:gd name="connsiteY20" fmla="*/ 152712 h 171800"/>
                <a:gd name="connsiteX21" fmla="*/ 53131 w 165437"/>
                <a:gd name="connsiteY21" fmla="*/ 152712 h 171800"/>
                <a:gd name="connsiteX22" fmla="*/ 34678 w 165437"/>
                <a:gd name="connsiteY22" fmla="*/ 124078 h 171800"/>
                <a:gd name="connsiteX23" fmla="*/ 23861 w 165437"/>
                <a:gd name="connsiteY23" fmla="*/ 106580 h 171800"/>
                <a:gd name="connsiteX24" fmla="*/ 19407 w 165437"/>
                <a:gd name="connsiteY24" fmla="*/ 84309 h 171800"/>
                <a:gd name="connsiteX25" fmla="*/ 19407 w 165437"/>
                <a:gd name="connsiteY25" fmla="*/ 81764 h 171800"/>
                <a:gd name="connsiteX26" fmla="*/ 83037 w 165437"/>
                <a:gd name="connsiteY26" fmla="*/ 18771 h 171800"/>
                <a:gd name="connsiteX27" fmla="*/ 83037 w 165437"/>
                <a:gd name="connsiteY27" fmla="*/ 18771 h 171800"/>
                <a:gd name="connsiteX28" fmla="*/ 83037 w 165437"/>
                <a:gd name="connsiteY28" fmla="*/ 18771 h 171800"/>
                <a:gd name="connsiteX29" fmla="*/ 83037 w 165437"/>
                <a:gd name="connsiteY29" fmla="*/ 18771 h 171800"/>
                <a:gd name="connsiteX30" fmla="*/ 83037 w 165437"/>
                <a:gd name="connsiteY30" fmla="*/ 18771 h 171800"/>
                <a:gd name="connsiteX31" fmla="*/ 83037 w 165437"/>
                <a:gd name="connsiteY31" fmla="*/ 18771 h 171800"/>
                <a:gd name="connsiteX32" fmla="*/ 83037 w 165437"/>
                <a:gd name="connsiteY32" fmla="*/ 18771 h 171800"/>
                <a:gd name="connsiteX33" fmla="*/ 146667 w 165437"/>
                <a:gd name="connsiteY33" fmla="*/ 81764 h 171800"/>
                <a:gd name="connsiteX34" fmla="*/ 146667 w 165437"/>
                <a:gd name="connsiteY34" fmla="*/ 84309 h 1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437" h="171800">
                  <a:moveTo>
                    <a:pt x="82719" y="0"/>
                  </a:moveTo>
                  <a:cubicBezTo>
                    <a:pt x="82719" y="0"/>
                    <a:pt x="82719" y="0"/>
                    <a:pt x="82719" y="0"/>
                  </a:cubicBezTo>
                  <a:cubicBezTo>
                    <a:pt x="82719" y="0"/>
                    <a:pt x="82719" y="0"/>
                    <a:pt x="82719" y="0"/>
                  </a:cubicBezTo>
                  <a:cubicBezTo>
                    <a:pt x="37542" y="318"/>
                    <a:pt x="954" y="36587"/>
                    <a:pt x="0" y="81764"/>
                  </a:cubicBezTo>
                  <a:lnTo>
                    <a:pt x="0" y="84628"/>
                  </a:lnTo>
                  <a:cubicBezTo>
                    <a:pt x="318" y="94490"/>
                    <a:pt x="2227" y="104035"/>
                    <a:pt x="5727" y="113261"/>
                  </a:cubicBezTo>
                  <a:cubicBezTo>
                    <a:pt x="9226" y="121851"/>
                    <a:pt x="13999" y="129805"/>
                    <a:pt x="20043" y="136804"/>
                  </a:cubicBezTo>
                  <a:cubicBezTo>
                    <a:pt x="27679" y="145076"/>
                    <a:pt x="35951" y="161302"/>
                    <a:pt x="39450" y="168301"/>
                  </a:cubicBezTo>
                  <a:cubicBezTo>
                    <a:pt x="40405" y="170528"/>
                    <a:pt x="42632" y="171800"/>
                    <a:pt x="45177" y="171800"/>
                  </a:cubicBezTo>
                  <a:lnTo>
                    <a:pt x="120260" y="171800"/>
                  </a:lnTo>
                  <a:cubicBezTo>
                    <a:pt x="122805" y="171800"/>
                    <a:pt x="125033" y="170528"/>
                    <a:pt x="125987" y="168301"/>
                  </a:cubicBezTo>
                  <a:cubicBezTo>
                    <a:pt x="129487" y="161302"/>
                    <a:pt x="137759" y="145076"/>
                    <a:pt x="145394" y="136804"/>
                  </a:cubicBezTo>
                  <a:cubicBezTo>
                    <a:pt x="151439" y="129805"/>
                    <a:pt x="156529" y="121851"/>
                    <a:pt x="159711" y="113261"/>
                  </a:cubicBezTo>
                  <a:cubicBezTo>
                    <a:pt x="163210" y="104035"/>
                    <a:pt x="165119" y="94490"/>
                    <a:pt x="165437" y="84628"/>
                  </a:cubicBezTo>
                  <a:lnTo>
                    <a:pt x="165437" y="81764"/>
                  </a:lnTo>
                  <a:cubicBezTo>
                    <a:pt x="164483" y="36587"/>
                    <a:pt x="127896" y="318"/>
                    <a:pt x="82719" y="0"/>
                  </a:cubicBezTo>
                  <a:close/>
                  <a:moveTo>
                    <a:pt x="146349" y="84309"/>
                  </a:moveTo>
                  <a:cubicBezTo>
                    <a:pt x="146030" y="91945"/>
                    <a:pt x="144440" y="99581"/>
                    <a:pt x="141894" y="106580"/>
                  </a:cubicBezTo>
                  <a:cubicBezTo>
                    <a:pt x="139349" y="112943"/>
                    <a:pt x="135850" y="118988"/>
                    <a:pt x="131077" y="124078"/>
                  </a:cubicBezTo>
                  <a:cubicBezTo>
                    <a:pt x="123760" y="132986"/>
                    <a:pt x="117397" y="142531"/>
                    <a:pt x="112625" y="152712"/>
                  </a:cubicBezTo>
                  <a:lnTo>
                    <a:pt x="82719" y="152712"/>
                  </a:lnTo>
                  <a:lnTo>
                    <a:pt x="53131" y="152712"/>
                  </a:lnTo>
                  <a:cubicBezTo>
                    <a:pt x="48040" y="142531"/>
                    <a:pt x="41678" y="132986"/>
                    <a:pt x="34678" y="124078"/>
                  </a:cubicBezTo>
                  <a:cubicBezTo>
                    <a:pt x="30224" y="118988"/>
                    <a:pt x="26406" y="112943"/>
                    <a:pt x="23861" y="106580"/>
                  </a:cubicBezTo>
                  <a:cubicBezTo>
                    <a:pt x="20998" y="99581"/>
                    <a:pt x="19725" y="91945"/>
                    <a:pt x="19407" y="84309"/>
                  </a:cubicBezTo>
                  <a:lnTo>
                    <a:pt x="19407" y="81764"/>
                  </a:lnTo>
                  <a:cubicBezTo>
                    <a:pt x="20043" y="47086"/>
                    <a:pt x="48359" y="19089"/>
                    <a:pt x="83037" y="18771"/>
                  </a:cubicBezTo>
                  <a:lnTo>
                    <a:pt x="83037" y="18771"/>
                  </a:lnTo>
                  <a:lnTo>
                    <a:pt x="83037" y="18771"/>
                  </a:lnTo>
                  <a:cubicBezTo>
                    <a:pt x="83037" y="18771"/>
                    <a:pt x="83037" y="18771"/>
                    <a:pt x="83037" y="18771"/>
                  </a:cubicBezTo>
                  <a:cubicBezTo>
                    <a:pt x="83037" y="18771"/>
                    <a:pt x="83037" y="18771"/>
                    <a:pt x="83037" y="18771"/>
                  </a:cubicBezTo>
                  <a:lnTo>
                    <a:pt x="83037" y="18771"/>
                  </a:lnTo>
                  <a:lnTo>
                    <a:pt x="83037" y="18771"/>
                  </a:lnTo>
                  <a:cubicBezTo>
                    <a:pt x="117715" y="19089"/>
                    <a:pt x="146030" y="46768"/>
                    <a:pt x="146667" y="81764"/>
                  </a:cubicBezTo>
                  <a:lnTo>
                    <a:pt x="146667" y="84309"/>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63" name="Graphic 153" descr="Magnifying glass">
            <a:extLst>
              <a:ext uri="{FF2B5EF4-FFF2-40B4-BE49-F238E27FC236}">
                <a16:creationId xmlns:a16="http://schemas.microsoft.com/office/drawing/2014/main" id="{097C34EA-8207-4FFC-B190-7E2A5D856827}"/>
              </a:ext>
            </a:extLst>
          </p:cNvPr>
          <p:cNvSpPr>
            <a:spLocks noChangeAspect="1"/>
          </p:cNvSpPr>
          <p:nvPr/>
        </p:nvSpPr>
        <p:spPr bwMode="auto">
          <a:xfrm>
            <a:off x="2035175" y="2117725"/>
            <a:ext cx="201613" cy="200025"/>
          </a:xfrm>
          <a:custGeom>
            <a:avLst/>
            <a:gdLst>
              <a:gd name="T0" fmla="*/ 198332 w 248156"/>
              <a:gd name="T1" fmla="*/ 172798 h 248156"/>
              <a:gd name="T2" fmla="*/ 166093 w 248156"/>
              <a:gd name="T3" fmla="*/ 140560 h 248156"/>
              <a:gd name="T4" fmla="*/ 150103 w 248156"/>
              <a:gd name="T5" fmla="*/ 135659 h 248156"/>
              <a:gd name="T6" fmla="*/ 138754 w 248156"/>
              <a:gd name="T7" fmla="*/ 124312 h 248156"/>
              <a:gd name="T8" fmla="*/ 154744 w 248156"/>
              <a:gd name="T9" fmla="*/ 77373 h 248156"/>
              <a:gd name="T10" fmla="*/ 77373 w 248156"/>
              <a:gd name="T11" fmla="*/ 0 h 248156"/>
              <a:gd name="T12" fmla="*/ 0 w 248156"/>
              <a:gd name="T13" fmla="*/ 77373 h 248156"/>
              <a:gd name="T14" fmla="*/ 77373 w 248156"/>
              <a:gd name="T15" fmla="*/ 154744 h 248156"/>
              <a:gd name="T16" fmla="*/ 124312 w 248156"/>
              <a:gd name="T17" fmla="*/ 138754 h 248156"/>
              <a:gd name="T18" fmla="*/ 135659 w 248156"/>
              <a:gd name="T19" fmla="*/ 150103 h 248156"/>
              <a:gd name="T20" fmla="*/ 140560 w 248156"/>
              <a:gd name="T21" fmla="*/ 166093 h 248156"/>
              <a:gd name="T22" fmla="*/ 172798 w 248156"/>
              <a:gd name="T23" fmla="*/ 198332 h 248156"/>
              <a:gd name="T24" fmla="*/ 185693 w 248156"/>
              <a:gd name="T25" fmla="*/ 203747 h 248156"/>
              <a:gd name="T26" fmla="*/ 198589 w 248156"/>
              <a:gd name="T27" fmla="*/ 198332 h 248156"/>
              <a:gd name="T28" fmla="*/ 198332 w 248156"/>
              <a:gd name="T29" fmla="*/ 172798 h 248156"/>
              <a:gd name="T30" fmla="*/ 77115 w 248156"/>
              <a:gd name="T31" fmla="*/ 139012 h 248156"/>
              <a:gd name="T32" fmla="*/ 15217 w 248156"/>
              <a:gd name="T33" fmla="*/ 77115 h 248156"/>
              <a:gd name="T34" fmla="*/ 77115 w 248156"/>
              <a:gd name="T35" fmla="*/ 15217 h 248156"/>
              <a:gd name="T36" fmla="*/ 139012 w 248156"/>
              <a:gd name="T37" fmla="*/ 77115 h 248156"/>
              <a:gd name="T38" fmla="*/ 77115 w 248156"/>
              <a:gd name="T39" fmla="*/ 139012 h 248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bg2"/>
          </a:solidFill>
          <a:ln>
            <a:noFill/>
          </a:ln>
          <a:extLst>
            <a:ext uri="{91240B29-F687-4F45-9708-019B960494DF}">
              <a14:hiddenLine xmlns:a14="http://schemas.microsoft.com/office/drawing/2010/main" w="3175" cap="flat">
                <a:solidFill>
                  <a:srgbClr val="000000"/>
                </a:solidFill>
                <a:prstDash val="solid"/>
                <a:miter lim="800000"/>
                <a:headEnd/>
                <a:tailEnd/>
              </a14:hiddenLine>
            </a:ext>
          </a:extLst>
        </p:spPr>
        <p:txBody>
          <a:bodyPr anchor="ctr"/>
          <a:lstStyle/>
          <a:p>
            <a:endParaRPr lang="en-GB"/>
          </a:p>
        </p:txBody>
      </p:sp>
      <p:sp>
        <p:nvSpPr>
          <p:cNvPr id="64" name="Graphic 175" descr="Paperclip">
            <a:extLst>
              <a:ext uri="{FF2B5EF4-FFF2-40B4-BE49-F238E27FC236}">
                <a16:creationId xmlns:a16="http://schemas.microsoft.com/office/drawing/2014/main" id="{AA699BFB-D1FC-42AF-9651-967EA43E2FDF}"/>
              </a:ext>
            </a:extLst>
          </p:cNvPr>
          <p:cNvSpPr>
            <a:spLocks noChangeAspect="1"/>
          </p:cNvSpPr>
          <p:nvPr/>
        </p:nvSpPr>
        <p:spPr bwMode="auto">
          <a:xfrm>
            <a:off x="2090738" y="3941763"/>
            <a:ext cx="90487" cy="201612"/>
          </a:xfrm>
          <a:custGeom>
            <a:avLst/>
            <a:gdLst>
              <a:gd name="T0" fmla="*/ 45502 w 130704"/>
              <a:gd name="T1" fmla="*/ 201168 h 288925"/>
              <a:gd name="T2" fmla="*/ 0 w 130704"/>
              <a:gd name="T3" fmla="*/ 155666 h 288925"/>
              <a:gd name="T4" fmla="*/ 0 w 130704"/>
              <a:gd name="T5" fmla="*/ 33528 h 288925"/>
              <a:gd name="T6" fmla="*/ 33528 w 130704"/>
              <a:gd name="T7" fmla="*/ 0 h 288925"/>
              <a:gd name="T8" fmla="*/ 67055 w 130704"/>
              <a:gd name="T9" fmla="*/ 33528 h 288925"/>
              <a:gd name="T10" fmla="*/ 67055 w 130704"/>
              <a:gd name="T11" fmla="*/ 146087 h 288925"/>
              <a:gd name="T12" fmla="*/ 45502 w 130704"/>
              <a:gd name="T13" fmla="*/ 167640 h 288925"/>
              <a:gd name="T14" fmla="*/ 23949 w 130704"/>
              <a:gd name="T15" fmla="*/ 146087 h 288925"/>
              <a:gd name="T16" fmla="*/ 23949 w 130704"/>
              <a:gd name="T17" fmla="*/ 88610 h 288925"/>
              <a:gd name="T18" fmla="*/ 38317 w 130704"/>
              <a:gd name="T19" fmla="*/ 88610 h 288925"/>
              <a:gd name="T20" fmla="*/ 38317 w 130704"/>
              <a:gd name="T21" fmla="*/ 146087 h 288925"/>
              <a:gd name="T22" fmla="*/ 45502 w 130704"/>
              <a:gd name="T23" fmla="*/ 153271 h 288925"/>
              <a:gd name="T24" fmla="*/ 52687 w 130704"/>
              <a:gd name="T25" fmla="*/ 146087 h 288925"/>
              <a:gd name="T26" fmla="*/ 52687 w 130704"/>
              <a:gd name="T27" fmla="*/ 33528 h 288925"/>
              <a:gd name="T28" fmla="*/ 33528 w 130704"/>
              <a:gd name="T29" fmla="*/ 14369 h 288925"/>
              <a:gd name="T30" fmla="*/ 14369 w 130704"/>
              <a:gd name="T31" fmla="*/ 33528 h 288925"/>
              <a:gd name="T32" fmla="*/ 14369 w 130704"/>
              <a:gd name="T33" fmla="*/ 155666 h 288925"/>
              <a:gd name="T34" fmla="*/ 45502 w 130704"/>
              <a:gd name="T35" fmla="*/ 186799 h 288925"/>
              <a:gd name="T36" fmla="*/ 76635 w 130704"/>
              <a:gd name="T37" fmla="*/ 155666 h 288925"/>
              <a:gd name="T38" fmla="*/ 76635 w 130704"/>
              <a:gd name="T39" fmla="*/ 105374 h 288925"/>
              <a:gd name="T40" fmla="*/ 91004 w 130704"/>
              <a:gd name="T41" fmla="*/ 105374 h 288925"/>
              <a:gd name="T42" fmla="*/ 91004 w 130704"/>
              <a:gd name="T43" fmla="*/ 155666 h 288925"/>
              <a:gd name="T44" fmla="*/ 45502 w 130704"/>
              <a:gd name="T45" fmla="*/ 201168 h 2889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0704" h="288925">
                <a:moveTo>
                  <a:pt x="65352" y="288925"/>
                </a:moveTo>
                <a:cubicBezTo>
                  <a:pt x="29236" y="288925"/>
                  <a:pt x="0" y="259689"/>
                  <a:pt x="0" y="223573"/>
                </a:cubicBezTo>
                <a:lnTo>
                  <a:pt x="0" y="48154"/>
                </a:lnTo>
                <a:cubicBezTo>
                  <a:pt x="0" y="21669"/>
                  <a:pt x="21669" y="0"/>
                  <a:pt x="48154" y="0"/>
                </a:cubicBezTo>
                <a:cubicBezTo>
                  <a:pt x="74639" y="0"/>
                  <a:pt x="96308" y="21669"/>
                  <a:pt x="96308" y="48154"/>
                </a:cubicBezTo>
                <a:lnTo>
                  <a:pt x="96308" y="209815"/>
                </a:lnTo>
                <a:cubicBezTo>
                  <a:pt x="96308" y="227013"/>
                  <a:pt x="82550" y="240771"/>
                  <a:pt x="65352" y="240771"/>
                </a:cubicBezTo>
                <a:cubicBezTo>
                  <a:pt x="48154" y="240771"/>
                  <a:pt x="34396" y="227013"/>
                  <a:pt x="34396" y="209815"/>
                </a:cubicBezTo>
                <a:lnTo>
                  <a:pt x="34396" y="127265"/>
                </a:lnTo>
                <a:lnTo>
                  <a:pt x="55033" y="127265"/>
                </a:lnTo>
                <a:lnTo>
                  <a:pt x="55033" y="209815"/>
                </a:lnTo>
                <a:cubicBezTo>
                  <a:pt x="55033" y="215662"/>
                  <a:pt x="59505" y="220133"/>
                  <a:pt x="65352" y="220133"/>
                </a:cubicBezTo>
                <a:cubicBezTo>
                  <a:pt x="71199" y="220133"/>
                  <a:pt x="75671" y="215662"/>
                  <a:pt x="75671" y="209815"/>
                </a:cubicBezTo>
                <a:lnTo>
                  <a:pt x="75671" y="48154"/>
                </a:lnTo>
                <a:cubicBezTo>
                  <a:pt x="75671" y="33020"/>
                  <a:pt x="63288" y="20638"/>
                  <a:pt x="48154" y="20638"/>
                </a:cubicBezTo>
                <a:cubicBezTo>
                  <a:pt x="33020" y="20638"/>
                  <a:pt x="20638" y="33020"/>
                  <a:pt x="20638" y="48154"/>
                </a:cubicBezTo>
                <a:lnTo>
                  <a:pt x="20638" y="223573"/>
                </a:lnTo>
                <a:cubicBezTo>
                  <a:pt x="20638" y="248338"/>
                  <a:pt x="40587" y="268288"/>
                  <a:pt x="65352" y="268288"/>
                </a:cubicBezTo>
                <a:cubicBezTo>
                  <a:pt x="90117" y="268288"/>
                  <a:pt x="110067" y="248338"/>
                  <a:pt x="110067" y="223573"/>
                </a:cubicBezTo>
                <a:lnTo>
                  <a:pt x="110067" y="151342"/>
                </a:lnTo>
                <a:lnTo>
                  <a:pt x="130704" y="151342"/>
                </a:lnTo>
                <a:lnTo>
                  <a:pt x="130704" y="223573"/>
                </a:lnTo>
                <a:cubicBezTo>
                  <a:pt x="130704" y="259689"/>
                  <a:pt x="101468" y="288925"/>
                  <a:pt x="65352" y="288925"/>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sp>
        <p:nvSpPr>
          <p:cNvPr id="65" name="Graphic 183" descr="Clipboard">
            <a:extLst>
              <a:ext uri="{FF2B5EF4-FFF2-40B4-BE49-F238E27FC236}">
                <a16:creationId xmlns:a16="http://schemas.microsoft.com/office/drawing/2014/main" id="{57BB6FC2-D124-40DE-AA8B-19AC36A0808B}"/>
              </a:ext>
            </a:extLst>
          </p:cNvPr>
          <p:cNvSpPr>
            <a:spLocks/>
          </p:cNvSpPr>
          <p:nvPr/>
        </p:nvSpPr>
        <p:spPr bwMode="auto">
          <a:xfrm>
            <a:off x="2057400" y="3030538"/>
            <a:ext cx="157163" cy="203200"/>
          </a:xfrm>
          <a:custGeom>
            <a:avLst/>
            <a:gdLst>
              <a:gd name="T0" fmla="*/ 142987 w 213254"/>
              <a:gd name="T1" fmla="*/ 188948 h 275166"/>
              <a:gd name="T2" fmla="*/ 15320 w 213254"/>
              <a:gd name="T3" fmla="*/ 188948 h 275166"/>
              <a:gd name="T4" fmla="*/ 15320 w 213254"/>
              <a:gd name="T5" fmla="*/ 30640 h 275166"/>
              <a:gd name="T6" fmla="*/ 43407 w 213254"/>
              <a:gd name="T7" fmla="*/ 30640 h 275166"/>
              <a:gd name="T8" fmla="*/ 43407 w 213254"/>
              <a:gd name="T9" fmla="*/ 45961 h 275166"/>
              <a:gd name="T10" fmla="*/ 114900 w 213254"/>
              <a:gd name="T11" fmla="*/ 45961 h 275166"/>
              <a:gd name="T12" fmla="*/ 114900 w 213254"/>
              <a:gd name="T13" fmla="*/ 30640 h 275166"/>
              <a:gd name="T14" fmla="*/ 142987 w 213254"/>
              <a:gd name="T15" fmla="*/ 30640 h 275166"/>
              <a:gd name="T16" fmla="*/ 142987 w 213254"/>
              <a:gd name="T17" fmla="*/ 188948 h 275166"/>
              <a:gd name="T18" fmla="*/ 79154 w 213254"/>
              <a:gd name="T19" fmla="*/ 10213 h 275166"/>
              <a:gd name="T20" fmla="*/ 86814 w 213254"/>
              <a:gd name="T21" fmla="*/ 17873 h 275166"/>
              <a:gd name="T22" fmla="*/ 79154 w 213254"/>
              <a:gd name="T23" fmla="*/ 25534 h 275166"/>
              <a:gd name="T24" fmla="*/ 71493 w 213254"/>
              <a:gd name="T25" fmla="*/ 17873 h 275166"/>
              <a:gd name="T26" fmla="*/ 73792 w 213254"/>
              <a:gd name="T27" fmla="*/ 12511 h 275166"/>
              <a:gd name="T28" fmla="*/ 79154 w 213254"/>
              <a:gd name="T29" fmla="*/ 10213 h 275166"/>
              <a:gd name="T30" fmla="*/ 148094 w 213254"/>
              <a:gd name="T31" fmla="*/ 15321 h 275166"/>
              <a:gd name="T32" fmla="*/ 104687 w 213254"/>
              <a:gd name="T33" fmla="*/ 15321 h 275166"/>
              <a:gd name="T34" fmla="*/ 104687 w 213254"/>
              <a:gd name="T35" fmla="*/ 10213 h 275166"/>
              <a:gd name="T36" fmla="*/ 94474 w 213254"/>
              <a:gd name="T37" fmla="*/ 0 h 275166"/>
              <a:gd name="T38" fmla="*/ 63834 w 213254"/>
              <a:gd name="T39" fmla="*/ 0 h 275166"/>
              <a:gd name="T40" fmla="*/ 53620 w 213254"/>
              <a:gd name="T41" fmla="*/ 10213 h 275166"/>
              <a:gd name="T42" fmla="*/ 53620 w 213254"/>
              <a:gd name="T43" fmla="*/ 15321 h 275166"/>
              <a:gd name="T44" fmla="*/ 10213 w 213254"/>
              <a:gd name="T45" fmla="*/ 15321 h 275166"/>
              <a:gd name="T46" fmla="*/ 0 w 213254"/>
              <a:gd name="T47" fmla="*/ 25534 h 275166"/>
              <a:gd name="T48" fmla="*/ 0 w 213254"/>
              <a:gd name="T49" fmla="*/ 194055 h 275166"/>
              <a:gd name="T50" fmla="*/ 10213 w 213254"/>
              <a:gd name="T51" fmla="*/ 204269 h 275166"/>
              <a:gd name="T52" fmla="*/ 148094 w 213254"/>
              <a:gd name="T53" fmla="*/ 204269 h 275166"/>
              <a:gd name="T54" fmla="*/ 158307 w 213254"/>
              <a:gd name="T55" fmla="*/ 194055 h 275166"/>
              <a:gd name="T56" fmla="*/ 158307 w 213254"/>
              <a:gd name="T57" fmla="*/ 25534 h 275166"/>
              <a:gd name="T58" fmla="*/ 148094 w 213254"/>
              <a:gd name="T59" fmla="*/ 15321 h 2751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3254" h="275166">
                <a:moveTo>
                  <a:pt x="192617" y="254529"/>
                </a:moveTo>
                <a:lnTo>
                  <a:pt x="20638" y="254529"/>
                </a:lnTo>
                <a:lnTo>
                  <a:pt x="20638" y="41275"/>
                </a:lnTo>
                <a:lnTo>
                  <a:pt x="58473" y="41275"/>
                </a:lnTo>
                <a:lnTo>
                  <a:pt x="58473" y="61913"/>
                </a:lnTo>
                <a:lnTo>
                  <a:pt x="154781" y="61913"/>
                </a:lnTo>
                <a:lnTo>
                  <a:pt x="154781" y="41275"/>
                </a:lnTo>
                <a:lnTo>
                  <a:pt x="192617" y="41275"/>
                </a:lnTo>
                <a:lnTo>
                  <a:pt x="192617" y="254529"/>
                </a:lnTo>
                <a:close/>
                <a:moveTo>
                  <a:pt x="106627" y="13758"/>
                </a:moveTo>
                <a:cubicBezTo>
                  <a:pt x="112474" y="13758"/>
                  <a:pt x="116946" y="18230"/>
                  <a:pt x="116946" y="24077"/>
                </a:cubicBezTo>
                <a:cubicBezTo>
                  <a:pt x="116946" y="29924"/>
                  <a:pt x="112474" y="34396"/>
                  <a:pt x="106627" y="34396"/>
                </a:cubicBezTo>
                <a:cubicBezTo>
                  <a:pt x="100780" y="34396"/>
                  <a:pt x="96308" y="29924"/>
                  <a:pt x="96308" y="24077"/>
                </a:cubicBezTo>
                <a:cubicBezTo>
                  <a:pt x="96308" y="21325"/>
                  <a:pt x="97340" y="18574"/>
                  <a:pt x="99404" y="16854"/>
                </a:cubicBezTo>
                <a:cubicBezTo>
                  <a:pt x="101124" y="14790"/>
                  <a:pt x="103875" y="13758"/>
                  <a:pt x="106627" y="13758"/>
                </a:cubicBezTo>
                <a:close/>
                <a:moveTo>
                  <a:pt x="199496" y="20638"/>
                </a:moveTo>
                <a:lnTo>
                  <a:pt x="141023" y="20638"/>
                </a:lnTo>
                <a:lnTo>
                  <a:pt x="141023" y="13758"/>
                </a:lnTo>
                <a:cubicBezTo>
                  <a:pt x="141023" y="6191"/>
                  <a:pt x="134832" y="0"/>
                  <a:pt x="127265" y="0"/>
                </a:cubicBezTo>
                <a:lnTo>
                  <a:pt x="85990" y="0"/>
                </a:lnTo>
                <a:cubicBezTo>
                  <a:pt x="78423" y="0"/>
                  <a:pt x="72231" y="6191"/>
                  <a:pt x="72231" y="13758"/>
                </a:cubicBezTo>
                <a:lnTo>
                  <a:pt x="72231" y="20638"/>
                </a:lnTo>
                <a:lnTo>
                  <a:pt x="13758" y="20638"/>
                </a:lnTo>
                <a:cubicBezTo>
                  <a:pt x="6191" y="20638"/>
                  <a:pt x="0" y="26829"/>
                  <a:pt x="0" y="34396"/>
                </a:cubicBezTo>
                <a:lnTo>
                  <a:pt x="0" y="261408"/>
                </a:lnTo>
                <a:cubicBezTo>
                  <a:pt x="0" y="268975"/>
                  <a:pt x="6191" y="275167"/>
                  <a:pt x="13758" y="275167"/>
                </a:cubicBezTo>
                <a:lnTo>
                  <a:pt x="199496" y="275167"/>
                </a:lnTo>
                <a:cubicBezTo>
                  <a:pt x="207063" y="275167"/>
                  <a:pt x="213254" y="268975"/>
                  <a:pt x="213254" y="261408"/>
                </a:cubicBezTo>
                <a:lnTo>
                  <a:pt x="213254" y="34396"/>
                </a:lnTo>
                <a:cubicBezTo>
                  <a:pt x="213254" y="26829"/>
                  <a:pt x="207063" y="20638"/>
                  <a:pt x="199496" y="20638"/>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66" name="Group 65">
            <a:extLst>
              <a:ext uri="{FF2B5EF4-FFF2-40B4-BE49-F238E27FC236}">
                <a16:creationId xmlns:a16="http://schemas.microsoft.com/office/drawing/2014/main" id="{21A0DA73-CF9C-4405-BEDA-9EA090BA49C5}"/>
              </a:ext>
            </a:extLst>
          </p:cNvPr>
          <p:cNvGrpSpPr>
            <a:grpSpLocks noChangeAspect="1"/>
          </p:cNvGrpSpPr>
          <p:nvPr/>
        </p:nvGrpSpPr>
        <p:grpSpPr>
          <a:xfrm>
            <a:off x="5093865" y="3031711"/>
            <a:ext cx="177654" cy="201168"/>
            <a:chOff x="5615542" y="1744512"/>
            <a:chExt cx="216341" cy="244975"/>
          </a:xfrm>
          <a:solidFill>
            <a:schemeClr val="bg2"/>
          </a:solidFill>
        </p:grpSpPr>
        <p:sp>
          <p:nvSpPr>
            <p:cNvPr id="67" name="Freeform: Shape 66">
              <a:extLst>
                <a:ext uri="{FF2B5EF4-FFF2-40B4-BE49-F238E27FC236}">
                  <a16:creationId xmlns:a16="http://schemas.microsoft.com/office/drawing/2014/main" id="{41A9BD98-36D8-4C9B-A3F0-E38AEC4F01FC}"/>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8" name="Freeform: Shape 67">
              <a:extLst>
                <a:ext uri="{FF2B5EF4-FFF2-40B4-BE49-F238E27FC236}">
                  <a16:creationId xmlns:a16="http://schemas.microsoft.com/office/drawing/2014/main" id="{8DA0C971-A290-4DF7-9137-CA3AAF3A0950}"/>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9" name="Freeform: Shape 68">
              <a:extLst>
                <a:ext uri="{FF2B5EF4-FFF2-40B4-BE49-F238E27FC236}">
                  <a16:creationId xmlns:a16="http://schemas.microsoft.com/office/drawing/2014/main" id="{583FEA19-9CC3-4CA6-B33B-CB60311A4AEB}"/>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0" name="Freeform: Shape 69">
              <a:extLst>
                <a:ext uri="{FF2B5EF4-FFF2-40B4-BE49-F238E27FC236}">
                  <a16:creationId xmlns:a16="http://schemas.microsoft.com/office/drawing/2014/main" id="{7C2A9D73-CB4A-421F-808C-A65A6C624D63}"/>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1" name="Freeform: Shape 70">
              <a:extLst>
                <a:ext uri="{FF2B5EF4-FFF2-40B4-BE49-F238E27FC236}">
                  <a16:creationId xmlns:a16="http://schemas.microsoft.com/office/drawing/2014/main" id="{AEADF47D-BC1D-45DB-B72A-F37AFDF07540}"/>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2" name="Freeform: Shape 71">
              <a:extLst>
                <a:ext uri="{FF2B5EF4-FFF2-40B4-BE49-F238E27FC236}">
                  <a16:creationId xmlns:a16="http://schemas.microsoft.com/office/drawing/2014/main" id="{F03C9473-18F6-4A1C-A17A-CE93B5E0B7E0}"/>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73" name="Graphic 221" descr="Flip calendar">
            <a:extLst>
              <a:ext uri="{FF2B5EF4-FFF2-40B4-BE49-F238E27FC236}">
                <a16:creationId xmlns:a16="http://schemas.microsoft.com/office/drawing/2014/main" id="{6E7B6277-B97F-4B78-8437-941314C76FA9}"/>
              </a:ext>
            </a:extLst>
          </p:cNvPr>
          <p:cNvGrpSpPr>
            <a:grpSpLocks noChangeAspect="1"/>
          </p:cNvGrpSpPr>
          <p:nvPr/>
        </p:nvGrpSpPr>
        <p:grpSpPr>
          <a:xfrm>
            <a:off x="5082108" y="2117312"/>
            <a:ext cx="201168" cy="201168"/>
            <a:chOff x="9782435" y="3316125"/>
            <a:chExt cx="330200" cy="330200"/>
          </a:xfrm>
          <a:solidFill>
            <a:schemeClr val="bg2"/>
          </a:solidFill>
        </p:grpSpPr>
        <p:sp>
          <p:nvSpPr>
            <p:cNvPr id="74" name="Freeform: Shape 73">
              <a:extLst>
                <a:ext uri="{FF2B5EF4-FFF2-40B4-BE49-F238E27FC236}">
                  <a16:creationId xmlns:a16="http://schemas.microsoft.com/office/drawing/2014/main" id="{6A9A5065-E0A8-44DD-9D6F-E9298E84C1CD}"/>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5" name="Freeform: Shape 74">
              <a:extLst>
                <a:ext uri="{FF2B5EF4-FFF2-40B4-BE49-F238E27FC236}">
                  <a16:creationId xmlns:a16="http://schemas.microsoft.com/office/drawing/2014/main" id="{741E5EA3-5A80-48AA-A5E0-8E6B4F68796A}"/>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6" name="Freeform: Shape 75">
              <a:extLst>
                <a:ext uri="{FF2B5EF4-FFF2-40B4-BE49-F238E27FC236}">
                  <a16:creationId xmlns:a16="http://schemas.microsoft.com/office/drawing/2014/main" id="{F0EFC2EB-34A7-4340-BD71-C2A5B40939CC}"/>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7" name="Freeform: Shape 76">
              <a:extLst>
                <a:ext uri="{FF2B5EF4-FFF2-40B4-BE49-F238E27FC236}">
                  <a16:creationId xmlns:a16="http://schemas.microsoft.com/office/drawing/2014/main" id="{321D1073-9AEF-4F92-B56A-8B4DAA5348B6}"/>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78" name="Graphic 725" descr="Send">
            <a:extLst>
              <a:ext uri="{FF2B5EF4-FFF2-40B4-BE49-F238E27FC236}">
                <a16:creationId xmlns:a16="http://schemas.microsoft.com/office/drawing/2014/main" id="{661AAD6C-5B69-4D32-BD6C-AEF65D1F93A0}"/>
              </a:ext>
            </a:extLst>
          </p:cNvPr>
          <p:cNvSpPr>
            <a:spLocks noChangeAspect="1"/>
          </p:cNvSpPr>
          <p:nvPr/>
        </p:nvSpPr>
        <p:spPr bwMode="auto">
          <a:xfrm>
            <a:off x="5081588" y="4887913"/>
            <a:ext cx="201612" cy="187325"/>
          </a:xfrm>
          <a:custGeom>
            <a:avLst/>
            <a:gdLst>
              <a:gd name="T0" fmla="*/ 166970 w 274090"/>
              <a:gd name="T1" fmla="*/ 156630 h 253534"/>
              <a:gd name="T2" fmla="*/ 121707 w 274090"/>
              <a:gd name="T3" fmla="*/ 141040 h 253534"/>
              <a:gd name="T4" fmla="*/ 121455 w 274090"/>
              <a:gd name="T5" fmla="*/ 141040 h 253534"/>
              <a:gd name="T6" fmla="*/ 103350 w 274090"/>
              <a:gd name="T7" fmla="*/ 134754 h 253534"/>
              <a:gd name="T8" fmla="*/ 188093 w 274090"/>
              <a:gd name="T9" fmla="*/ 22854 h 253534"/>
              <a:gd name="T10" fmla="*/ 166970 w 274090"/>
              <a:gd name="T11" fmla="*/ 156630 h 253534"/>
              <a:gd name="T12" fmla="*/ 110391 w 274090"/>
              <a:gd name="T13" fmla="*/ 148081 h 253534"/>
              <a:gd name="T14" fmla="*/ 93795 w 274090"/>
              <a:gd name="T15" fmla="*/ 164677 h 253534"/>
              <a:gd name="T16" fmla="*/ 98321 w 274090"/>
              <a:gd name="T17" fmla="*/ 144057 h 253534"/>
              <a:gd name="T18" fmla="*/ 110391 w 274090"/>
              <a:gd name="T19" fmla="*/ 148081 h 253534"/>
              <a:gd name="T20" fmla="*/ 110391 w 274090"/>
              <a:gd name="T21" fmla="*/ 148081 h 253534"/>
              <a:gd name="T22" fmla="*/ 90274 w 274090"/>
              <a:gd name="T23" fmla="*/ 135257 h 253534"/>
              <a:gd name="T24" fmla="*/ 89269 w 274090"/>
              <a:gd name="T25" fmla="*/ 137268 h 253534"/>
              <a:gd name="T26" fmla="*/ 88514 w 274090"/>
              <a:gd name="T27" fmla="*/ 140537 h 253534"/>
              <a:gd name="T28" fmla="*/ 83485 w 274090"/>
              <a:gd name="T29" fmla="*/ 163420 h 253534"/>
              <a:gd name="T30" fmla="*/ 71415 w 274090"/>
              <a:gd name="T31" fmla="*/ 128216 h 253534"/>
              <a:gd name="T32" fmla="*/ 165461 w 274090"/>
              <a:gd name="T33" fmla="*/ 37690 h 253534"/>
              <a:gd name="T34" fmla="*/ 93292 w 274090"/>
              <a:gd name="T35" fmla="*/ 131485 h 253534"/>
              <a:gd name="T36" fmla="*/ 90274 w 274090"/>
              <a:gd name="T37" fmla="*/ 135257 h 253534"/>
              <a:gd name="T38" fmla="*/ 17602 w 274090"/>
              <a:gd name="T39" fmla="*/ 105584 h 253534"/>
              <a:gd name="T40" fmla="*/ 164958 w 274090"/>
              <a:gd name="T41" fmla="*/ 27129 h 253534"/>
              <a:gd name="T42" fmla="*/ 64122 w 274090"/>
              <a:gd name="T43" fmla="*/ 121426 h 253534"/>
              <a:gd name="T44" fmla="*/ 17602 w 274090"/>
              <a:gd name="T45" fmla="*/ 105584 h 253534"/>
              <a:gd name="T46" fmla="*/ 199157 w 274090"/>
              <a:gd name="T47" fmla="*/ 977 h 253534"/>
              <a:gd name="T48" fmla="*/ 193624 w 274090"/>
              <a:gd name="T49" fmla="*/ 726 h 253534"/>
              <a:gd name="T50" fmla="*/ 2766 w 274090"/>
              <a:gd name="T51" fmla="*/ 102064 h 253534"/>
              <a:gd name="T52" fmla="*/ 0 w 274090"/>
              <a:gd name="T53" fmla="*/ 106842 h 253534"/>
              <a:gd name="T54" fmla="*/ 3269 w 274090"/>
              <a:gd name="T55" fmla="*/ 111116 h 253534"/>
              <a:gd name="T56" fmla="*/ 55573 w 274090"/>
              <a:gd name="T57" fmla="*/ 128970 h 253534"/>
              <a:gd name="T58" fmla="*/ 62111 w 274090"/>
              <a:gd name="T59" fmla="*/ 131233 h 253534"/>
              <a:gd name="T60" fmla="*/ 63619 w 274090"/>
              <a:gd name="T61" fmla="*/ 135508 h 253534"/>
              <a:gd name="T62" fmla="*/ 79210 w 274090"/>
              <a:gd name="T63" fmla="*/ 182280 h 253534"/>
              <a:gd name="T64" fmla="*/ 79210 w 274090"/>
              <a:gd name="T65" fmla="*/ 182531 h 253534"/>
              <a:gd name="T66" fmla="*/ 79210 w 274090"/>
              <a:gd name="T67" fmla="*/ 182782 h 253534"/>
              <a:gd name="T68" fmla="*/ 82982 w 274090"/>
              <a:gd name="T69" fmla="*/ 186051 h 253534"/>
              <a:gd name="T70" fmla="*/ 87760 w 274090"/>
              <a:gd name="T71" fmla="*/ 184794 h 253534"/>
              <a:gd name="T72" fmla="*/ 88011 w 274090"/>
              <a:gd name="T73" fmla="*/ 184542 h 253534"/>
              <a:gd name="T74" fmla="*/ 89520 w 274090"/>
              <a:gd name="T75" fmla="*/ 183033 h 253534"/>
              <a:gd name="T76" fmla="*/ 121204 w 274090"/>
              <a:gd name="T77" fmla="*/ 151852 h 253534"/>
              <a:gd name="T78" fmla="*/ 169485 w 274090"/>
              <a:gd name="T79" fmla="*/ 168449 h 253534"/>
              <a:gd name="T80" fmla="*/ 173759 w 274090"/>
              <a:gd name="T81" fmla="*/ 167946 h 253534"/>
              <a:gd name="T82" fmla="*/ 176274 w 274090"/>
              <a:gd name="T83" fmla="*/ 164426 h 253534"/>
              <a:gd name="T84" fmla="*/ 201420 w 274090"/>
              <a:gd name="T85" fmla="*/ 6006 h 253534"/>
              <a:gd name="T86" fmla="*/ 199157 w 274090"/>
              <a:gd name="T87" fmla="*/ 977 h 2535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4090" h="253534">
                <a:moveTo>
                  <a:pt x="227495" y="213409"/>
                </a:moveTo>
                <a:lnTo>
                  <a:pt x="165825" y="192167"/>
                </a:lnTo>
                <a:lnTo>
                  <a:pt x="165482" y="192167"/>
                </a:lnTo>
                <a:lnTo>
                  <a:pt x="140814" y="183602"/>
                </a:lnTo>
                <a:lnTo>
                  <a:pt x="256275" y="31139"/>
                </a:lnTo>
                <a:lnTo>
                  <a:pt x="227495" y="213409"/>
                </a:lnTo>
                <a:close/>
                <a:moveTo>
                  <a:pt x="150407" y="201760"/>
                </a:moveTo>
                <a:lnTo>
                  <a:pt x="127795" y="224373"/>
                </a:lnTo>
                <a:lnTo>
                  <a:pt x="133962" y="196278"/>
                </a:lnTo>
                <a:lnTo>
                  <a:pt x="150407" y="201760"/>
                </a:lnTo>
                <a:close/>
                <a:moveTo>
                  <a:pt x="122998" y="184287"/>
                </a:moveTo>
                <a:cubicBezTo>
                  <a:pt x="122313" y="184972"/>
                  <a:pt x="121970" y="186000"/>
                  <a:pt x="121628" y="187028"/>
                </a:cubicBezTo>
                <a:lnTo>
                  <a:pt x="120600" y="191482"/>
                </a:lnTo>
                <a:lnTo>
                  <a:pt x="113748" y="222660"/>
                </a:lnTo>
                <a:lnTo>
                  <a:pt x="97302" y="174694"/>
                </a:lnTo>
                <a:lnTo>
                  <a:pt x="225440" y="51353"/>
                </a:lnTo>
                <a:lnTo>
                  <a:pt x="127110" y="179148"/>
                </a:lnTo>
                <a:lnTo>
                  <a:pt x="122998" y="184287"/>
                </a:lnTo>
                <a:close/>
                <a:moveTo>
                  <a:pt x="23983" y="143858"/>
                </a:moveTo>
                <a:lnTo>
                  <a:pt x="224754" y="36963"/>
                </a:lnTo>
                <a:lnTo>
                  <a:pt x="87366" y="165443"/>
                </a:lnTo>
                <a:lnTo>
                  <a:pt x="23983" y="143858"/>
                </a:lnTo>
                <a:close/>
                <a:moveTo>
                  <a:pt x="271350" y="1331"/>
                </a:moveTo>
                <a:cubicBezTo>
                  <a:pt x="269294" y="-382"/>
                  <a:pt x="266211" y="-382"/>
                  <a:pt x="263812" y="989"/>
                </a:cubicBezTo>
                <a:lnTo>
                  <a:pt x="3769" y="139062"/>
                </a:lnTo>
                <a:cubicBezTo>
                  <a:pt x="1370" y="140432"/>
                  <a:pt x="0" y="142831"/>
                  <a:pt x="0" y="145572"/>
                </a:cubicBezTo>
                <a:cubicBezTo>
                  <a:pt x="0" y="148312"/>
                  <a:pt x="2056" y="150711"/>
                  <a:pt x="4454" y="151396"/>
                </a:cubicBezTo>
                <a:lnTo>
                  <a:pt x="75718" y="175722"/>
                </a:lnTo>
                <a:lnTo>
                  <a:pt x="84626" y="178805"/>
                </a:lnTo>
                <a:lnTo>
                  <a:pt x="86681" y="184629"/>
                </a:lnTo>
                <a:lnTo>
                  <a:pt x="107923" y="248356"/>
                </a:lnTo>
                <a:lnTo>
                  <a:pt x="107923" y="248698"/>
                </a:lnTo>
                <a:lnTo>
                  <a:pt x="107923" y="249041"/>
                </a:lnTo>
                <a:cubicBezTo>
                  <a:pt x="108608" y="251096"/>
                  <a:pt x="110664" y="252810"/>
                  <a:pt x="113062" y="253495"/>
                </a:cubicBezTo>
                <a:cubicBezTo>
                  <a:pt x="115461" y="254180"/>
                  <a:pt x="117859" y="253495"/>
                  <a:pt x="119572" y="251782"/>
                </a:cubicBezTo>
                <a:lnTo>
                  <a:pt x="119915" y="251439"/>
                </a:lnTo>
                <a:lnTo>
                  <a:pt x="121970" y="249383"/>
                </a:lnTo>
                <a:lnTo>
                  <a:pt x="165140" y="206899"/>
                </a:lnTo>
                <a:lnTo>
                  <a:pt x="230922" y="229512"/>
                </a:lnTo>
                <a:cubicBezTo>
                  <a:pt x="232977" y="230197"/>
                  <a:pt x="235033" y="229854"/>
                  <a:pt x="236746" y="228827"/>
                </a:cubicBezTo>
                <a:cubicBezTo>
                  <a:pt x="238459" y="227799"/>
                  <a:pt x="239829" y="226086"/>
                  <a:pt x="240172" y="224030"/>
                </a:cubicBezTo>
                <a:lnTo>
                  <a:pt x="274433" y="8183"/>
                </a:lnTo>
                <a:cubicBezTo>
                  <a:pt x="274776" y="5100"/>
                  <a:pt x="273406" y="2702"/>
                  <a:pt x="271350" y="1331"/>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79" name="Graphic 207" descr="Syncing cloud">
            <a:extLst>
              <a:ext uri="{FF2B5EF4-FFF2-40B4-BE49-F238E27FC236}">
                <a16:creationId xmlns:a16="http://schemas.microsoft.com/office/drawing/2014/main" id="{1311DDD6-8176-477A-9855-4E0945399081}"/>
              </a:ext>
            </a:extLst>
          </p:cNvPr>
          <p:cNvGrpSpPr>
            <a:grpSpLocks noChangeAspect="1"/>
          </p:cNvGrpSpPr>
          <p:nvPr/>
        </p:nvGrpSpPr>
        <p:grpSpPr>
          <a:xfrm>
            <a:off x="5082108" y="3942417"/>
            <a:ext cx="201168" cy="201168"/>
            <a:chOff x="8623348" y="2614868"/>
            <a:chExt cx="371399" cy="371399"/>
          </a:xfrm>
          <a:solidFill>
            <a:schemeClr val="bg2"/>
          </a:solidFill>
        </p:grpSpPr>
        <p:sp>
          <p:nvSpPr>
            <p:cNvPr id="80" name="Freeform: Shape 79">
              <a:extLst>
                <a:ext uri="{FF2B5EF4-FFF2-40B4-BE49-F238E27FC236}">
                  <a16:creationId xmlns:a16="http://schemas.microsoft.com/office/drawing/2014/main" id="{C4CF31AD-DE0F-4752-ACEF-C9F816278935}"/>
                </a:ext>
              </a:extLst>
            </p:cNvPr>
            <p:cNvSpPr/>
            <p:nvPr/>
          </p:nvSpPr>
          <p:spPr>
            <a:xfrm>
              <a:off x="8764712" y="2769589"/>
              <a:ext cx="100587" cy="58031"/>
            </a:xfrm>
            <a:custGeom>
              <a:avLst/>
              <a:gdLst>
                <a:gd name="connsiteX0" fmla="*/ 104417 w 100587"/>
                <a:gd name="connsiteY0" fmla="*/ 35853 h 58031"/>
                <a:gd name="connsiteX1" fmla="*/ 79348 w 100587"/>
                <a:gd name="connsiteY1" fmla="*/ 60923 h 58031"/>
                <a:gd name="connsiteX2" fmla="*/ 54240 w 100587"/>
                <a:gd name="connsiteY2" fmla="*/ 35853 h 58031"/>
                <a:gd name="connsiteX3" fmla="*/ 68245 w 100587"/>
                <a:gd name="connsiteY3" fmla="*/ 35853 h 58031"/>
                <a:gd name="connsiteX4" fmla="*/ 43639 w 100587"/>
                <a:gd name="connsiteY4" fmla="*/ 20804 h 58031"/>
                <a:gd name="connsiteX5" fmla="*/ 25495 w 100587"/>
                <a:gd name="connsiteY5" fmla="*/ 27729 h 58031"/>
                <a:gd name="connsiteX6" fmla="*/ 0 w 100587"/>
                <a:gd name="connsiteY6" fmla="*/ 27729 h 58031"/>
                <a:gd name="connsiteX7" fmla="*/ 64248 w 100587"/>
                <a:gd name="connsiteY7" fmla="*/ 4610 h 58031"/>
                <a:gd name="connsiteX8" fmla="*/ 90335 w 100587"/>
                <a:gd name="connsiteY8" fmla="*/ 35853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104417" y="35853"/>
                  </a:moveTo>
                  <a:lnTo>
                    <a:pt x="79348" y="60923"/>
                  </a:lnTo>
                  <a:lnTo>
                    <a:pt x="54240" y="35853"/>
                  </a:lnTo>
                  <a:lnTo>
                    <a:pt x="68245" y="35853"/>
                  </a:lnTo>
                  <a:cubicBezTo>
                    <a:pt x="63507" y="26625"/>
                    <a:pt x="54012" y="20818"/>
                    <a:pt x="43639" y="20804"/>
                  </a:cubicBezTo>
                  <a:cubicBezTo>
                    <a:pt x="36947" y="20811"/>
                    <a:pt x="30490" y="23275"/>
                    <a:pt x="25495" y="27729"/>
                  </a:cubicBezTo>
                  <a:lnTo>
                    <a:pt x="0" y="27729"/>
                  </a:lnTo>
                  <a:cubicBezTo>
                    <a:pt x="11357" y="3603"/>
                    <a:pt x="40122" y="-6748"/>
                    <a:pt x="64248" y="4610"/>
                  </a:cubicBezTo>
                  <a:cubicBezTo>
                    <a:pt x="77123" y="10671"/>
                    <a:pt x="86669" y="22103"/>
                    <a:pt x="90335" y="35853"/>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1" name="Freeform: Shape 80">
              <a:extLst>
                <a:ext uri="{FF2B5EF4-FFF2-40B4-BE49-F238E27FC236}">
                  <a16:creationId xmlns:a16="http://schemas.microsoft.com/office/drawing/2014/main" id="{6BB1B700-C82D-4CA8-BBDD-378F52124881}"/>
                </a:ext>
              </a:extLst>
            </p:cNvPr>
            <p:cNvSpPr/>
            <p:nvPr/>
          </p:nvSpPr>
          <p:spPr>
            <a:xfrm>
              <a:off x="8747728" y="2805442"/>
              <a:ext cx="100587" cy="58031"/>
            </a:xfrm>
            <a:custGeom>
              <a:avLst/>
              <a:gdLst>
                <a:gd name="connsiteX0" fmla="*/ 0 w 100587"/>
                <a:gd name="connsiteY0" fmla="*/ 25069 h 58031"/>
                <a:gd name="connsiteX1" fmla="*/ 25108 w 100587"/>
                <a:gd name="connsiteY1" fmla="*/ 0 h 58031"/>
                <a:gd name="connsiteX2" fmla="*/ 50178 w 100587"/>
                <a:gd name="connsiteY2" fmla="*/ 25069 h 58031"/>
                <a:gd name="connsiteX3" fmla="*/ 36057 w 100587"/>
                <a:gd name="connsiteY3" fmla="*/ 25069 h 58031"/>
                <a:gd name="connsiteX4" fmla="*/ 60623 w 100587"/>
                <a:gd name="connsiteY4" fmla="*/ 40119 h 58031"/>
                <a:gd name="connsiteX5" fmla="*/ 78806 w 100587"/>
                <a:gd name="connsiteY5" fmla="*/ 33194 h 58031"/>
                <a:gd name="connsiteX6" fmla="*/ 104417 w 100587"/>
                <a:gd name="connsiteY6" fmla="*/ 33194 h 58031"/>
                <a:gd name="connsiteX7" fmla="*/ 40048 w 100587"/>
                <a:gd name="connsiteY7" fmla="*/ 56299 h 58031"/>
                <a:gd name="connsiteX8" fmla="*/ 13966 w 100587"/>
                <a:gd name="connsiteY8" fmla="*/ 25069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0" y="25069"/>
                  </a:moveTo>
                  <a:lnTo>
                    <a:pt x="25108" y="0"/>
                  </a:lnTo>
                  <a:lnTo>
                    <a:pt x="50178" y="25069"/>
                  </a:lnTo>
                  <a:lnTo>
                    <a:pt x="36057" y="25069"/>
                  </a:lnTo>
                  <a:cubicBezTo>
                    <a:pt x="40781" y="34291"/>
                    <a:pt x="50262" y="40099"/>
                    <a:pt x="60623" y="40119"/>
                  </a:cubicBezTo>
                  <a:cubicBezTo>
                    <a:pt x="67328" y="40117"/>
                    <a:pt x="73799" y="37653"/>
                    <a:pt x="78806" y="33194"/>
                  </a:cubicBezTo>
                  <a:lnTo>
                    <a:pt x="104417" y="33194"/>
                  </a:lnTo>
                  <a:cubicBezTo>
                    <a:pt x="93023" y="57349"/>
                    <a:pt x="64204" y="67694"/>
                    <a:pt x="40048" y="56299"/>
                  </a:cubicBezTo>
                  <a:cubicBezTo>
                    <a:pt x="27185" y="50231"/>
                    <a:pt x="17645" y="38809"/>
                    <a:pt x="13966" y="25069"/>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2" name="Freeform: Shape 81">
              <a:extLst>
                <a:ext uri="{FF2B5EF4-FFF2-40B4-BE49-F238E27FC236}">
                  <a16:creationId xmlns:a16="http://schemas.microsoft.com/office/drawing/2014/main" id="{A6265BB1-CD75-446F-B4F5-9A3D840C372C}"/>
                </a:ext>
              </a:extLst>
            </p:cNvPr>
            <p:cNvSpPr/>
            <p:nvPr/>
          </p:nvSpPr>
          <p:spPr>
            <a:xfrm>
              <a:off x="8631142" y="2692295"/>
              <a:ext cx="352055" cy="212781"/>
            </a:xfrm>
            <a:custGeom>
              <a:avLst/>
              <a:gdLst>
                <a:gd name="connsiteX0" fmla="*/ 296792 w 352055"/>
                <a:gd name="connsiteY0" fmla="*/ 216597 h 212780"/>
                <a:gd name="connsiteX1" fmla="*/ 355851 w 352055"/>
                <a:gd name="connsiteY1" fmla="*/ 154675 h 212780"/>
                <a:gd name="connsiteX2" fmla="*/ 304143 w 352055"/>
                <a:gd name="connsiteY2" fmla="*/ 96240 h 212780"/>
                <a:gd name="connsiteX3" fmla="*/ 275204 w 352055"/>
                <a:gd name="connsiteY3" fmla="*/ 49042 h 212780"/>
                <a:gd name="connsiteX4" fmla="*/ 219997 w 352055"/>
                <a:gd name="connsiteY4" fmla="*/ 37436 h 212780"/>
                <a:gd name="connsiteX5" fmla="*/ 132022 w 352055"/>
                <a:gd name="connsiteY5" fmla="*/ 2269 h 212780"/>
                <a:gd name="connsiteX6" fmla="*/ 69581 w 352055"/>
                <a:gd name="connsiteY6" fmla="*/ 71906 h 212780"/>
                <a:gd name="connsiteX7" fmla="*/ 14026 w 352055"/>
                <a:gd name="connsiteY7" fmla="*/ 100728 h 212780"/>
                <a:gd name="connsiteX8" fmla="*/ 6598 w 352055"/>
                <a:gd name="connsiteY8" fmla="*/ 174853 h 212780"/>
                <a:gd name="connsiteX9" fmla="*/ 67492 w 352055"/>
                <a:gd name="connsiteY9" fmla="*/ 216171 h 212780"/>
                <a:gd name="connsiteX10" fmla="*/ 68536 w 352055"/>
                <a:gd name="connsiteY10" fmla="*/ 192146 h 212780"/>
                <a:gd name="connsiteX11" fmla="*/ 28031 w 352055"/>
                <a:gd name="connsiteY11" fmla="*/ 164640 h 212780"/>
                <a:gd name="connsiteX12" fmla="*/ 32944 w 352055"/>
                <a:gd name="connsiteY12" fmla="*/ 115236 h 212780"/>
                <a:gd name="connsiteX13" fmla="*/ 78440 w 352055"/>
                <a:gd name="connsiteY13" fmla="*/ 96666 h 212780"/>
                <a:gd name="connsiteX14" fmla="*/ 92174 w 352055"/>
                <a:gd name="connsiteY14" fmla="*/ 98948 h 212780"/>
                <a:gd name="connsiteX15" fmla="*/ 92174 w 352055"/>
                <a:gd name="connsiteY15" fmla="*/ 83783 h 212780"/>
                <a:gd name="connsiteX16" fmla="*/ 137477 w 352055"/>
                <a:gd name="connsiteY16" fmla="*/ 25752 h 212780"/>
                <a:gd name="connsiteX17" fmla="*/ 203865 w 352055"/>
                <a:gd name="connsiteY17" fmla="*/ 56702 h 212780"/>
                <a:gd name="connsiteX18" fmla="*/ 208546 w 352055"/>
                <a:gd name="connsiteY18" fmla="*/ 66026 h 212780"/>
                <a:gd name="connsiteX19" fmla="*/ 218257 w 352055"/>
                <a:gd name="connsiteY19" fmla="*/ 62582 h 212780"/>
                <a:gd name="connsiteX20" fmla="*/ 261470 w 352055"/>
                <a:gd name="connsiteY20" fmla="*/ 68618 h 212780"/>
                <a:gd name="connsiteX21" fmla="*/ 281394 w 352055"/>
                <a:gd name="connsiteY21" fmla="*/ 107808 h 212780"/>
                <a:gd name="connsiteX22" fmla="*/ 281394 w 352055"/>
                <a:gd name="connsiteY22" fmla="*/ 119878 h 212780"/>
                <a:gd name="connsiteX23" fmla="*/ 297179 w 352055"/>
                <a:gd name="connsiteY23" fmla="*/ 119878 h 212780"/>
                <a:gd name="connsiteX24" fmla="*/ 332118 w 352055"/>
                <a:gd name="connsiteY24" fmla="*/ 157543 h 212780"/>
                <a:gd name="connsiteX25" fmla="*/ 296792 w 352055"/>
                <a:gd name="connsiteY25" fmla="*/ 192495 h 21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2055" h="212780">
                  <a:moveTo>
                    <a:pt x="296792" y="216597"/>
                  </a:moveTo>
                  <a:cubicBezTo>
                    <a:pt x="330200" y="215806"/>
                    <a:pt x="356641" y="188083"/>
                    <a:pt x="355851" y="154675"/>
                  </a:cubicBezTo>
                  <a:cubicBezTo>
                    <a:pt x="355153" y="125201"/>
                    <a:pt x="333313" y="100520"/>
                    <a:pt x="304143" y="96240"/>
                  </a:cubicBezTo>
                  <a:cubicBezTo>
                    <a:pt x="301060" y="77321"/>
                    <a:pt x="290667" y="60371"/>
                    <a:pt x="275204" y="49042"/>
                  </a:cubicBezTo>
                  <a:cubicBezTo>
                    <a:pt x="259201" y="37701"/>
                    <a:pt x="239213" y="33498"/>
                    <a:pt x="219997" y="37436"/>
                  </a:cubicBezTo>
                  <a:cubicBezTo>
                    <a:pt x="201093" y="8248"/>
                    <a:pt x="165837" y="-5845"/>
                    <a:pt x="132022" y="2269"/>
                  </a:cubicBezTo>
                  <a:cubicBezTo>
                    <a:pt x="99065" y="10756"/>
                    <a:pt x="74438" y="38221"/>
                    <a:pt x="69581" y="71906"/>
                  </a:cubicBezTo>
                  <a:cubicBezTo>
                    <a:pt x="47625" y="72496"/>
                    <a:pt x="27151" y="83118"/>
                    <a:pt x="14026" y="100728"/>
                  </a:cubicBezTo>
                  <a:cubicBezTo>
                    <a:pt x="-1526" y="122331"/>
                    <a:pt x="-4358" y="150594"/>
                    <a:pt x="6598" y="174853"/>
                  </a:cubicBezTo>
                  <a:cubicBezTo>
                    <a:pt x="17766" y="198765"/>
                    <a:pt x="41145" y="214629"/>
                    <a:pt x="67492" y="216171"/>
                  </a:cubicBezTo>
                  <a:close/>
                  <a:moveTo>
                    <a:pt x="68536" y="192146"/>
                  </a:moveTo>
                  <a:cubicBezTo>
                    <a:pt x="51031" y="191044"/>
                    <a:pt x="35511" y="180505"/>
                    <a:pt x="28031" y="164640"/>
                  </a:cubicBezTo>
                  <a:cubicBezTo>
                    <a:pt x="20772" y="148469"/>
                    <a:pt x="22642" y="129660"/>
                    <a:pt x="32944" y="115236"/>
                  </a:cubicBezTo>
                  <a:cubicBezTo>
                    <a:pt x="43476" y="101067"/>
                    <a:pt x="61002" y="93914"/>
                    <a:pt x="78440" y="96666"/>
                  </a:cubicBezTo>
                  <a:lnTo>
                    <a:pt x="92174" y="98948"/>
                  </a:lnTo>
                  <a:lnTo>
                    <a:pt x="92174" y="83783"/>
                  </a:lnTo>
                  <a:cubicBezTo>
                    <a:pt x="92309" y="56383"/>
                    <a:pt x="110929" y="32531"/>
                    <a:pt x="137477" y="25752"/>
                  </a:cubicBezTo>
                  <a:cubicBezTo>
                    <a:pt x="164116" y="19329"/>
                    <a:pt x="191658" y="32169"/>
                    <a:pt x="203865" y="56702"/>
                  </a:cubicBezTo>
                  <a:lnTo>
                    <a:pt x="208546" y="66026"/>
                  </a:lnTo>
                  <a:lnTo>
                    <a:pt x="218257" y="62582"/>
                  </a:lnTo>
                  <a:cubicBezTo>
                    <a:pt x="232786" y="57449"/>
                    <a:pt x="248904" y="59700"/>
                    <a:pt x="261470" y="68618"/>
                  </a:cubicBezTo>
                  <a:cubicBezTo>
                    <a:pt x="273965" y="77770"/>
                    <a:pt x="281362" y="92320"/>
                    <a:pt x="281394" y="107808"/>
                  </a:cubicBezTo>
                  <a:lnTo>
                    <a:pt x="281394" y="119878"/>
                  </a:lnTo>
                  <a:lnTo>
                    <a:pt x="297179" y="119878"/>
                  </a:lnTo>
                  <a:cubicBezTo>
                    <a:pt x="317228" y="120631"/>
                    <a:pt x="332871" y="137494"/>
                    <a:pt x="332118" y="157543"/>
                  </a:cubicBezTo>
                  <a:cubicBezTo>
                    <a:pt x="331399" y="176685"/>
                    <a:pt x="315941" y="191980"/>
                    <a:pt x="296792" y="192495"/>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83" name="Graphic 711" descr="Envelope">
            <a:extLst>
              <a:ext uri="{FF2B5EF4-FFF2-40B4-BE49-F238E27FC236}">
                <a16:creationId xmlns:a16="http://schemas.microsoft.com/office/drawing/2014/main" id="{FC5EF751-83CB-4734-8A69-940C095979DA}"/>
              </a:ext>
            </a:extLst>
          </p:cNvPr>
          <p:cNvSpPr>
            <a:spLocks noChangeAspect="1"/>
          </p:cNvSpPr>
          <p:nvPr/>
        </p:nvSpPr>
        <p:spPr bwMode="auto">
          <a:xfrm>
            <a:off x="8129588" y="3971925"/>
            <a:ext cx="200025" cy="141288"/>
          </a:xfrm>
          <a:custGeom>
            <a:avLst/>
            <a:gdLst>
              <a:gd name="T0" fmla="*/ 0 w 274090"/>
              <a:gd name="T1" fmla="*/ 0 h 191863"/>
              <a:gd name="T2" fmla="*/ 0 w 274090"/>
              <a:gd name="T3" fmla="*/ 140819 h 191863"/>
              <a:gd name="T4" fmla="*/ 201169 w 274090"/>
              <a:gd name="T5" fmla="*/ 140819 h 191863"/>
              <a:gd name="T6" fmla="*/ 201169 w 274090"/>
              <a:gd name="T7" fmla="*/ 0 h 191863"/>
              <a:gd name="T8" fmla="*/ 0 w 274090"/>
              <a:gd name="T9" fmla="*/ 0 h 191863"/>
              <a:gd name="T10" fmla="*/ 104105 w 274090"/>
              <a:gd name="T11" fmla="*/ 87760 h 191863"/>
              <a:gd name="T12" fmla="*/ 97064 w 274090"/>
              <a:gd name="T13" fmla="*/ 87760 h 191863"/>
              <a:gd name="T14" fmla="*/ 22631 w 274090"/>
              <a:gd name="T15" fmla="*/ 15088 h 191863"/>
              <a:gd name="T16" fmla="*/ 178788 w 274090"/>
              <a:gd name="T17" fmla="*/ 15088 h 191863"/>
              <a:gd name="T18" fmla="*/ 104105 w 274090"/>
              <a:gd name="T19" fmla="*/ 87760 h 191863"/>
              <a:gd name="T20" fmla="*/ 64122 w 274090"/>
              <a:gd name="T21" fmla="*/ 69655 h 191863"/>
              <a:gd name="T22" fmla="*/ 15088 w 274090"/>
              <a:gd name="T23" fmla="*/ 118941 h 191863"/>
              <a:gd name="T24" fmla="*/ 15088 w 274090"/>
              <a:gd name="T25" fmla="*/ 21626 h 191863"/>
              <a:gd name="T26" fmla="*/ 64122 w 274090"/>
              <a:gd name="T27" fmla="*/ 69655 h 191863"/>
              <a:gd name="T28" fmla="*/ 71415 w 274090"/>
              <a:gd name="T29" fmla="*/ 76696 h 191863"/>
              <a:gd name="T30" fmla="*/ 90274 w 274090"/>
              <a:gd name="T31" fmla="*/ 95052 h 191863"/>
              <a:gd name="T32" fmla="*/ 100836 w 274090"/>
              <a:gd name="T33" fmla="*/ 99327 h 191863"/>
              <a:gd name="T34" fmla="*/ 111397 w 274090"/>
              <a:gd name="T35" fmla="*/ 95052 h 191863"/>
              <a:gd name="T36" fmla="*/ 130257 w 274090"/>
              <a:gd name="T37" fmla="*/ 76696 h 191863"/>
              <a:gd name="T38" fmla="*/ 179040 w 274090"/>
              <a:gd name="T39" fmla="*/ 125731 h 191863"/>
              <a:gd name="T40" fmla="*/ 22380 w 274090"/>
              <a:gd name="T41" fmla="*/ 125731 h 191863"/>
              <a:gd name="T42" fmla="*/ 71415 w 274090"/>
              <a:gd name="T43" fmla="*/ 76696 h 191863"/>
              <a:gd name="T44" fmla="*/ 137046 w 274090"/>
              <a:gd name="T45" fmla="*/ 69655 h 191863"/>
              <a:gd name="T46" fmla="*/ 186081 w 274090"/>
              <a:gd name="T47" fmla="*/ 21877 h 191863"/>
              <a:gd name="T48" fmla="*/ 186081 w 274090"/>
              <a:gd name="T49" fmla="*/ 118690 h 191863"/>
              <a:gd name="T50" fmla="*/ 137046 w 274090"/>
              <a:gd name="T51" fmla="*/ 69655 h 1918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4090" h="191863">
                <a:moveTo>
                  <a:pt x="0" y="0"/>
                </a:moveTo>
                <a:lnTo>
                  <a:pt x="0" y="191864"/>
                </a:lnTo>
                <a:lnTo>
                  <a:pt x="274091" y="191864"/>
                </a:lnTo>
                <a:lnTo>
                  <a:pt x="274091" y="0"/>
                </a:lnTo>
                <a:lnTo>
                  <a:pt x="0" y="0"/>
                </a:lnTo>
                <a:close/>
                <a:moveTo>
                  <a:pt x="141842" y="119572"/>
                </a:moveTo>
                <a:cubicBezTo>
                  <a:pt x="139101" y="122313"/>
                  <a:pt x="134990" y="122313"/>
                  <a:pt x="132249" y="119572"/>
                </a:cubicBezTo>
                <a:lnTo>
                  <a:pt x="30835" y="20557"/>
                </a:lnTo>
                <a:lnTo>
                  <a:pt x="243598" y="20557"/>
                </a:lnTo>
                <a:lnTo>
                  <a:pt x="141842" y="119572"/>
                </a:lnTo>
                <a:close/>
                <a:moveTo>
                  <a:pt x="87366" y="94904"/>
                </a:moveTo>
                <a:lnTo>
                  <a:pt x="20557" y="162056"/>
                </a:lnTo>
                <a:lnTo>
                  <a:pt x="20557" y="29465"/>
                </a:lnTo>
                <a:lnTo>
                  <a:pt x="87366" y="94904"/>
                </a:lnTo>
                <a:close/>
                <a:moveTo>
                  <a:pt x="97302" y="104497"/>
                </a:moveTo>
                <a:lnTo>
                  <a:pt x="122998" y="129508"/>
                </a:lnTo>
                <a:cubicBezTo>
                  <a:pt x="127110" y="133277"/>
                  <a:pt x="132249" y="135332"/>
                  <a:pt x="137388" y="135332"/>
                </a:cubicBezTo>
                <a:cubicBezTo>
                  <a:pt x="142527" y="135332"/>
                  <a:pt x="147666" y="133277"/>
                  <a:pt x="151778" y="129508"/>
                </a:cubicBezTo>
                <a:lnTo>
                  <a:pt x="177474" y="104497"/>
                </a:lnTo>
                <a:lnTo>
                  <a:pt x="243941" y="171307"/>
                </a:lnTo>
                <a:lnTo>
                  <a:pt x="30493" y="171307"/>
                </a:lnTo>
                <a:lnTo>
                  <a:pt x="97302" y="104497"/>
                </a:lnTo>
                <a:close/>
                <a:moveTo>
                  <a:pt x="186724" y="94904"/>
                </a:moveTo>
                <a:lnTo>
                  <a:pt x="253534" y="29807"/>
                </a:lnTo>
                <a:lnTo>
                  <a:pt x="253534" y="161714"/>
                </a:lnTo>
                <a:lnTo>
                  <a:pt x="186724" y="94904"/>
                </a:ln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84" name="Graphic 16" descr="Open book">
            <a:extLst>
              <a:ext uri="{FF2B5EF4-FFF2-40B4-BE49-F238E27FC236}">
                <a16:creationId xmlns:a16="http://schemas.microsoft.com/office/drawing/2014/main" id="{26C80FB9-7F3A-4767-8DC2-0893F972E5D1}"/>
              </a:ext>
            </a:extLst>
          </p:cNvPr>
          <p:cNvGrpSpPr>
            <a:grpSpLocks noChangeAspect="1"/>
          </p:cNvGrpSpPr>
          <p:nvPr/>
        </p:nvGrpSpPr>
        <p:grpSpPr>
          <a:xfrm>
            <a:off x="8128909" y="2143079"/>
            <a:ext cx="201168" cy="148591"/>
            <a:chOff x="1157152" y="1960657"/>
            <a:chExt cx="274230" cy="202557"/>
          </a:xfrm>
          <a:solidFill>
            <a:schemeClr val="bg2"/>
          </a:solidFill>
        </p:grpSpPr>
        <p:sp>
          <p:nvSpPr>
            <p:cNvPr id="85" name="Freeform: Shape 84">
              <a:extLst>
                <a:ext uri="{FF2B5EF4-FFF2-40B4-BE49-F238E27FC236}">
                  <a16:creationId xmlns:a16="http://schemas.microsoft.com/office/drawing/2014/main" id="{488B4DFA-2079-4906-8574-4682986853F0}"/>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6" name="Freeform: Shape 85">
              <a:extLst>
                <a:ext uri="{FF2B5EF4-FFF2-40B4-BE49-F238E27FC236}">
                  <a16:creationId xmlns:a16="http://schemas.microsoft.com/office/drawing/2014/main" id="{A9CB16F9-6DA0-4937-8E99-EBF0AFB78AAD}"/>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7" name="Freeform: Shape 86">
              <a:extLst>
                <a:ext uri="{FF2B5EF4-FFF2-40B4-BE49-F238E27FC236}">
                  <a16:creationId xmlns:a16="http://schemas.microsoft.com/office/drawing/2014/main" id="{15B89455-45B5-4E38-83DC-90E1F3676FC6}"/>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8" name="Freeform: Shape 87">
              <a:extLst>
                <a:ext uri="{FF2B5EF4-FFF2-40B4-BE49-F238E27FC236}">
                  <a16:creationId xmlns:a16="http://schemas.microsoft.com/office/drawing/2014/main" id="{7E79F2D6-B75C-4701-8CE1-41EAF49619EA}"/>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9" name="Freeform: Shape 88">
              <a:extLst>
                <a:ext uri="{FF2B5EF4-FFF2-40B4-BE49-F238E27FC236}">
                  <a16:creationId xmlns:a16="http://schemas.microsoft.com/office/drawing/2014/main" id="{8C5D0F12-1E86-457D-B143-259C6CD983FF}"/>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90" name="Graphic 430" descr="Map with pin">
            <a:extLst>
              <a:ext uri="{FF2B5EF4-FFF2-40B4-BE49-F238E27FC236}">
                <a16:creationId xmlns:a16="http://schemas.microsoft.com/office/drawing/2014/main" id="{6F9D5ED4-5127-4C1D-9E40-50AE3C7259D3}"/>
              </a:ext>
            </a:extLst>
          </p:cNvPr>
          <p:cNvGrpSpPr>
            <a:grpSpLocks noChangeAspect="1"/>
          </p:cNvGrpSpPr>
          <p:nvPr/>
        </p:nvGrpSpPr>
        <p:grpSpPr>
          <a:xfrm>
            <a:off x="8128909" y="3031189"/>
            <a:ext cx="201168" cy="201168"/>
            <a:chOff x="1965661" y="4920134"/>
            <a:chExt cx="381882" cy="381882"/>
          </a:xfrm>
          <a:solidFill>
            <a:schemeClr val="bg2"/>
          </a:solidFill>
        </p:grpSpPr>
        <p:sp>
          <p:nvSpPr>
            <p:cNvPr id="91" name="Freeform: Shape 90">
              <a:extLst>
                <a:ext uri="{FF2B5EF4-FFF2-40B4-BE49-F238E27FC236}">
                  <a16:creationId xmlns:a16="http://schemas.microsoft.com/office/drawing/2014/main" id="{4754E53C-B5F0-4CDA-AA13-61C4BBEB07CE}"/>
                </a:ext>
              </a:extLst>
            </p:cNvPr>
            <p:cNvSpPr/>
            <p:nvPr/>
          </p:nvSpPr>
          <p:spPr>
            <a:xfrm>
              <a:off x="2194369" y="4981754"/>
              <a:ext cx="83537" cy="127294"/>
            </a:xfrm>
            <a:custGeom>
              <a:avLst/>
              <a:gdLst>
                <a:gd name="connsiteX0" fmla="*/ 41792 w 83536"/>
                <a:gd name="connsiteY0" fmla="*/ 58514 h 127294"/>
                <a:gd name="connsiteX1" fmla="*/ 24686 w 83536"/>
                <a:gd name="connsiteY1" fmla="*/ 40613 h 127294"/>
                <a:gd name="connsiteX2" fmla="*/ 42189 w 83536"/>
                <a:gd name="connsiteY2" fmla="*/ 23110 h 127294"/>
                <a:gd name="connsiteX3" fmla="*/ 59692 w 83536"/>
                <a:gd name="connsiteY3" fmla="*/ 40613 h 127294"/>
                <a:gd name="connsiteX4" fmla="*/ 54521 w 83536"/>
                <a:gd name="connsiteY4" fmla="*/ 52945 h 127294"/>
                <a:gd name="connsiteX5" fmla="*/ 41792 w 83536"/>
                <a:gd name="connsiteY5" fmla="*/ 58514 h 127294"/>
                <a:gd name="connsiteX6" fmla="*/ 24686 w 83536"/>
                <a:gd name="connsiteY6" fmla="*/ 3220 h 127294"/>
                <a:gd name="connsiteX7" fmla="*/ 4797 w 83536"/>
                <a:gd name="connsiteY7" fmla="*/ 21121 h 127294"/>
                <a:gd name="connsiteX8" fmla="*/ 2808 w 83536"/>
                <a:gd name="connsiteY8" fmla="*/ 55331 h 127294"/>
                <a:gd name="connsiteX9" fmla="*/ 21902 w 83536"/>
                <a:gd name="connsiteY9" fmla="*/ 96702 h 127294"/>
                <a:gd name="connsiteX10" fmla="*/ 34631 w 83536"/>
                <a:gd name="connsiteY10" fmla="*/ 122956 h 127294"/>
                <a:gd name="connsiteX11" fmla="*/ 41792 w 83536"/>
                <a:gd name="connsiteY11" fmla="*/ 127332 h 127294"/>
                <a:gd name="connsiteX12" fmla="*/ 48952 w 83536"/>
                <a:gd name="connsiteY12" fmla="*/ 122956 h 127294"/>
                <a:gd name="connsiteX13" fmla="*/ 61681 w 83536"/>
                <a:gd name="connsiteY13" fmla="*/ 96702 h 127294"/>
                <a:gd name="connsiteX14" fmla="*/ 80775 w 83536"/>
                <a:gd name="connsiteY14" fmla="*/ 55729 h 127294"/>
                <a:gd name="connsiteX15" fmla="*/ 83560 w 83536"/>
                <a:gd name="connsiteY15" fmla="*/ 40613 h 127294"/>
                <a:gd name="connsiteX16" fmla="*/ 24686 w 83536"/>
                <a:gd name="connsiteY16" fmla="*/ 3220 h 12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536" h="127294">
                  <a:moveTo>
                    <a:pt x="41792" y="58514"/>
                  </a:moveTo>
                  <a:cubicBezTo>
                    <a:pt x="32245" y="58514"/>
                    <a:pt x="24289" y="50558"/>
                    <a:pt x="24686" y="40613"/>
                  </a:cubicBezTo>
                  <a:cubicBezTo>
                    <a:pt x="24686" y="31066"/>
                    <a:pt x="32642" y="23110"/>
                    <a:pt x="42189" y="23110"/>
                  </a:cubicBezTo>
                  <a:cubicBezTo>
                    <a:pt x="51736" y="23110"/>
                    <a:pt x="59692" y="31066"/>
                    <a:pt x="59692" y="40613"/>
                  </a:cubicBezTo>
                  <a:cubicBezTo>
                    <a:pt x="59692" y="45387"/>
                    <a:pt x="57703" y="49762"/>
                    <a:pt x="54521" y="52945"/>
                  </a:cubicBezTo>
                  <a:cubicBezTo>
                    <a:pt x="50941" y="56525"/>
                    <a:pt x="46565" y="58514"/>
                    <a:pt x="41792" y="58514"/>
                  </a:cubicBezTo>
                  <a:close/>
                  <a:moveTo>
                    <a:pt x="24686" y="3220"/>
                  </a:moveTo>
                  <a:cubicBezTo>
                    <a:pt x="15935" y="6403"/>
                    <a:pt x="9172" y="13165"/>
                    <a:pt x="4797" y="21121"/>
                  </a:cubicBezTo>
                  <a:cubicBezTo>
                    <a:pt x="-772" y="31862"/>
                    <a:pt x="-1568" y="44193"/>
                    <a:pt x="2808" y="55331"/>
                  </a:cubicBezTo>
                  <a:lnTo>
                    <a:pt x="21902" y="96702"/>
                  </a:lnTo>
                  <a:lnTo>
                    <a:pt x="34631" y="122956"/>
                  </a:lnTo>
                  <a:cubicBezTo>
                    <a:pt x="35825" y="125741"/>
                    <a:pt x="38609" y="127332"/>
                    <a:pt x="41792" y="127332"/>
                  </a:cubicBezTo>
                  <a:cubicBezTo>
                    <a:pt x="44974" y="127332"/>
                    <a:pt x="47758" y="125741"/>
                    <a:pt x="48952" y="122956"/>
                  </a:cubicBezTo>
                  <a:lnTo>
                    <a:pt x="61681" y="96702"/>
                  </a:lnTo>
                  <a:lnTo>
                    <a:pt x="80775" y="55729"/>
                  </a:lnTo>
                  <a:cubicBezTo>
                    <a:pt x="82764" y="50956"/>
                    <a:pt x="83560" y="45784"/>
                    <a:pt x="83560" y="40613"/>
                  </a:cubicBezTo>
                  <a:cubicBezTo>
                    <a:pt x="83560" y="12767"/>
                    <a:pt x="54919" y="-8316"/>
                    <a:pt x="24686" y="3220"/>
                  </a:cubicBezTo>
                  <a:close/>
                </a:path>
              </a:pathLst>
            </a:custGeom>
            <a:grpFill/>
            <a:ln w="3969"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92" name="Freeform: Shape 91">
              <a:extLst>
                <a:ext uri="{FF2B5EF4-FFF2-40B4-BE49-F238E27FC236}">
                  <a16:creationId xmlns:a16="http://schemas.microsoft.com/office/drawing/2014/main" id="{93E864CD-21CA-4E67-8972-D2D5BF91B4DF}"/>
                </a:ext>
              </a:extLst>
            </p:cNvPr>
            <p:cNvSpPr/>
            <p:nvPr/>
          </p:nvSpPr>
          <p:spPr>
            <a:xfrm>
              <a:off x="1997485" y="5017593"/>
              <a:ext cx="318235" cy="222765"/>
            </a:xfrm>
            <a:custGeom>
              <a:avLst/>
              <a:gdLst>
                <a:gd name="connsiteX0" fmla="*/ 151162 w 318235"/>
                <a:gd name="connsiteY0" fmla="*/ 192134 h 222764"/>
                <a:gd name="connsiteX1" fmla="*/ 87515 w 318235"/>
                <a:gd name="connsiteY1" fmla="*/ 160311 h 222764"/>
                <a:gd name="connsiteX2" fmla="*/ 87515 w 318235"/>
                <a:gd name="connsiteY2" fmla="*/ 30630 h 222764"/>
                <a:gd name="connsiteX3" fmla="*/ 151162 w 318235"/>
                <a:gd name="connsiteY3" fmla="*/ 62454 h 222764"/>
                <a:gd name="connsiteX4" fmla="*/ 151162 w 318235"/>
                <a:gd name="connsiteY4" fmla="*/ 192134 h 222764"/>
                <a:gd name="connsiteX5" fmla="*/ 71603 w 318235"/>
                <a:gd name="connsiteY5" fmla="*/ 160311 h 222764"/>
                <a:gd name="connsiteX6" fmla="*/ 23868 w 318235"/>
                <a:gd name="connsiteY6" fmla="*/ 184179 h 222764"/>
                <a:gd name="connsiteX7" fmla="*/ 23868 w 318235"/>
                <a:gd name="connsiteY7" fmla="*/ 54498 h 222764"/>
                <a:gd name="connsiteX8" fmla="*/ 71603 w 318235"/>
                <a:gd name="connsiteY8" fmla="*/ 30630 h 222764"/>
                <a:gd name="connsiteX9" fmla="*/ 71603 w 318235"/>
                <a:gd name="connsiteY9" fmla="*/ 160311 h 222764"/>
                <a:gd name="connsiteX10" fmla="*/ 291981 w 318235"/>
                <a:gd name="connsiteY10" fmla="*/ 26652 h 222764"/>
                <a:gd name="connsiteX11" fmla="*/ 291981 w 318235"/>
                <a:gd name="connsiteY11" fmla="*/ 26652 h 222764"/>
                <a:gd name="connsiteX12" fmla="*/ 282036 w 318235"/>
                <a:gd name="connsiteY12" fmla="*/ 48133 h 222764"/>
                <a:gd name="connsiteX13" fmla="*/ 294367 w 318235"/>
                <a:gd name="connsiteY13" fmla="*/ 54498 h 222764"/>
                <a:gd name="connsiteX14" fmla="*/ 294367 w 318235"/>
                <a:gd name="connsiteY14" fmla="*/ 184179 h 222764"/>
                <a:gd name="connsiteX15" fmla="*/ 246632 w 318235"/>
                <a:gd name="connsiteY15" fmla="*/ 160311 h 222764"/>
                <a:gd name="connsiteX16" fmla="*/ 246632 w 318235"/>
                <a:gd name="connsiteY16" fmla="*/ 107404 h 222764"/>
                <a:gd name="connsiteX17" fmla="*/ 230720 w 318235"/>
                <a:gd name="connsiteY17" fmla="*/ 107404 h 222764"/>
                <a:gd name="connsiteX18" fmla="*/ 230720 w 318235"/>
                <a:gd name="connsiteY18" fmla="*/ 160311 h 222764"/>
                <a:gd name="connsiteX19" fmla="*/ 167073 w 318235"/>
                <a:gd name="connsiteY19" fmla="*/ 192134 h 222764"/>
                <a:gd name="connsiteX20" fmla="*/ 167073 w 318235"/>
                <a:gd name="connsiteY20" fmla="*/ 62454 h 222764"/>
                <a:gd name="connsiteX21" fmla="*/ 195317 w 318235"/>
                <a:gd name="connsiteY21" fmla="*/ 48133 h 222764"/>
                <a:gd name="connsiteX22" fmla="*/ 185372 w 318235"/>
                <a:gd name="connsiteY22" fmla="*/ 26652 h 222764"/>
                <a:gd name="connsiteX23" fmla="*/ 159118 w 318235"/>
                <a:gd name="connsiteY23" fmla="*/ 39779 h 222764"/>
                <a:gd name="connsiteX24" fmla="*/ 79559 w 318235"/>
                <a:gd name="connsiteY24" fmla="*/ 0 h 222764"/>
                <a:gd name="connsiteX25" fmla="*/ 0 w 318235"/>
                <a:gd name="connsiteY25" fmla="*/ 39779 h 222764"/>
                <a:gd name="connsiteX26" fmla="*/ 0 w 318235"/>
                <a:gd name="connsiteY26" fmla="*/ 222765 h 222764"/>
                <a:gd name="connsiteX27" fmla="*/ 79559 w 318235"/>
                <a:gd name="connsiteY27" fmla="*/ 182985 h 222764"/>
                <a:gd name="connsiteX28" fmla="*/ 159118 w 318235"/>
                <a:gd name="connsiteY28" fmla="*/ 222765 h 222764"/>
                <a:gd name="connsiteX29" fmla="*/ 238676 w 318235"/>
                <a:gd name="connsiteY29" fmla="*/ 182985 h 222764"/>
                <a:gd name="connsiteX30" fmla="*/ 318235 w 318235"/>
                <a:gd name="connsiteY30" fmla="*/ 222765 h 222764"/>
                <a:gd name="connsiteX31" fmla="*/ 318235 w 318235"/>
                <a:gd name="connsiteY31" fmla="*/ 39779 h 222764"/>
                <a:gd name="connsiteX32" fmla="*/ 291981 w 318235"/>
                <a:gd name="connsiteY32" fmla="*/ 26652 h 2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8235" h="222764">
                  <a:moveTo>
                    <a:pt x="151162" y="192134"/>
                  </a:moveTo>
                  <a:lnTo>
                    <a:pt x="87515" y="160311"/>
                  </a:lnTo>
                  <a:lnTo>
                    <a:pt x="87515" y="30630"/>
                  </a:lnTo>
                  <a:lnTo>
                    <a:pt x="151162" y="62454"/>
                  </a:lnTo>
                  <a:lnTo>
                    <a:pt x="151162" y="192134"/>
                  </a:lnTo>
                  <a:close/>
                  <a:moveTo>
                    <a:pt x="71603" y="160311"/>
                  </a:moveTo>
                  <a:lnTo>
                    <a:pt x="23868" y="184179"/>
                  </a:lnTo>
                  <a:lnTo>
                    <a:pt x="23868" y="54498"/>
                  </a:lnTo>
                  <a:lnTo>
                    <a:pt x="71603" y="30630"/>
                  </a:lnTo>
                  <a:lnTo>
                    <a:pt x="71603" y="160311"/>
                  </a:lnTo>
                  <a:close/>
                  <a:moveTo>
                    <a:pt x="291981" y="26652"/>
                  </a:moveTo>
                  <a:lnTo>
                    <a:pt x="291981" y="26652"/>
                  </a:lnTo>
                  <a:lnTo>
                    <a:pt x="282036" y="48133"/>
                  </a:lnTo>
                  <a:lnTo>
                    <a:pt x="294367" y="54498"/>
                  </a:lnTo>
                  <a:lnTo>
                    <a:pt x="294367" y="184179"/>
                  </a:lnTo>
                  <a:lnTo>
                    <a:pt x="246632" y="160311"/>
                  </a:lnTo>
                  <a:lnTo>
                    <a:pt x="246632" y="107404"/>
                  </a:lnTo>
                  <a:lnTo>
                    <a:pt x="230720" y="107404"/>
                  </a:lnTo>
                  <a:lnTo>
                    <a:pt x="230720" y="160311"/>
                  </a:lnTo>
                  <a:lnTo>
                    <a:pt x="167073" y="192134"/>
                  </a:lnTo>
                  <a:lnTo>
                    <a:pt x="167073" y="62454"/>
                  </a:lnTo>
                  <a:lnTo>
                    <a:pt x="195317" y="48133"/>
                  </a:lnTo>
                  <a:lnTo>
                    <a:pt x="185372" y="26652"/>
                  </a:lnTo>
                  <a:lnTo>
                    <a:pt x="159118" y="39779"/>
                  </a:lnTo>
                  <a:lnTo>
                    <a:pt x="79559" y="0"/>
                  </a:lnTo>
                  <a:lnTo>
                    <a:pt x="0" y="39779"/>
                  </a:lnTo>
                  <a:lnTo>
                    <a:pt x="0" y="222765"/>
                  </a:lnTo>
                  <a:lnTo>
                    <a:pt x="79559" y="182985"/>
                  </a:lnTo>
                  <a:lnTo>
                    <a:pt x="159118" y="222765"/>
                  </a:lnTo>
                  <a:lnTo>
                    <a:pt x="238676" y="182985"/>
                  </a:lnTo>
                  <a:lnTo>
                    <a:pt x="318235" y="222765"/>
                  </a:lnTo>
                  <a:lnTo>
                    <a:pt x="318235" y="39779"/>
                  </a:lnTo>
                  <a:lnTo>
                    <a:pt x="291981" y="26652"/>
                  </a:lnTo>
                  <a:close/>
                </a:path>
              </a:pathLst>
            </a:custGeom>
            <a:grpFill/>
            <a:ln w="3969"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22" name="Group 21">
            <a:extLst>
              <a:ext uri="{FF2B5EF4-FFF2-40B4-BE49-F238E27FC236}">
                <a16:creationId xmlns:a16="http://schemas.microsoft.com/office/drawing/2014/main" id="{A493DA0A-45AD-4956-8C6E-921225A9C5F6}"/>
              </a:ext>
            </a:extLst>
          </p:cNvPr>
          <p:cNvGrpSpPr>
            <a:grpSpLocks noChangeAspect="1"/>
          </p:cNvGrpSpPr>
          <p:nvPr/>
        </p:nvGrpSpPr>
        <p:grpSpPr>
          <a:xfrm>
            <a:off x="8128909" y="4880587"/>
            <a:ext cx="201168" cy="201168"/>
            <a:chOff x="8134240" y="4851358"/>
            <a:chExt cx="240509" cy="240509"/>
          </a:xfrm>
          <a:solidFill>
            <a:schemeClr val="bg2"/>
          </a:solidFill>
        </p:grpSpPr>
        <p:sp>
          <p:nvSpPr>
            <p:cNvPr id="94" name="Freeform: Shape 93">
              <a:extLst>
                <a:ext uri="{FF2B5EF4-FFF2-40B4-BE49-F238E27FC236}">
                  <a16:creationId xmlns:a16="http://schemas.microsoft.com/office/drawing/2014/main" id="{CC972E9D-1965-4518-8CCF-1BD777DB6F50}"/>
                </a:ext>
              </a:extLst>
            </p:cNvPr>
            <p:cNvSpPr/>
            <p:nvPr/>
          </p:nvSpPr>
          <p:spPr>
            <a:xfrm>
              <a:off x="8181717" y="4918051"/>
              <a:ext cx="142407" cy="104432"/>
            </a:xfrm>
            <a:custGeom>
              <a:avLst/>
              <a:gdLst>
                <a:gd name="connsiteX0" fmla="*/ 145563 w 142406"/>
                <a:gd name="connsiteY0" fmla="*/ 53561 h 104431"/>
                <a:gd name="connsiteX1" fmla="*/ 136069 w 142406"/>
                <a:gd name="connsiteY1" fmla="*/ 63055 h 104431"/>
                <a:gd name="connsiteX2" fmla="*/ 32397 w 142406"/>
                <a:gd name="connsiteY2" fmla="*/ 63055 h 104431"/>
                <a:gd name="connsiteX3" fmla="*/ 60499 w 142406"/>
                <a:gd name="connsiteY3" fmla="*/ 91157 h 104431"/>
                <a:gd name="connsiteX4" fmla="*/ 60025 w 142406"/>
                <a:gd name="connsiteY4" fmla="*/ 104575 h 104431"/>
                <a:gd name="connsiteX5" fmla="*/ 47081 w 142406"/>
                <a:gd name="connsiteY5" fmla="*/ 104575 h 104431"/>
                <a:gd name="connsiteX6" fmla="*/ 2776 w 142406"/>
                <a:gd name="connsiteY6" fmla="*/ 60270 h 104431"/>
                <a:gd name="connsiteX7" fmla="*/ 2776 w 142406"/>
                <a:gd name="connsiteY7" fmla="*/ 46852 h 104431"/>
                <a:gd name="connsiteX8" fmla="*/ 47081 w 142406"/>
                <a:gd name="connsiteY8" fmla="*/ 2548 h 104431"/>
                <a:gd name="connsiteX9" fmla="*/ 60499 w 142406"/>
                <a:gd name="connsiteY9" fmla="*/ 3022 h 104431"/>
                <a:gd name="connsiteX10" fmla="*/ 60499 w 142406"/>
                <a:gd name="connsiteY10" fmla="*/ 15966 h 104431"/>
                <a:gd name="connsiteX11" fmla="*/ 32397 w 142406"/>
                <a:gd name="connsiteY11" fmla="*/ 44068 h 104431"/>
                <a:gd name="connsiteX12" fmla="*/ 136069 w 142406"/>
                <a:gd name="connsiteY12" fmla="*/ 44068 h 104431"/>
                <a:gd name="connsiteX13" fmla="*/ 145563 w 142406"/>
                <a:gd name="connsiteY13" fmla="*/ 53561 h 10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406" h="104431">
                  <a:moveTo>
                    <a:pt x="145563" y="53561"/>
                  </a:moveTo>
                  <a:cubicBezTo>
                    <a:pt x="145563" y="58805"/>
                    <a:pt x="141312" y="63055"/>
                    <a:pt x="136069" y="63055"/>
                  </a:cubicBezTo>
                  <a:lnTo>
                    <a:pt x="32397" y="63055"/>
                  </a:lnTo>
                  <a:lnTo>
                    <a:pt x="60499" y="91157"/>
                  </a:lnTo>
                  <a:cubicBezTo>
                    <a:pt x="64073" y="94993"/>
                    <a:pt x="63861" y="101000"/>
                    <a:pt x="60025" y="104575"/>
                  </a:cubicBezTo>
                  <a:cubicBezTo>
                    <a:pt x="56379" y="107972"/>
                    <a:pt x="50727" y="107972"/>
                    <a:pt x="47081" y="104575"/>
                  </a:cubicBezTo>
                  <a:lnTo>
                    <a:pt x="2776" y="60270"/>
                  </a:lnTo>
                  <a:cubicBezTo>
                    <a:pt x="-925" y="56564"/>
                    <a:pt x="-925" y="50559"/>
                    <a:pt x="2776" y="46852"/>
                  </a:cubicBezTo>
                  <a:lnTo>
                    <a:pt x="47081" y="2548"/>
                  </a:lnTo>
                  <a:cubicBezTo>
                    <a:pt x="50917" y="-1026"/>
                    <a:pt x="56924" y="-814"/>
                    <a:pt x="60499" y="3022"/>
                  </a:cubicBezTo>
                  <a:cubicBezTo>
                    <a:pt x="63896" y="6668"/>
                    <a:pt x="63896" y="12320"/>
                    <a:pt x="60499" y="15966"/>
                  </a:cubicBezTo>
                  <a:lnTo>
                    <a:pt x="32397" y="44068"/>
                  </a:lnTo>
                  <a:lnTo>
                    <a:pt x="136069" y="44068"/>
                  </a:lnTo>
                  <a:cubicBezTo>
                    <a:pt x="141312" y="44068"/>
                    <a:pt x="145563" y="48318"/>
                    <a:pt x="145563" y="53561"/>
                  </a:cubicBez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95" name="Freeform: Shape 94">
              <a:extLst>
                <a:ext uri="{FF2B5EF4-FFF2-40B4-BE49-F238E27FC236}">
                  <a16:creationId xmlns:a16="http://schemas.microsoft.com/office/drawing/2014/main" id="{AD1B98CD-7D0F-420E-AE52-A8116115E862}"/>
                </a:ext>
              </a:extLst>
            </p:cNvPr>
            <p:cNvSpPr/>
            <p:nvPr/>
          </p:nvSpPr>
          <p:spPr>
            <a:xfrm>
              <a:off x="8134240" y="4851358"/>
              <a:ext cx="240509" cy="240509"/>
            </a:xfrm>
            <a:custGeom>
              <a:avLst/>
              <a:gdLst>
                <a:gd name="connsiteX0" fmla="*/ 0 w 240509"/>
                <a:gd name="connsiteY0" fmla="*/ 120255 h 240509"/>
                <a:gd name="connsiteX1" fmla="*/ 120255 w 240509"/>
                <a:gd name="connsiteY1" fmla="*/ 240509 h 240509"/>
                <a:gd name="connsiteX2" fmla="*/ 240509 w 240509"/>
                <a:gd name="connsiteY2" fmla="*/ 120255 h 240509"/>
                <a:gd name="connsiteX3" fmla="*/ 120255 w 240509"/>
                <a:gd name="connsiteY3" fmla="*/ 0 h 240509"/>
                <a:gd name="connsiteX4" fmla="*/ 0 w 240509"/>
                <a:gd name="connsiteY4" fmla="*/ 120255 h 240509"/>
                <a:gd name="connsiteX5" fmla="*/ 18988 w 240509"/>
                <a:gd name="connsiteY5" fmla="*/ 120255 h 240509"/>
                <a:gd name="connsiteX6" fmla="*/ 120255 w 240509"/>
                <a:gd name="connsiteY6" fmla="*/ 18988 h 240509"/>
                <a:gd name="connsiteX7" fmla="*/ 221522 w 240509"/>
                <a:gd name="connsiteY7" fmla="*/ 120255 h 240509"/>
                <a:gd name="connsiteX8" fmla="*/ 120255 w 240509"/>
                <a:gd name="connsiteY8" fmla="*/ 221522 h 240509"/>
                <a:gd name="connsiteX9" fmla="*/ 18988 w 240509"/>
                <a:gd name="connsiteY9" fmla="*/ 120255 h 2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509" h="240509">
                  <a:moveTo>
                    <a:pt x="0" y="120255"/>
                  </a:moveTo>
                  <a:cubicBezTo>
                    <a:pt x="0" y="186669"/>
                    <a:pt x="53840" y="240509"/>
                    <a:pt x="120255" y="240509"/>
                  </a:cubicBezTo>
                  <a:cubicBezTo>
                    <a:pt x="186669" y="240509"/>
                    <a:pt x="240509" y="186669"/>
                    <a:pt x="240509" y="120255"/>
                  </a:cubicBezTo>
                  <a:cubicBezTo>
                    <a:pt x="240509" y="53840"/>
                    <a:pt x="186669" y="0"/>
                    <a:pt x="120255" y="0"/>
                  </a:cubicBezTo>
                  <a:cubicBezTo>
                    <a:pt x="53840" y="0"/>
                    <a:pt x="0" y="53840"/>
                    <a:pt x="0" y="120255"/>
                  </a:cubicBezTo>
                  <a:close/>
                  <a:moveTo>
                    <a:pt x="18988" y="120255"/>
                  </a:moveTo>
                  <a:cubicBezTo>
                    <a:pt x="18988" y="64326"/>
                    <a:pt x="64326" y="18988"/>
                    <a:pt x="120255" y="18988"/>
                  </a:cubicBezTo>
                  <a:cubicBezTo>
                    <a:pt x="176183" y="18988"/>
                    <a:pt x="221522" y="64326"/>
                    <a:pt x="221522" y="120255"/>
                  </a:cubicBezTo>
                  <a:cubicBezTo>
                    <a:pt x="221522" y="176183"/>
                    <a:pt x="176183" y="221522"/>
                    <a:pt x="120255" y="221522"/>
                  </a:cubicBezTo>
                  <a:cubicBezTo>
                    <a:pt x="64326" y="221522"/>
                    <a:pt x="18988" y="176183"/>
                    <a:pt x="18988" y="120255"/>
                  </a:cubicBez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2" name="Title 1">
            <a:extLst>
              <a:ext uri="{FF2B5EF4-FFF2-40B4-BE49-F238E27FC236}">
                <a16:creationId xmlns:a16="http://schemas.microsoft.com/office/drawing/2014/main" id="{05987270-5DB8-45BC-83D9-5DAAFA11297F}"/>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Product List</a:t>
            </a:r>
            <a:endParaRPr lang="en-ID" altLang="en-US">
              <a:solidFill>
                <a:schemeClr val="accent1"/>
              </a:solidFill>
            </a:endParaRPr>
          </a:p>
        </p:txBody>
      </p:sp>
      <p:grpSp>
        <p:nvGrpSpPr>
          <p:cNvPr id="106" name="Graphic 8">
            <a:extLst>
              <a:ext uri="{FF2B5EF4-FFF2-40B4-BE49-F238E27FC236}">
                <a16:creationId xmlns:a16="http://schemas.microsoft.com/office/drawing/2014/main" id="{CDA205A0-EF3F-4F66-A631-036080F824A5}"/>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07" name="Freeform: Shape 106">
              <a:extLst>
                <a:ext uri="{FF2B5EF4-FFF2-40B4-BE49-F238E27FC236}">
                  <a16:creationId xmlns:a16="http://schemas.microsoft.com/office/drawing/2014/main" id="{3D6CA7F4-86C8-4474-82B2-C2B99686C49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08" name="Freeform: Shape 107">
              <a:extLst>
                <a:ext uri="{FF2B5EF4-FFF2-40B4-BE49-F238E27FC236}">
                  <a16:creationId xmlns:a16="http://schemas.microsoft.com/office/drawing/2014/main" id="{63819E69-FFBB-4F1D-AF67-92CB768EACE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09" name="Freeform: Shape 108">
              <a:extLst>
                <a:ext uri="{FF2B5EF4-FFF2-40B4-BE49-F238E27FC236}">
                  <a16:creationId xmlns:a16="http://schemas.microsoft.com/office/drawing/2014/main" id="{C9FF1B60-05EA-4A97-BD9A-430FA24FE05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0" name="Freeform: Shape 109">
              <a:extLst>
                <a:ext uri="{FF2B5EF4-FFF2-40B4-BE49-F238E27FC236}">
                  <a16:creationId xmlns:a16="http://schemas.microsoft.com/office/drawing/2014/main" id="{1ECF791F-CD28-496B-BD0D-B9E564ECE84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1" name="Freeform: Shape 110">
              <a:extLst>
                <a:ext uri="{FF2B5EF4-FFF2-40B4-BE49-F238E27FC236}">
                  <a16:creationId xmlns:a16="http://schemas.microsoft.com/office/drawing/2014/main" id="{A88BE5B3-02C4-4C9B-A248-0E6E58A2D69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2" name="Freeform: Shape 111">
              <a:extLst>
                <a:ext uri="{FF2B5EF4-FFF2-40B4-BE49-F238E27FC236}">
                  <a16:creationId xmlns:a16="http://schemas.microsoft.com/office/drawing/2014/main" id="{688CEE83-BE12-4AA5-914E-F56E782501F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13" name="TextBox 112">
            <a:extLst>
              <a:ext uri="{FF2B5EF4-FFF2-40B4-BE49-F238E27FC236}">
                <a16:creationId xmlns:a16="http://schemas.microsoft.com/office/drawing/2014/main" id="{F11F8B4C-B199-4CE0-A78D-B2BF11D7E5B0}"/>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4" name="Freeform: Shape 113">
            <a:extLst>
              <a:ext uri="{FF2B5EF4-FFF2-40B4-BE49-F238E27FC236}">
                <a16:creationId xmlns:a16="http://schemas.microsoft.com/office/drawing/2014/main" id="{AAD7C07C-3187-4893-A57F-844379B1FF29}"/>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left)">
                                      <p:cBhvr>
                                        <p:cTn id="15" dur="500"/>
                                        <p:tgtEl>
                                          <p:spTgt spid="11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ppt_w</p:attrName>
                                        </p:attrNameLst>
                                      </p:cBhvr>
                                      <p:tavLst>
                                        <p:tav tm="0">
                                          <p:val>
                                            <p:fltVal val="0"/>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animEffect transition="in" filter="fade">
                                      <p:cBhvr>
                                        <p:cTn id="50" dur="500"/>
                                        <p:tgtEl>
                                          <p:spTgt spid="3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Effect transition="in" filter="fade">
                                      <p:cBhvr>
                                        <p:cTn id="80" dur="500"/>
                                        <p:tgtEl>
                                          <p:spTgt spid="57"/>
                                        </p:tgtEl>
                                      </p:cBhvr>
                                    </p:animEffect>
                                  </p:childTnLst>
                                </p:cTn>
                              </p:par>
                            </p:childTnLst>
                          </p:cTn>
                        </p:par>
                        <p:par>
                          <p:cTn id="81" fill="hold" nodeType="afterGroup">
                            <p:stCondLst>
                              <p:cond delay="2500"/>
                            </p:stCondLst>
                            <p:childTnLst>
                              <p:par>
                                <p:cTn id="82" presetID="53" presetClass="entr" presetSubtype="16"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p:cTn id="84" dur="500" fill="hold"/>
                                        <p:tgtEl>
                                          <p:spTgt spid="63"/>
                                        </p:tgtEl>
                                        <p:attrNameLst>
                                          <p:attrName>ppt_w</p:attrName>
                                        </p:attrNameLst>
                                      </p:cBhvr>
                                      <p:tavLst>
                                        <p:tav tm="0">
                                          <p:val>
                                            <p:fltVal val="0"/>
                                          </p:val>
                                        </p:tav>
                                        <p:tav tm="100000">
                                          <p:val>
                                            <p:strVal val="#ppt_w"/>
                                          </p:val>
                                        </p:tav>
                                      </p:tavLst>
                                    </p:anim>
                                    <p:anim calcmode="lin" valueType="num">
                                      <p:cBhvr>
                                        <p:cTn id="85" dur="500" fill="hold"/>
                                        <p:tgtEl>
                                          <p:spTgt spid="63"/>
                                        </p:tgtEl>
                                        <p:attrNameLst>
                                          <p:attrName>ppt_h</p:attrName>
                                        </p:attrNameLst>
                                      </p:cBhvr>
                                      <p:tavLst>
                                        <p:tav tm="0">
                                          <p:val>
                                            <p:fltVal val="0"/>
                                          </p:val>
                                        </p:tav>
                                        <p:tav tm="100000">
                                          <p:val>
                                            <p:strVal val="#ppt_h"/>
                                          </p:val>
                                        </p:tav>
                                      </p:tavLst>
                                    </p:anim>
                                    <p:animEffect transition="in" filter="fade">
                                      <p:cBhvr>
                                        <p:cTn id="86" dur="500"/>
                                        <p:tgtEl>
                                          <p:spTgt spid="63"/>
                                        </p:tgtEl>
                                      </p:cBhvr>
                                    </p:animEffect>
                                  </p:childTnLst>
                                </p:cTn>
                              </p:par>
                              <p:par>
                                <p:cTn id="87" presetID="53" presetClass="entr" presetSubtype="16"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p:cTn id="89" dur="500" fill="hold"/>
                                        <p:tgtEl>
                                          <p:spTgt spid="50"/>
                                        </p:tgtEl>
                                        <p:attrNameLst>
                                          <p:attrName>ppt_w</p:attrName>
                                        </p:attrNameLst>
                                      </p:cBhvr>
                                      <p:tavLst>
                                        <p:tav tm="0">
                                          <p:val>
                                            <p:fltVal val="0"/>
                                          </p:val>
                                        </p:tav>
                                        <p:tav tm="100000">
                                          <p:val>
                                            <p:strVal val="#ppt_w"/>
                                          </p:val>
                                        </p:tav>
                                      </p:tavLst>
                                    </p:anim>
                                    <p:anim calcmode="lin" valueType="num">
                                      <p:cBhvr>
                                        <p:cTn id="90" dur="500" fill="hold"/>
                                        <p:tgtEl>
                                          <p:spTgt spid="50"/>
                                        </p:tgtEl>
                                        <p:attrNameLst>
                                          <p:attrName>ppt_h</p:attrName>
                                        </p:attrNameLst>
                                      </p:cBhvr>
                                      <p:tavLst>
                                        <p:tav tm="0">
                                          <p:val>
                                            <p:fltVal val="0"/>
                                          </p:val>
                                        </p:tav>
                                        <p:tav tm="100000">
                                          <p:val>
                                            <p:strVal val="#ppt_h"/>
                                          </p:val>
                                        </p:tav>
                                      </p:tavLst>
                                    </p:anim>
                                    <p:animEffect transition="in" filter="fade">
                                      <p:cBhvr>
                                        <p:cTn id="91" dur="500"/>
                                        <p:tgtEl>
                                          <p:spTgt spid="50"/>
                                        </p:tgtEl>
                                      </p:cBhvr>
                                    </p:animEffect>
                                  </p:childTnLst>
                                </p:cTn>
                              </p:par>
                              <p:par>
                                <p:cTn id="92" presetID="53" presetClass="entr" presetSubtype="16" fill="hold" nodeType="with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500" fill="hold"/>
                                        <p:tgtEl>
                                          <p:spTgt spid="64"/>
                                        </p:tgtEl>
                                        <p:attrNameLst>
                                          <p:attrName>ppt_w</p:attrName>
                                        </p:attrNameLst>
                                      </p:cBhvr>
                                      <p:tavLst>
                                        <p:tav tm="0">
                                          <p:val>
                                            <p:fltVal val="0"/>
                                          </p:val>
                                        </p:tav>
                                        <p:tav tm="100000">
                                          <p:val>
                                            <p:strVal val="#ppt_w"/>
                                          </p:val>
                                        </p:tav>
                                      </p:tavLst>
                                    </p:anim>
                                    <p:anim calcmode="lin" valueType="num">
                                      <p:cBhvr>
                                        <p:cTn id="95" dur="500" fill="hold"/>
                                        <p:tgtEl>
                                          <p:spTgt spid="64"/>
                                        </p:tgtEl>
                                        <p:attrNameLst>
                                          <p:attrName>ppt_h</p:attrName>
                                        </p:attrNameLst>
                                      </p:cBhvr>
                                      <p:tavLst>
                                        <p:tav tm="0">
                                          <p:val>
                                            <p:fltVal val="0"/>
                                          </p:val>
                                        </p:tav>
                                        <p:tav tm="100000">
                                          <p:val>
                                            <p:strVal val="#ppt_h"/>
                                          </p:val>
                                        </p:tav>
                                      </p:tavLst>
                                    </p:anim>
                                    <p:animEffect transition="in" filter="fade">
                                      <p:cBhvr>
                                        <p:cTn id="96" dur="500"/>
                                        <p:tgtEl>
                                          <p:spTgt spid="64"/>
                                        </p:tgtEl>
                                      </p:cBhvr>
                                    </p:animEffect>
                                  </p:childTnLst>
                                </p:cTn>
                              </p:par>
                              <p:par>
                                <p:cTn id="97" presetID="53" presetClass="entr" presetSubtype="16" fill="hold" nodeType="withEffect">
                                  <p:stCondLst>
                                    <p:cond delay="0"/>
                                  </p:stCondLst>
                                  <p:childTnLst>
                                    <p:set>
                                      <p:cBhvr>
                                        <p:cTn id="98" dur="1" fill="hold">
                                          <p:stCondLst>
                                            <p:cond delay="0"/>
                                          </p:stCondLst>
                                        </p:cTn>
                                        <p:tgtEl>
                                          <p:spTgt spid="65"/>
                                        </p:tgtEl>
                                        <p:attrNameLst>
                                          <p:attrName>style.visibility</p:attrName>
                                        </p:attrNameLst>
                                      </p:cBhvr>
                                      <p:to>
                                        <p:strVal val="visible"/>
                                      </p:to>
                                    </p:set>
                                    <p:anim calcmode="lin" valueType="num">
                                      <p:cBhvr>
                                        <p:cTn id="99" dur="500" fill="hold"/>
                                        <p:tgtEl>
                                          <p:spTgt spid="65"/>
                                        </p:tgtEl>
                                        <p:attrNameLst>
                                          <p:attrName>ppt_w</p:attrName>
                                        </p:attrNameLst>
                                      </p:cBhvr>
                                      <p:tavLst>
                                        <p:tav tm="0">
                                          <p:val>
                                            <p:fltVal val="0"/>
                                          </p:val>
                                        </p:tav>
                                        <p:tav tm="100000">
                                          <p:val>
                                            <p:strVal val="#ppt_w"/>
                                          </p:val>
                                        </p:tav>
                                      </p:tavLst>
                                    </p:anim>
                                    <p:anim calcmode="lin" valueType="num">
                                      <p:cBhvr>
                                        <p:cTn id="100" dur="500" fill="hold"/>
                                        <p:tgtEl>
                                          <p:spTgt spid="65"/>
                                        </p:tgtEl>
                                        <p:attrNameLst>
                                          <p:attrName>ppt_h</p:attrName>
                                        </p:attrNameLst>
                                      </p:cBhvr>
                                      <p:tavLst>
                                        <p:tav tm="0">
                                          <p:val>
                                            <p:fltVal val="0"/>
                                          </p:val>
                                        </p:tav>
                                        <p:tav tm="100000">
                                          <p:val>
                                            <p:strVal val="#ppt_h"/>
                                          </p:val>
                                        </p:tav>
                                      </p:tavLst>
                                    </p:anim>
                                    <p:animEffect transition="in" filter="fade">
                                      <p:cBhvr>
                                        <p:cTn id="101" dur="500"/>
                                        <p:tgtEl>
                                          <p:spTgt spid="65"/>
                                        </p:tgtEl>
                                      </p:cBhvr>
                                    </p:animEffect>
                                  </p:childTnLst>
                                </p:cTn>
                              </p:par>
                              <p:par>
                                <p:cTn id="102" presetID="53" presetClass="entr" presetSubtype="16"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 calcmode="lin" valueType="num">
                                      <p:cBhvr>
                                        <p:cTn id="104" dur="500" fill="hold"/>
                                        <p:tgtEl>
                                          <p:spTgt spid="73"/>
                                        </p:tgtEl>
                                        <p:attrNameLst>
                                          <p:attrName>ppt_w</p:attrName>
                                        </p:attrNameLst>
                                      </p:cBhvr>
                                      <p:tavLst>
                                        <p:tav tm="0">
                                          <p:val>
                                            <p:fltVal val="0"/>
                                          </p:val>
                                        </p:tav>
                                        <p:tav tm="100000">
                                          <p:val>
                                            <p:strVal val="#ppt_w"/>
                                          </p:val>
                                        </p:tav>
                                      </p:tavLst>
                                    </p:anim>
                                    <p:anim calcmode="lin" valueType="num">
                                      <p:cBhvr>
                                        <p:cTn id="105" dur="500" fill="hold"/>
                                        <p:tgtEl>
                                          <p:spTgt spid="73"/>
                                        </p:tgtEl>
                                        <p:attrNameLst>
                                          <p:attrName>ppt_h</p:attrName>
                                        </p:attrNameLst>
                                      </p:cBhvr>
                                      <p:tavLst>
                                        <p:tav tm="0">
                                          <p:val>
                                            <p:fltVal val="0"/>
                                          </p:val>
                                        </p:tav>
                                        <p:tav tm="100000">
                                          <p:val>
                                            <p:strVal val="#ppt_h"/>
                                          </p:val>
                                        </p:tav>
                                      </p:tavLst>
                                    </p:anim>
                                    <p:animEffect transition="in" filter="fade">
                                      <p:cBhvr>
                                        <p:cTn id="106" dur="500"/>
                                        <p:tgtEl>
                                          <p:spTgt spid="73"/>
                                        </p:tgtEl>
                                      </p:cBhvr>
                                    </p:animEffect>
                                  </p:childTnLst>
                                </p:cTn>
                              </p:par>
                              <p:par>
                                <p:cTn id="107" presetID="53" presetClass="entr" presetSubtype="16"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 calcmode="lin" valueType="num">
                                      <p:cBhvr>
                                        <p:cTn id="109" dur="500" fill="hold"/>
                                        <p:tgtEl>
                                          <p:spTgt spid="66"/>
                                        </p:tgtEl>
                                        <p:attrNameLst>
                                          <p:attrName>ppt_w</p:attrName>
                                        </p:attrNameLst>
                                      </p:cBhvr>
                                      <p:tavLst>
                                        <p:tav tm="0">
                                          <p:val>
                                            <p:fltVal val="0"/>
                                          </p:val>
                                        </p:tav>
                                        <p:tav tm="100000">
                                          <p:val>
                                            <p:strVal val="#ppt_w"/>
                                          </p:val>
                                        </p:tav>
                                      </p:tavLst>
                                    </p:anim>
                                    <p:anim calcmode="lin" valueType="num">
                                      <p:cBhvr>
                                        <p:cTn id="110" dur="500" fill="hold"/>
                                        <p:tgtEl>
                                          <p:spTgt spid="66"/>
                                        </p:tgtEl>
                                        <p:attrNameLst>
                                          <p:attrName>ppt_h</p:attrName>
                                        </p:attrNameLst>
                                      </p:cBhvr>
                                      <p:tavLst>
                                        <p:tav tm="0">
                                          <p:val>
                                            <p:fltVal val="0"/>
                                          </p:val>
                                        </p:tav>
                                        <p:tav tm="100000">
                                          <p:val>
                                            <p:strVal val="#ppt_h"/>
                                          </p:val>
                                        </p:tav>
                                      </p:tavLst>
                                    </p:anim>
                                    <p:animEffect transition="in" filter="fade">
                                      <p:cBhvr>
                                        <p:cTn id="111" dur="500"/>
                                        <p:tgtEl>
                                          <p:spTgt spid="66"/>
                                        </p:tgtEl>
                                      </p:cBhvr>
                                    </p:animEffect>
                                  </p:childTnLst>
                                </p:cTn>
                              </p:par>
                              <p:par>
                                <p:cTn id="112" presetID="53" presetClass="entr" presetSubtype="16" fill="hold" nodeType="withEffect">
                                  <p:stCondLst>
                                    <p:cond delay="0"/>
                                  </p:stCondLst>
                                  <p:childTnLst>
                                    <p:set>
                                      <p:cBhvr>
                                        <p:cTn id="113" dur="1" fill="hold">
                                          <p:stCondLst>
                                            <p:cond delay="0"/>
                                          </p:stCondLst>
                                        </p:cTn>
                                        <p:tgtEl>
                                          <p:spTgt spid="78"/>
                                        </p:tgtEl>
                                        <p:attrNameLst>
                                          <p:attrName>style.visibility</p:attrName>
                                        </p:attrNameLst>
                                      </p:cBhvr>
                                      <p:to>
                                        <p:strVal val="visible"/>
                                      </p:to>
                                    </p:set>
                                    <p:anim calcmode="lin" valueType="num">
                                      <p:cBhvr>
                                        <p:cTn id="114" dur="500" fill="hold"/>
                                        <p:tgtEl>
                                          <p:spTgt spid="78"/>
                                        </p:tgtEl>
                                        <p:attrNameLst>
                                          <p:attrName>ppt_w</p:attrName>
                                        </p:attrNameLst>
                                      </p:cBhvr>
                                      <p:tavLst>
                                        <p:tav tm="0">
                                          <p:val>
                                            <p:fltVal val="0"/>
                                          </p:val>
                                        </p:tav>
                                        <p:tav tm="100000">
                                          <p:val>
                                            <p:strVal val="#ppt_w"/>
                                          </p:val>
                                        </p:tav>
                                      </p:tavLst>
                                    </p:anim>
                                    <p:anim calcmode="lin" valueType="num">
                                      <p:cBhvr>
                                        <p:cTn id="115" dur="500" fill="hold"/>
                                        <p:tgtEl>
                                          <p:spTgt spid="78"/>
                                        </p:tgtEl>
                                        <p:attrNameLst>
                                          <p:attrName>ppt_h</p:attrName>
                                        </p:attrNameLst>
                                      </p:cBhvr>
                                      <p:tavLst>
                                        <p:tav tm="0">
                                          <p:val>
                                            <p:fltVal val="0"/>
                                          </p:val>
                                        </p:tav>
                                        <p:tav tm="100000">
                                          <p:val>
                                            <p:strVal val="#ppt_h"/>
                                          </p:val>
                                        </p:tav>
                                      </p:tavLst>
                                    </p:anim>
                                    <p:animEffect transition="in" filter="fade">
                                      <p:cBhvr>
                                        <p:cTn id="116" dur="500"/>
                                        <p:tgtEl>
                                          <p:spTgt spid="78"/>
                                        </p:tgtEl>
                                      </p:cBhvr>
                                    </p:animEffect>
                                  </p:childTnLst>
                                </p:cTn>
                              </p:par>
                              <p:par>
                                <p:cTn id="117" presetID="53" presetClass="entr" presetSubtype="16"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p:cTn id="119" dur="500" fill="hold"/>
                                        <p:tgtEl>
                                          <p:spTgt spid="79"/>
                                        </p:tgtEl>
                                        <p:attrNameLst>
                                          <p:attrName>ppt_w</p:attrName>
                                        </p:attrNameLst>
                                      </p:cBhvr>
                                      <p:tavLst>
                                        <p:tav tm="0">
                                          <p:val>
                                            <p:fltVal val="0"/>
                                          </p:val>
                                        </p:tav>
                                        <p:tav tm="100000">
                                          <p:val>
                                            <p:strVal val="#ppt_w"/>
                                          </p:val>
                                        </p:tav>
                                      </p:tavLst>
                                    </p:anim>
                                    <p:anim calcmode="lin" valueType="num">
                                      <p:cBhvr>
                                        <p:cTn id="120" dur="500" fill="hold"/>
                                        <p:tgtEl>
                                          <p:spTgt spid="79"/>
                                        </p:tgtEl>
                                        <p:attrNameLst>
                                          <p:attrName>ppt_h</p:attrName>
                                        </p:attrNameLst>
                                      </p:cBhvr>
                                      <p:tavLst>
                                        <p:tav tm="0">
                                          <p:val>
                                            <p:fltVal val="0"/>
                                          </p:val>
                                        </p:tav>
                                        <p:tav tm="100000">
                                          <p:val>
                                            <p:strVal val="#ppt_h"/>
                                          </p:val>
                                        </p:tav>
                                      </p:tavLst>
                                    </p:anim>
                                    <p:animEffect transition="in" filter="fade">
                                      <p:cBhvr>
                                        <p:cTn id="121" dur="500"/>
                                        <p:tgtEl>
                                          <p:spTgt spid="79"/>
                                        </p:tgtEl>
                                      </p:cBhvr>
                                    </p:animEffect>
                                  </p:childTnLst>
                                </p:cTn>
                              </p:par>
                              <p:par>
                                <p:cTn id="122" presetID="53" presetClass="entr" presetSubtype="16" fill="hold" nodeType="withEffect">
                                  <p:stCondLst>
                                    <p:cond delay="0"/>
                                  </p:stCondLst>
                                  <p:childTnLst>
                                    <p:set>
                                      <p:cBhvr>
                                        <p:cTn id="123" dur="1" fill="hold">
                                          <p:stCondLst>
                                            <p:cond delay="0"/>
                                          </p:stCondLst>
                                        </p:cTn>
                                        <p:tgtEl>
                                          <p:spTgt spid="84"/>
                                        </p:tgtEl>
                                        <p:attrNameLst>
                                          <p:attrName>style.visibility</p:attrName>
                                        </p:attrNameLst>
                                      </p:cBhvr>
                                      <p:to>
                                        <p:strVal val="visible"/>
                                      </p:to>
                                    </p:set>
                                    <p:anim calcmode="lin" valueType="num">
                                      <p:cBhvr>
                                        <p:cTn id="124" dur="500" fill="hold"/>
                                        <p:tgtEl>
                                          <p:spTgt spid="84"/>
                                        </p:tgtEl>
                                        <p:attrNameLst>
                                          <p:attrName>ppt_w</p:attrName>
                                        </p:attrNameLst>
                                      </p:cBhvr>
                                      <p:tavLst>
                                        <p:tav tm="0">
                                          <p:val>
                                            <p:fltVal val="0"/>
                                          </p:val>
                                        </p:tav>
                                        <p:tav tm="100000">
                                          <p:val>
                                            <p:strVal val="#ppt_w"/>
                                          </p:val>
                                        </p:tav>
                                      </p:tavLst>
                                    </p:anim>
                                    <p:anim calcmode="lin" valueType="num">
                                      <p:cBhvr>
                                        <p:cTn id="125" dur="500" fill="hold"/>
                                        <p:tgtEl>
                                          <p:spTgt spid="84"/>
                                        </p:tgtEl>
                                        <p:attrNameLst>
                                          <p:attrName>ppt_h</p:attrName>
                                        </p:attrNameLst>
                                      </p:cBhvr>
                                      <p:tavLst>
                                        <p:tav tm="0">
                                          <p:val>
                                            <p:fltVal val="0"/>
                                          </p:val>
                                        </p:tav>
                                        <p:tav tm="100000">
                                          <p:val>
                                            <p:strVal val="#ppt_h"/>
                                          </p:val>
                                        </p:tav>
                                      </p:tavLst>
                                    </p:anim>
                                    <p:animEffect transition="in" filter="fade">
                                      <p:cBhvr>
                                        <p:cTn id="126" dur="500"/>
                                        <p:tgtEl>
                                          <p:spTgt spid="84"/>
                                        </p:tgtEl>
                                      </p:cBhvr>
                                    </p:animEffect>
                                  </p:childTnLst>
                                </p:cTn>
                              </p:par>
                              <p:par>
                                <p:cTn id="127" presetID="53" presetClass="entr" presetSubtype="16" fill="hold" nodeType="withEffect">
                                  <p:stCondLst>
                                    <p:cond delay="0"/>
                                  </p:stCondLst>
                                  <p:childTnLst>
                                    <p:set>
                                      <p:cBhvr>
                                        <p:cTn id="128" dur="1" fill="hold">
                                          <p:stCondLst>
                                            <p:cond delay="0"/>
                                          </p:stCondLst>
                                        </p:cTn>
                                        <p:tgtEl>
                                          <p:spTgt spid="83"/>
                                        </p:tgtEl>
                                        <p:attrNameLst>
                                          <p:attrName>style.visibility</p:attrName>
                                        </p:attrNameLst>
                                      </p:cBhvr>
                                      <p:to>
                                        <p:strVal val="visible"/>
                                      </p:to>
                                    </p:set>
                                    <p:anim calcmode="lin" valueType="num">
                                      <p:cBhvr>
                                        <p:cTn id="129" dur="500" fill="hold"/>
                                        <p:tgtEl>
                                          <p:spTgt spid="83"/>
                                        </p:tgtEl>
                                        <p:attrNameLst>
                                          <p:attrName>ppt_w</p:attrName>
                                        </p:attrNameLst>
                                      </p:cBhvr>
                                      <p:tavLst>
                                        <p:tav tm="0">
                                          <p:val>
                                            <p:fltVal val="0"/>
                                          </p:val>
                                        </p:tav>
                                        <p:tav tm="100000">
                                          <p:val>
                                            <p:strVal val="#ppt_w"/>
                                          </p:val>
                                        </p:tav>
                                      </p:tavLst>
                                    </p:anim>
                                    <p:anim calcmode="lin" valueType="num">
                                      <p:cBhvr>
                                        <p:cTn id="130" dur="500" fill="hold"/>
                                        <p:tgtEl>
                                          <p:spTgt spid="83"/>
                                        </p:tgtEl>
                                        <p:attrNameLst>
                                          <p:attrName>ppt_h</p:attrName>
                                        </p:attrNameLst>
                                      </p:cBhvr>
                                      <p:tavLst>
                                        <p:tav tm="0">
                                          <p:val>
                                            <p:fltVal val="0"/>
                                          </p:val>
                                        </p:tav>
                                        <p:tav tm="100000">
                                          <p:val>
                                            <p:strVal val="#ppt_h"/>
                                          </p:val>
                                        </p:tav>
                                      </p:tavLst>
                                    </p:anim>
                                    <p:animEffect transition="in" filter="fade">
                                      <p:cBhvr>
                                        <p:cTn id="131" dur="500"/>
                                        <p:tgtEl>
                                          <p:spTgt spid="83"/>
                                        </p:tgtEl>
                                      </p:cBhvr>
                                    </p:animEffect>
                                  </p:childTnLst>
                                </p:cTn>
                              </p:par>
                              <p:par>
                                <p:cTn id="132" presetID="53" presetClass="entr" presetSubtype="16" fill="hold" nodeType="withEffect">
                                  <p:stCondLst>
                                    <p:cond delay="0"/>
                                  </p:stCondLst>
                                  <p:childTnLst>
                                    <p:set>
                                      <p:cBhvr>
                                        <p:cTn id="133" dur="1" fill="hold">
                                          <p:stCondLst>
                                            <p:cond delay="0"/>
                                          </p:stCondLst>
                                        </p:cTn>
                                        <p:tgtEl>
                                          <p:spTgt spid="90"/>
                                        </p:tgtEl>
                                        <p:attrNameLst>
                                          <p:attrName>style.visibility</p:attrName>
                                        </p:attrNameLst>
                                      </p:cBhvr>
                                      <p:to>
                                        <p:strVal val="visible"/>
                                      </p:to>
                                    </p:set>
                                    <p:anim calcmode="lin" valueType="num">
                                      <p:cBhvr>
                                        <p:cTn id="134" dur="500" fill="hold"/>
                                        <p:tgtEl>
                                          <p:spTgt spid="90"/>
                                        </p:tgtEl>
                                        <p:attrNameLst>
                                          <p:attrName>ppt_w</p:attrName>
                                        </p:attrNameLst>
                                      </p:cBhvr>
                                      <p:tavLst>
                                        <p:tav tm="0">
                                          <p:val>
                                            <p:fltVal val="0"/>
                                          </p:val>
                                        </p:tav>
                                        <p:tav tm="100000">
                                          <p:val>
                                            <p:strVal val="#ppt_w"/>
                                          </p:val>
                                        </p:tav>
                                      </p:tavLst>
                                    </p:anim>
                                    <p:anim calcmode="lin" valueType="num">
                                      <p:cBhvr>
                                        <p:cTn id="135" dur="500" fill="hold"/>
                                        <p:tgtEl>
                                          <p:spTgt spid="90"/>
                                        </p:tgtEl>
                                        <p:attrNameLst>
                                          <p:attrName>ppt_h</p:attrName>
                                        </p:attrNameLst>
                                      </p:cBhvr>
                                      <p:tavLst>
                                        <p:tav tm="0">
                                          <p:val>
                                            <p:fltVal val="0"/>
                                          </p:val>
                                        </p:tav>
                                        <p:tav tm="100000">
                                          <p:val>
                                            <p:strVal val="#ppt_h"/>
                                          </p:val>
                                        </p:tav>
                                      </p:tavLst>
                                    </p:anim>
                                    <p:animEffect transition="in" filter="fade">
                                      <p:cBhvr>
                                        <p:cTn id="136" dur="500"/>
                                        <p:tgtEl>
                                          <p:spTgt spid="90"/>
                                        </p:tgtEl>
                                      </p:cBhvr>
                                    </p:animEffect>
                                  </p:childTnLst>
                                </p:cTn>
                              </p:par>
                              <p:par>
                                <p:cTn id="137" presetID="53" presetClass="entr" presetSubtype="16" fill="hold" nodeType="withEffect">
                                  <p:stCondLst>
                                    <p:cond delay="0"/>
                                  </p:stCondLst>
                                  <p:childTnLst>
                                    <p:set>
                                      <p:cBhvr>
                                        <p:cTn id="138" dur="1" fill="hold">
                                          <p:stCondLst>
                                            <p:cond delay="0"/>
                                          </p:stCondLst>
                                        </p:cTn>
                                        <p:tgtEl>
                                          <p:spTgt spid="22"/>
                                        </p:tgtEl>
                                        <p:attrNameLst>
                                          <p:attrName>style.visibility</p:attrName>
                                        </p:attrNameLst>
                                      </p:cBhvr>
                                      <p:to>
                                        <p:strVal val="visible"/>
                                      </p:to>
                                    </p:set>
                                    <p:anim calcmode="lin" valueType="num">
                                      <p:cBhvr>
                                        <p:cTn id="139" dur="500" fill="hold"/>
                                        <p:tgtEl>
                                          <p:spTgt spid="22"/>
                                        </p:tgtEl>
                                        <p:attrNameLst>
                                          <p:attrName>ppt_w</p:attrName>
                                        </p:attrNameLst>
                                      </p:cBhvr>
                                      <p:tavLst>
                                        <p:tav tm="0">
                                          <p:val>
                                            <p:fltVal val="0"/>
                                          </p:val>
                                        </p:tav>
                                        <p:tav tm="100000">
                                          <p:val>
                                            <p:strVal val="#ppt_w"/>
                                          </p:val>
                                        </p:tav>
                                      </p:tavLst>
                                    </p:anim>
                                    <p:anim calcmode="lin" valueType="num">
                                      <p:cBhvr>
                                        <p:cTn id="140" dur="500" fill="hold"/>
                                        <p:tgtEl>
                                          <p:spTgt spid="22"/>
                                        </p:tgtEl>
                                        <p:attrNameLst>
                                          <p:attrName>ppt_h</p:attrName>
                                        </p:attrNameLst>
                                      </p:cBhvr>
                                      <p:tavLst>
                                        <p:tav tm="0">
                                          <p:val>
                                            <p:fltVal val="0"/>
                                          </p:val>
                                        </p:tav>
                                        <p:tav tm="100000">
                                          <p:val>
                                            <p:strVal val="#ppt_h"/>
                                          </p:val>
                                        </p:tav>
                                      </p:tavLst>
                                    </p:anim>
                                    <p:animEffect transition="in" filter="fade">
                                      <p:cBhvr>
                                        <p:cTn id="141" dur="500"/>
                                        <p:tgtEl>
                                          <p:spTgt spid="22"/>
                                        </p:tgtEl>
                                      </p:cBhvr>
                                    </p:animEffect>
                                  </p:childTnLst>
                                </p:cTn>
                              </p:par>
                            </p:childTnLst>
                          </p:cTn>
                        </p:par>
                        <p:par>
                          <p:cTn id="142" fill="hold" nodeType="afterGroup">
                            <p:stCondLst>
                              <p:cond delay="3000"/>
                            </p:stCondLst>
                            <p:childTnLst>
                              <p:par>
                                <p:cTn id="143" presetID="22" presetClass="entr" presetSubtype="8" fill="hold" grpId="0" nodeType="after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wipe(left)">
                                      <p:cBhvr>
                                        <p:cTn id="145" dur="500"/>
                                        <p:tgtEl>
                                          <p:spTgt spid="15"/>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wipe(left)">
                                      <p:cBhvr>
                                        <p:cTn id="148" dur="500"/>
                                        <p:tgtEl>
                                          <p:spTgt spid="2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left)">
                                      <p:cBhvr>
                                        <p:cTn id="151" dur="500"/>
                                        <p:tgtEl>
                                          <p:spTgt spid="24"/>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500"/>
                                        <p:tgtEl>
                                          <p:spTgt spid="28"/>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wipe(left)">
                                      <p:cBhvr>
                                        <p:cTn id="160" dur="500"/>
                                        <p:tgtEl>
                                          <p:spTgt spid="3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wipe(left)">
                                      <p:cBhvr>
                                        <p:cTn id="163" dur="500"/>
                                        <p:tgtEl>
                                          <p:spTgt spid="40"/>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wipe(left)">
                                      <p:cBhvr>
                                        <p:cTn id="166" dur="500"/>
                                        <p:tgtEl>
                                          <p:spTgt spid="44"/>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left)">
                                      <p:cBhvr>
                                        <p:cTn id="169" dur="500"/>
                                        <p:tgtEl>
                                          <p:spTgt spid="48"/>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52"/>
                                        </p:tgtEl>
                                        <p:attrNameLst>
                                          <p:attrName>style.visibility</p:attrName>
                                        </p:attrNameLst>
                                      </p:cBhvr>
                                      <p:to>
                                        <p:strVal val="visible"/>
                                      </p:to>
                                    </p:set>
                                    <p:animEffect transition="in" filter="wipe(left)">
                                      <p:cBhvr>
                                        <p:cTn id="172" dur="500"/>
                                        <p:tgtEl>
                                          <p:spTgt spid="52"/>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left)">
                                      <p:cBhvr>
                                        <p:cTn id="175" dur="500"/>
                                        <p:tgtEl>
                                          <p:spTgt spid="56"/>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left)">
                                      <p:cBhvr>
                                        <p:cTn id="178" dur="500"/>
                                        <p:tgtEl>
                                          <p:spTgt spid="60"/>
                                        </p:tgtEl>
                                      </p:cBhvr>
                                    </p:animEffect>
                                  </p:childTnLst>
                                </p:cTn>
                              </p:par>
                            </p:childTnLst>
                          </p:cTn>
                        </p:par>
                        <p:par>
                          <p:cTn id="179" fill="hold" nodeType="afterGroup">
                            <p:stCondLst>
                              <p:cond delay="3500"/>
                            </p:stCondLst>
                            <p:childTnLst>
                              <p:par>
                                <p:cTn id="180" presetID="22" presetClass="entr" presetSubtype="8" fill="hold" grpId="0" nodeType="afterEffect">
                                  <p:stCondLst>
                                    <p:cond delay="0"/>
                                  </p:stCondLst>
                                  <p:childTnLst>
                                    <p:set>
                                      <p:cBhvr>
                                        <p:cTn id="181" dur="1" fill="hold">
                                          <p:stCondLst>
                                            <p:cond delay="0"/>
                                          </p:stCondLst>
                                        </p:cTn>
                                        <p:tgtEl>
                                          <p:spTgt spid="14"/>
                                        </p:tgtEl>
                                        <p:attrNameLst>
                                          <p:attrName>style.visibility</p:attrName>
                                        </p:attrNameLst>
                                      </p:cBhvr>
                                      <p:to>
                                        <p:strVal val="visible"/>
                                      </p:to>
                                    </p:set>
                                    <p:animEffect transition="in" filter="wipe(left)">
                                      <p:cBhvr>
                                        <p:cTn id="182" dur="500"/>
                                        <p:tgtEl>
                                          <p:spTgt spid="14"/>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19"/>
                                        </p:tgtEl>
                                        <p:attrNameLst>
                                          <p:attrName>style.visibility</p:attrName>
                                        </p:attrNameLst>
                                      </p:cBhvr>
                                      <p:to>
                                        <p:strVal val="visible"/>
                                      </p:to>
                                    </p:set>
                                    <p:animEffect transition="in" filter="wipe(left)">
                                      <p:cBhvr>
                                        <p:cTn id="185" dur="500"/>
                                        <p:tgtEl>
                                          <p:spTgt spid="19"/>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23"/>
                                        </p:tgtEl>
                                        <p:attrNameLst>
                                          <p:attrName>style.visibility</p:attrName>
                                        </p:attrNameLst>
                                      </p:cBhvr>
                                      <p:to>
                                        <p:strVal val="visible"/>
                                      </p:to>
                                    </p:set>
                                    <p:animEffect transition="in" filter="wipe(left)">
                                      <p:cBhvr>
                                        <p:cTn id="188" dur="500"/>
                                        <p:tgtEl>
                                          <p:spTgt spid="23"/>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Effect transition="in" filter="wipe(left)">
                                      <p:cBhvr>
                                        <p:cTn id="191" dur="500"/>
                                        <p:tgtEl>
                                          <p:spTgt spid="27"/>
                                        </p:tgtEl>
                                      </p:cBhvr>
                                    </p:animEffect>
                                  </p:childTnLst>
                                </p:cTn>
                              </p:par>
                              <p:par>
                                <p:cTn id="192" presetID="22" presetClass="entr" presetSubtype="8" fill="hold" grpId="0" nodeType="withEffect">
                                  <p:stCondLst>
                                    <p:cond delay="0"/>
                                  </p:stCondLst>
                                  <p:childTnLst>
                                    <p:set>
                                      <p:cBhvr>
                                        <p:cTn id="193" dur="1" fill="hold">
                                          <p:stCondLst>
                                            <p:cond delay="0"/>
                                          </p:stCondLst>
                                        </p:cTn>
                                        <p:tgtEl>
                                          <p:spTgt spid="31"/>
                                        </p:tgtEl>
                                        <p:attrNameLst>
                                          <p:attrName>style.visibility</p:attrName>
                                        </p:attrNameLst>
                                      </p:cBhvr>
                                      <p:to>
                                        <p:strVal val="visible"/>
                                      </p:to>
                                    </p:set>
                                    <p:animEffect transition="in" filter="wipe(left)">
                                      <p:cBhvr>
                                        <p:cTn id="194" dur="500"/>
                                        <p:tgtEl>
                                          <p:spTgt spid="31"/>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Effect transition="in" filter="wipe(left)">
                                      <p:cBhvr>
                                        <p:cTn id="197" dur="500"/>
                                        <p:tgtEl>
                                          <p:spTgt spid="35"/>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43"/>
                                        </p:tgtEl>
                                        <p:attrNameLst>
                                          <p:attrName>style.visibility</p:attrName>
                                        </p:attrNameLst>
                                      </p:cBhvr>
                                      <p:to>
                                        <p:strVal val="visible"/>
                                      </p:to>
                                    </p:set>
                                    <p:animEffect transition="in" filter="wipe(left)">
                                      <p:cBhvr>
                                        <p:cTn id="203" dur="500"/>
                                        <p:tgtEl>
                                          <p:spTgt spid="43"/>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47"/>
                                        </p:tgtEl>
                                        <p:attrNameLst>
                                          <p:attrName>style.visibility</p:attrName>
                                        </p:attrNameLst>
                                      </p:cBhvr>
                                      <p:to>
                                        <p:strVal val="visible"/>
                                      </p:to>
                                    </p:set>
                                    <p:animEffect transition="in" filter="wipe(left)">
                                      <p:cBhvr>
                                        <p:cTn id="206" dur="500"/>
                                        <p:tgtEl>
                                          <p:spTgt spid="4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51"/>
                                        </p:tgtEl>
                                        <p:attrNameLst>
                                          <p:attrName>style.visibility</p:attrName>
                                        </p:attrNameLst>
                                      </p:cBhvr>
                                      <p:to>
                                        <p:strVal val="visible"/>
                                      </p:to>
                                    </p:set>
                                    <p:animEffect transition="in" filter="wipe(left)">
                                      <p:cBhvr>
                                        <p:cTn id="209" dur="500"/>
                                        <p:tgtEl>
                                          <p:spTgt spid="51"/>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55"/>
                                        </p:tgtEl>
                                        <p:attrNameLst>
                                          <p:attrName>style.visibility</p:attrName>
                                        </p:attrNameLst>
                                      </p:cBhvr>
                                      <p:to>
                                        <p:strVal val="visible"/>
                                      </p:to>
                                    </p:set>
                                    <p:animEffect transition="in" filter="wipe(left)">
                                      <p:cBhvr>
                                        <p:cTn id="212" dur="500"/>
                                        <p:tgtEl>
                                          <p:spTgt spid="55"/>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wipe(left)">
                                      <p:cBhvr>
                                        <p:cTn id="2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7" grpId="0" animBg="1"/>
      <p:bldP spid="19" grpId="0"/>
      <p:bldP spid="20" grpId="0"/>
      <p:bldP spid="21" grpId="0" animBg="1"/>
      <p:bldP spid="23" grpId="0"/>
      <p:bldP spid="24" grpId="0"/>
      <p:bldP spid="25" grpId="0" animBg="1"/>
      <p:bldP spid="27" grpId="0"/>
      <p:bldP spid="28" grpId="0"/>
      <p:bldP spid="29" grpId="0" animBg="1"/>
      <p:bldP spid="31" grpId="0"/>
      <p:bldP spid="32" grpId="0"/>
      <p:bldP spid="33" grpId="0" animBg="1"/>
      <p:bldP spid="35" grpId="0"/>
      <p:bldP spid="36" grpId="0"/>
      <p:bldP spid="37" grpId="0" animBg="1"/>
      <p:bldP spid="39" grpId="0"/>
      <p:bldP spid="40" grpId="0"/>
      <p:bldP spid="41" grpId="0" animBg="1"/>
      <p:bldP spid="43" grpId="0"/>
      <p:bldP spid="44" grpId="0"/>
      <p:bldP spid="45" grpId="0" animBg="1"/>
      <p:bldP spid="47" grpId="0"/>
      <p:bldP spid="48" grpId="0"/>
      <p:bldP spid="49" grpId="0" animBg="1"/>
      <p:bldP spid="51" grpId="0"/>
      <p:bldP spid="52" grpId="0"/>
      <p:bldP spid="53" grpId="0" animBg="1"/>
      <p:bldP spid="55" grpId="0"/>
      <p:bldP spid="56" grpId="0"/>
      <p:bldP spid="57" grpId="0" animBg="1"/>
      <p:bldP spid="59" grpId="0"/>
      <p:bldP spid="60" grpId="0"/>
      <p:bldP spid="2" grpId="0"/>
      <p:bldP spid="1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PpHolder1">
            <a:extLst>
              <a:ext uri="{FF2B5EF4-FFF2-40B4-BE49-F238E27FC236}">
                <a16:creationId xmlns:a16="http://schemas.microsoft.com/office/drawing/2014/main" id="{32742E85-C0CD-4C18-9ED3-229F2B67480D}"/>
              </a:ext>
            </a:extLst>
          </p:cNvPr>
          <p:cNvSpPr>
            <a:spLocks noGrp="1"/>
          </p:cNvSpPr>
          <p:nvPr>
            <p:ph type="pic" sz="quarter" idx="10"/>
          </p:nvPr>
        </p:nvSpPr>
        <p:spPr bwMode="auto">
          <a:custGeom>
            <a:avLst/>
            <a:gdLst>
              <a:gd name="T0" fmla="*/ 0 w 5486400"/>
              <a:gd name="T1" fmla="*/ 0 h 6858000"/>
              <a:gd name="T2" fmla="*/ 5486400 w 5486400"/>
              <a:gd name="T3" fmla="*/ 0 h 6858000"/>
              <a:gd name="T4" fmla="*/ 5486400 w 5486400"/>
              <a:gd name="T5" fmla="*/ 6858000 h 6858000"/>
              <a:gd name="T6" fmla="*/ 0 w 5486400"/>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86400" h="6858000">
                <a:moveTo>
                  <a:pt x="0" y="0"/>
                </a:moveTo>
                <a:lnTo>
                  <a:pt x="5486400" y="0"/>
                </a:lnTo>
                <a:lnTo>
                  <a:pt x="5486400"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DFA126B3-99D3-41C5-BC5F-0684F0FE8355}"/>
              </a:ext>
            </a:extLst>
          </p:cNvPr>
          <p:cNvSpPr/>
          <p:nvPr/>
        </p:nvSpPr>
        <p:spPr>
          <a:xfrm>
            <a:off x="6705600" y="0"/>
            <a:ext cx="5486400"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Title 28">
            <a:extLst>
              <a:ext uri="{FF2B5EF4-FFF2-40B4-BE49-F238E27FC236}">
                <a16:creationId xmlns:a16="http://schemas.microsoft.com/office/drawing/2014/main" id="{C8B5F70C-FEB0-4D7B-858C-2316141AC44E}"/>
              </a:ext>
            </a:extLst>
          </p:cNvPr>
          <p:cNvSpPr>
            <a:spLocks noGrp="1" noChangeArrowheads="1"/>
          </p:cNvSpPr>
          <p:nvPr>
            <p:ph type="title"/>
          </p:nvPr>
        </p:nvSpPr>
        <p:spPr bwMode="auto">
          <a:xfrm>
            <a:off x="1554163" y="947738"/>
            <a:ext cx="350837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Features List</a:t>
            </a:r>
            <a:endParaRPr lang="en-ID" altLang="en-US"/>
          </a:p>
        </p:txBody>
      </p:sp>
      <p:grpSp>
        <p:nvGrpSpPr>
          <p:cNvPr id="3" name="Graphic 8">
            <a:extLst>
              <a:ext uri="{FF2B5EF4-FFF2-40B4-BE49-F238E27FC236}">
                <a16:creationId xmlns:a16="http://schemas.microsoft.com/office/drawing/2014/main" id="{4B2B5017-60C0-4A31-A175-C89819BCA7EC}"/>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CB8DE5B0-FC05-489A-98DC-FF91B9B5432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3F2616FE-1556-42E3-B164-E7539003842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B8AB6C8B-A216-49A5-9D81-F1CC3C4FFC4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458743F2-C855-44FD-B6C1-D32CEFB12B0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E33060A7-BC8D-43D8-97B9-4311101FCFF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D45FC590-5D68-411B-BB0A-0BD05578EB82}"/>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EA6EDD51-D041-416D-8792-0E32F2879866}"/>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69082DB7-B47C-4279-9643-99E7BD327CD3}"/>
              </a:ext>
            </a:extLst>
          </p:cNvPr>
          <p:cNvSpPr>
            <a:spLocks/>
          </p:cNvSpPr>
          <p:nvPr/>
        </p:nvSpPr>
        <p:spPr bwMode="auto">
          <a:xfrm>
            <a:off x="0" y="0"/>
            <a:ext cx="912813"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4" name="Rectangle 13">
            <a:extLst>
              <a:ext uri="{FF2B5EF4-FFF2-40B4-BE49-F238E27FC236}">
                <a16:creationId xmlns:a16="http://schemas.microsoft.com/office/drawing/2014/main" id="{3CF68FF3-3CF5-4D2C-AC5C-031949DE7A30}"/>
              </a:ext>
            </a:extLst>
          </p:cNvPr>
          <p:cNvSpPr/>
          <p:nvPr/>
        </p:nvSpPr>
        <p:spPr>
          <a:xfrm>
            <a:off x="7618413" y="1195388"/>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15" name="TextBox 14">
            <a:extLst>
              <a:ext uri="{FF2B5EF4-FFF2-40B4-BE49-F238E27FC236}">
                <a16:creationId xmlns:a16="http://schemas.microsoft.com/office/drawing/2014/main" id="{540939E8-9F18-468F-8BD4-7D1CD19FF312}"/>
              </a:ext>
            </a:extLst>
          </p:cNvPr>
          <p:cNvSpPr txBox="1"/>
          <p:nvPr/>
        </p:nvSpPr>
        <p:spPr>
          <a:xfrm>
            <a:off x="7837488" y="108108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16" name="TextBox 15">
            <a:extLst>
              <a:ext uri="{FF2B5EF4-FFF2-40B4-BE49-F238E27FC236}">
                <a16:creationId xmlns:a16="http://schemas.microsoft.com/office/drawing/2014/main" id="{ECD672C6-9D1C-448A-943D-5814A289A09E}"/>
              </a:ext>
            </a:extLst>
          </p:cNvPr>
          <p:cNvSpPr txBox="1">
            <a:spLocks noChangeArrowheads="1"/>
          </p:cNvSpPr>
          <p:nvPr/>
        </p:nvSpPr>
        <p:spPr bwMode="auto">
          <a:xfrm>
            <a:off x="9375775" y="1027113"/>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17" name="Rectangle 16">
            <a:extLst>
              <a:ext uri="{FF2B5EF4-FFF2-40B4-BE49-F238E27FC236}">
                <a16:creationId xmlns:a16="http://schemas.microsoft.com/office/drawing/2014/main" id="{6EDB9471-789F-4C07-9411-55381718888D}"/>
              </a:ext>
            </a:extLst>
          </p:cNvPr>
          <p:cNvSpPr/>
          <p:nvPr/>
        </p:nvSpPr>
        <p:spPr>
          <a:xfrm>
            <a:off x="7618413" y="2028825"/>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18" name="TextBox 17">
            <a:extLst>
              <a:ext uri="{FF2B5EF4-FFF2-40B4-BE49-F238E27FC236}">
                <a16:creationId xmlns:a16="http://schemas.microsoft.com/office/drawing/2014/main" id="{8E2B4420-35C4-498F-95AB-99EBE704E1FA}"/>
              </a:ext>
            </a:extLst>
          </p:cNvPr>
          <p:cNvSpPr txBox="1"/>
          <p:nvPr/>
        </p:nvSpPr>
        <p:spPr>
          <a:xfrm>
            <a:off x="7837488" y="191611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19" name="TextBox 18">
            <a:extLst>
              <a:ext uri="{FF2B5EF4-FFF2-40B4-BE49-F238E27FC236}">
                <a16:creationId xmlns:a16="http://schemas.microsoft.com/office/drawing/2014/main" id="{750F5852-0178-4A42-93A8-52A35096DE99}"/>
              </a:ext>
            </a:extLst>
          </p:cNvPr>
          <p:cNvSpPr txBox="1">
            <a:spLocks noChangeArrowheads="1"/>
          </p:cNvSpPr>
          <p:nvPr/>
        </p:nvSpPr>
        <p:spPr bwMode="auto">
          <a:xfrm>
            <a:off x="9375775" y="1862138"/>
            <a:ext cx="223996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0" name="Rectangle 19">
            <a:extLst>
              <a:ext uri="{FF2B5EF4-FFF2-40B4-BE49-F238E27FC236}">
                <a16:creationId xmlns:a16="http://schemas.microsoft.com/office/drawing/2014/main" id="{A68EADDB-01EF-4BBC-B7CD-783E4431E5E4}"/>
              </a:ext>
            </a:extLst>
          </p:cNvPr>
          <p:cNvSpPr/>
          <p:nvPr/>
        </p:nvSpPr>
        <p:spPr>
          <a:xfrm>
            <a:off x="7618413" y="2870200"/>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1" name="TextBox 20">
            <a:extLst>
              <a:ext uri="{FF2B5EF4-FFF2-40B4-BE49-F238E27FC236}">
                <a16:creationId xmlns:a16="http://schemas.microsoft.com/office/drawing/2014/main" id="{08BC3424-751C-4415-BD8D-558AE5CF0359}"/>
              </a:ext>
            </a:extLst>
          </p:cNvPr>
          <p:cNvSpPr txBox="1"/>
          <p:nvPr/>
        </p:nvSpPr>
        <p:spPr>
          <a:xfrm>
            <a:off x="7837488" y="27559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2" name="TextBox 21">
            <a:extLst>
              <a:ext uri="{FF2B5EF4-FFF2-40B4-BE49-F238E27FC236}">
                <a16:creationId xmlns:a16="http://schemas.microsoft.com/office/drawing/2014/main" id="{A593E0E7-9306-440B-90E5-8AFD5A515C47}"/>
              </a:ext>
            </a:extLst>
          </p:cNvPr>
          <p:cNvSpPr txBox="1">
            <a:spLocks noChangeArrowheads="1"/>
          </p:cNvSpPr>
          <p:nvPr/>
        </p:nvSpPr>
        <p:spPr bwMode="auto">
          <a:xfrm>
            <a:off x="9375775" y="2703513"/>
            <a:ext cx="223996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3" name="Rectangle 22">
            <a:extLst>
              <a:ext uri="{FF2B5EF4-FFF2-40B4-BE49-F238E27FC236}">
                <a16:creationId xmlns:a16="http://schemas.microsoft.com/office/drawing/2014/main" id="{A1925A27-AF7B-47CF-A336-26A62172027D}"/>
              </a:ext>
            </a:extLst>
          </p:cNvPr>
          <p:cNvSpPr/>
          <p:nvPr/>
        </p:nvSpPr>
        <p:spPr>
          <a:xfrm>
            <a:off x="7618413" y="3709988"/>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4" name="TextBox 23">
            <a:extLst>
              <a:ext uri="{FF2B5EF4-FFF2-40B4-BE49-F238E27FC236}">
                <a16:creationId xmlns:a16="http://schemas.microsoft.com/office/drawing/2014/main" id="{532CEB78-7AA8-4A9E-895B-D91471E2CAF5}"/>
              </a:ext>
            </a:extLst>
          </p:cNvPr>
          <p:cNvSpPr txBox="1"/>
          <p:nvPr/>
        </p:nvSpPr>
        <p:spPr>
          <a:xfrm>
            <a:off x="7837488" y="359568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5" name="TextBox 24">
            <a:extLst>
              <a:ext uri="{FF2B5EF4-FFF2-40B4-BE49-F238E27FC236}">
                <a16:creationId xmlns:a16="http://schemas.microsoft.com/office/drawing/2014/main" id="{C961BB9E-771F-4870-98A5-0089008E02DB}"/>
              </a:ext>
            </a:extLst>
          </p:cNvPr>
          <p:cNvSpPr txBox="1">
            <a:spLocks noChangeArrowheads="1"/>
          </p:cNvSpPr>
          <p:nvPr/>
        </p:nvSpPr>
        <p:spPr bwMode="auto">
          <a:xfrm>
            <a:off x="9375775" y="3541713"/>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6" name="Rectangle 25">
            <a:extLst>
              <a:ext uri="{FF2B5EF4-FFF2-40B4-BE49-F238E27FC236}">
                <a16:creationId xmlns:a16="http://schemas.microsoft.com/office/drawing/2014/main" id="{8AB34BC1-C8E2-4F17-B626-E4D4E68D8861}"/>
              </a:ext>
            </a:extLst>
          </p:cNvPr>
          <p:cNvSpPr/>
          <p:nvPr/>
        </p:nvSpPr>
        <p:spPr>
          <a:xfrm>
            <a:off x="7618413" y="4548188"/>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7" name="TextBox 26">
            <a:extLst>
              <a:ext uri="{FF2B5EF4-FFF2-40B4-BE49-F238E27FC236}">
                <a16:creationId xmlns:a16="http://schemas.microsoft.com/office/drawing/2014/main" id="{D6F9FD2A-7A7C-44DC-B9CA-60FF3E35A034}"/>
              </a:ext>
            </a:extLst>
          </p:cNvPr>
          <p:cNvSpPr txBox="1"/>
          <p:nvPr/>
        </p:nvSpPr>
        <p:spPr>
          <a:xfrm>
            <a:off x="7837488" y="4433888"/>
            <a:ext cx="2413000"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8" name="TextBox 27">
            <a:extLst>
              <a:ext uri="{FF2B5EF4-FFF2-40B4-BE49-F238E27FC236}">
                <a16:creationId xmlns:a16="http://schemas.microsoft.com/office/drawing/2014/main" id="{E5441DFD-D7F4-4A86-989F-8A4BBEC6BCE5}"/>
              </a:ext>
            </a:extLst>
          </p:cNvPr>
          <p:cNvSpPr txBox="1">
            <a:spLocks noChangeArrowheads="1"/>
          </p:cNvSpPr>
          <p:nvPr/>
        </p:nvSpPr>
        <p:spPr bwMode="auto">
          <a:xfrm>
            <a:off x="9375775" y="4381500"/>
            <a:ext cx="22399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30" name="Rectangle 29">
            <a:extLst>
              <a:ext uri="{FF2B5EF4-FFF2-40B4-BE49-F238E27FC236}">
                <a16:creationId xmlns:a16="http://schemas.microsoft.com/office/drawing/2014/main" id="{FA39466F-BFD5-448A-9EB6-5744EAD69278}"/>
              </a:ext>
            </a:extLst>
          </p:cNvPr>
          <p:cNvSpPr/>
          <p:nvPr/>
        </p:nvSpPr>
        <p:spPr>
          <a:xfrm>
            <a:off x="7618413" y="5383213"/>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31" name="TextBox 30">
            <a:extLst>
              <a:ext uri="{FF2B5EF4-FFF2-40B4-BE49-F238E27FC236}">
                <a16:creationId xmlns:a16="http://schemas.microsoft.com/office/drawing/2014/main" id="{6A2E95F5-B928-4F03-8FAF-1887AA92B906}"/>
              </a:ext>
            </a:extLst>
          </p:cNvPr>
          <p:cNvSpPr txBox="1"/>
          <p:nvPr/>
        </p:nvSpPr>
        <p:spPr>
          <a:xfrm>
            <a:off x="7837488" y="526891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32" name="TextBox 31">
            <a:extLst>
              <a:ext uri="{FF2B5EF4-FFF2-40B4-BE49-F238E27FC236}">
                <a16:creationId xmlns:a16="http://schemas.microsoft.com/office/drawing/2014/main" id="{E93AE731-563A-4F5E-BBC5-362156CF181D}"/>
              </a:ext>
            </a:extLst>
          </p:cNvPr>
          <p:cNvSpPr txBox="1">
            <a:spLocks noChangeArrowheads="1"/>
          </p:cNvSpPr>
          <p:nvPr/>
        </p:nvSpPr>
        <p:spPr bwMode="auto">
          <a:xfrm>
            <a:off x="9375775" y="5214938"/>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35" name="TextBox 34">
            <a:extLst>
              <a:ext uri="{FF2B5EF4-FFF2-40B4-BE49-F238E27FC236}">
                <a16:creationId xmlns:a16="http://schemas.microsoft.com/office/drawing/2014/main" id="{16767A3E-7D9B-4F86-998D-A8FCA247ADC5}"/>
              </a:ext>
            </a:extLst>
          </p:cNvPr>
          <p:cNvSpPr txBox="1">
            <a:spLocks noChangeArrowheads="1"/>
          </p:cNvSpPr>
          <p:nvPr/>
        </p:nvSpPr>
        <p:spPr bwMode="auto">
          <a:xfrm>
            <a:off x="1554163" y="2111375"/>
            <a:ext cx="3519487"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37" name="TextBox 36">
            <a:extLst>
              <a:ext uri="{FF2B5EF4-FFF2-40B4-BE49-F238E27FC236}">
                <a16:creationId xmlns:a16="http://schemas.microsoft.com/office/drawing/2014/main" id="{BF12E69E-E14A-48EA-B0D4-05E634FCBDA7}"/>
              </a:ext>
            </a:extLst>
          </p:cNvPr>
          <p:cNvSpPr txBox="1">
            <a:spLocks noChangeArrowheads="1"/>
          </p:cNvSpPr>
          <p:nvPr/>
        </p:nvSpPr>
        <p:spPr bwMode="auto">
          <a:xfrm>
            <a:off x="1554163" y="4951413"/>
            <a:ext cx="3182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nodeType="afterGroup">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p:cTn id="60" dur="500" fill="hold"/>
                                        <p:tgtEl>
                                          <p:spTgt spid="30"/>
                                        </p:tgtEl>
                                        <p:attrNameLst>
                                          <p:attrName>ppt_w</p:attrName>
                                        </p:attrNameLst>
                                      </p:cBhvr>
                                      <p:tavLst>
                                        <p:tav tm="0">
                                          <p:val>
                                            <p:fltVal val="0"/>
                                          </p:val>
                                        </p:tav>
                                        <p:tav tm="100000">
                                          <p:val>
                                            <p:strVal val="#ppt_w"/>
                                          </p:val>
                                        </p:tav>
                                      </p:tavLst>
                                    </p:anim>
                                    <p:anim calcmode="lin" valueType="num">
                                      <p:cBhvr>
                                        <p:cTn id="61" dur="500" fill="hold"/>
                                        <p:tgtEl>
                                          <p:spTgt spid="30"/>
                                        </p:tgtEl>
                                        <p:attrNameLst>
                                          <p:attrName>ppt_h</p:attrName>
                                        </p:attrNameLst>
                                      </p:cBhvr>
                                      <p:tavLst>
                                        <p:tav tm="0">
                                          <p:val>
                                            <p:fltVal val="0"/>
                                          </p:val>
                                        </p:tav>
                                        <p:tav tm="100000">
                                          <p:val>
                                            <p:strVal val="#ppt_h"/>
                                          </p:val>
                                        </p:tav>
                                      </p:tavLst>
                                    </p:anim>
                                    <p:animEffect transition="in" filter="fade">
                                      <p:cBhvr>
                                        <p:cTn id="62" dur="500"/>
                                        <p:tgtEl>
                                          <p:spTgt spid="30"/>
                                        </p:tgtEl>
                                      </p:cBhvr>
                                    </p:animEffect>
                                  </p:childTnLst>
                                </p:cTn>
                              </p:par>
                            </p:childTnLst>
                          </p:cTn>
                        </p:par>
                        <p:par>
                          <p:cTn id="63" fill="hold" nodeType="afterGroup">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childTnLst>
                          </p:cTn>
                        </p:par>
                        <p:par>
                          <p:cTn id="82" fill="hold" nodeType="afterGroup">
                            <p:stCondLst>
                              <p:cond delay="4500"/>
                            </p:stCondLst>
                            <p:childTnLst>
                              <p:par>
                                <p:cTn id="83" presetID="22" presetClass="entr" presetSubtype="8"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left)">
                                      <p:cBhvr>
                                        <p:cTn id="88" dur="500"/>
                                        <p:tgtEl>
                                          <p:spTgt spid="19"/>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left)">
                                      <p:cBhvr>
                                        <p:cTn id="94" dur="500"/>
                                        <p:tgtEl>
                                          <p:spTgt spid="2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left)">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P spid="10" grpId="0"/>
      <p:bldP spid="14" grpId="0" animBg="1"/>
      <p:bldP spid="15" grpId="0"/>
      <p:bldP spid="16" grpId="0"/>
      <p:bldP spid="17" grpId="0" animBg="1"/>
      <p:bldP spid="18" grpId="0"/>
      <p:bldP spid="19" grpId="0"/>
      <p:bldP spid="20" grpId="0" animBg="1"/>
      <p:bldP spid="21" grpId="0"/>
      <p:bldP spid="22" grpId="0"/>
      <p:bldP spid="23" grpId="0" animBg="1"/>
      <p:bldP spid="24" grpId="0"/>
      <p:bldP spid="25" grpId="0"/>
      <p:bldP spid="26" grpId="0" animBg="1"/>
      <p:bldP spid="27" grpId="0"/>
      <p:bldP spid="28" grpId="0"/>
      <p:bldP spid="30" grpId="0" animBg="1"/>
      <p:bldP spid="31" grpId="0"/>
      <p:bldP spid="32" grpId="0"/>
      <p:bldP spid="3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PpHolder1">
            <a:extLst>
              <a:ext uri="{FF2B5EF4-FFF2-40B4-BE49-F238E27FC236}">
                <a16:creationId xmlns:a16="http://schemas.microsoft.com/office/drawing/2014/main" id="{9420B113-351C-4B8E-90FC-715DD13A65FB}"/>
              </a:ext>
            </a:extLst>
          </p:cNvPr>
          <p:cNvSpPr>
            <a:spLocks noGrp="1"/>
          </p:cNvSpPr>
          <p:nvPr>
            <p:ph type="pic" sz="quarter" idx="10"/>
          </p:nvPr>
        </p:nvSpPr>
        <p:spPr bwMode="auto">
          <a:xfrm>
            <a:off x="0" y="1609725"/>
            <a:ext cx="7010400" cy="3952875"/>
          </a:xfrm>
          <a:custGeom>
            <a:avLst/>
            <a:gdLst>
              <a:gd name="T0" fmla="*/ 0 w 7010401"/>
              <a:gd name="T1" fmla="*/ 0 h 3952240"/>
              <a:gd name="T2" fmla="*/ 7010401 w 7010401"/>
              <a:gd name="T3" fmla="*/ 0 h 3952240"/>
              <a:gd name="T4" fmla="*/ 7010401 w 7010401"/>
              <a:gd name="T5" fmla="*/ 3952240 h 3952240"/>
              <a:gd name="T6" fmla="*/ 0 w 7010401"/>
              <a:gd name="T7" fmla="*/ 3952240 h 3952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10401" h="3952240">
                <a:moveTo>
                  <a:pt x="0" y="0"/>
                </a:moveTo>
                <a:lnTo>
                  <a:pt x="7010401" y="0"/>
                </a:lnTo>
                <a:lnTo>
                  <a:pt x="7010401" y="3952240"/>
                </a:lnTo>
                <a:lnTo>
                  <a:pt x="0" y="395224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66" name="Title 65">
            <a:extLst>
              <a:ext uri="{FF2B5EF4-FFF2-40B4-BE49-F238E27FC236}">
                <a16:creationId xmlns:a16="http://schemas.microsoft.com/office/drawing/2014/main" id="{2B0126DD-EF5A-4392-B878-E58AE825BDE8}"/>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Why Choose </a:t>
            </a:r>
            <a:r>
              <a:rPr lang="en-US" altLang="en-US">
                <a:solidFill>
                  <a:schemeClr val="accent1"/>
                </a:solidFill>
              </a:rPr>
              <a:t>iMappe ?</a:t>
            </a:r>
            <a:endParaRPr lang="en-ID" altLang="en-US"/>
          </a:p>
        </p:txBody>
      </p:sp>
      <p:sp>
        <p:nvSpPr>
          <p:cNvPr id="16" name="Rectangle 15">
            <a:extLst>
              <a:ext uri="{FF2B5EF4-FFF2-40B4-BE49-F238E27FC236}">
                <a16:creationId xmlns:a16="http://schemas.microsoft.com/office/drawing/2014/main" id="{C4D8FC62-CD8F-486A-A179-5A57002794E5}"/>
              </a:ext>
            </a:extLst>
          </p:cNvPr>
          <p:cNvSpPr/>
          <p:nvPr/>
        </p:nvSpPr>
        <p:spPr>
          <a:xfrm>
            <a:off x="3025775" y="4343400"/>
            <a:ext cx="4594225" cy="1524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4" name="TextBox 13">
            <a:extLst>
              <a:ext uri="{FF2B5EF4-FFF2-40B4-BE49-F238E27FC236}">
                <a16:creationId xmlns:a16="http://schemas.microsoft.com/office/drawing/2014/main" id="{5206435C-CC5F-4D90-9198-A5118E7A63BF}"/>
              </a:ext>
            </a:extLst>
          </p:cNvPr>
          <p:cNvSpPr txBox="1">
            <a:spLocks noChangeArrowheads="1"/>
          </p:cNvSpPr>
          <p:nvPr/>
        </p:nvSpPr>
        <p:spPr bwMode="auto">
          <a:xfrm>
            <a:off x="8269288" y="2014538"/>
            <a:ext cx="3532187"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3FBBA325-F177-4D06-88DB-B189CE917F9D}"/>
              </a:ext>
            </a:extLst>
          </p:cNvPr>
          <p:cNvSpPr txBox="1"/>
          <p:nvPr/>
        </p:nvSpPr>
        <p:spPr>
          <a:xfrm>
            <a:off x="8269288" y="1735138"/>
            <a:ext cx="244951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17" name="TextBox 16">
            <a:extLst>
              <a:ext uri="{FF2B5EF4-FFF2-40B4-BE49-F238E27FC236}">
                <a16:creationId xmlns:a16="http://schemas.microsoft.com/office/drawing/2014/main" id="{3A490A0A-A963-4FF9-83C6-069634587B55}"/>
              </a:ext>
            </a:extLst>
          </p:cNvPr>
          <p:cNvSpPr txBox="1"/>
          <p:nvPr/>
        </p:nvSpPr>
        <p:spPr>
          <a:xfrm>
            <a:off x="8742363" y="4851400"/>
            <a:ext cx="2730500" cy="892175"/>
          </a:xfrm>
          <a:prstGeom prst="rect">
            <a:avLst/>
          </a:prstGeom>
          <a:noFill/>
        </p:spPr>
        <p:txBody>
          <a:bodyPr>
            <a:spAutoFit/>
          </a:bodyPr>
          <a:lstStyle/>
          <a:p>
            <a:pPr eaLnBrk="1" fontAlgn="auto" hangingPunct="1">
              <a:lnSpc>
                <a:spcPct val="150000"/>
              </a:lnSpc>
              <a:spcBef>
                <a:spcPts val="0"/>
              </a:spcBef>
              <a:spcAft>
                <a:spcPts val="0"/>
              </a:spcAft>
              <a:defRPr/>
            </a:pPr>
            <a:r>
              <a:rPr lang="en-US" sz="1200" i="1" dirty="0">
                <a:solidFill>
                  <a:schemeClr val="bg2">
                    <a:lumMod val="85000"/>
                  </a:schemeClr>
                </a:solidFill>
                <a:latin typeface="+mn-lt"/>
              </a:rPr>
              <a:t>A wonderful serenity possession of my entire soul, like these sweet mornings of spring which</a:t>
            </a:r>
          </a:p>
        </p:txBody>
      </p:sp>
      <p:sp>
        <p:nvSpPr>
          <p:cNvPr id="18" name="Rectangle 17">
            <a:extLst>
              <a:ext uri="{FF2B5EF4-FFF2-40B4-BE49-F238E27FC236}">
                <a16:creationId xmlns:a16="http://schemas.microsoft.com/office/drawing/2014/main" id="{2C783732-3D55-4F4C-A420-FDC1BE409CB3}"/>
              </a:ext>
            </a:extLst>
          </p:cNvPr>
          <p:cNvSpPr/>
          <p:nvPr/>
        </p:nvSpPr>
        <p:spPr>
          <a:xfrm>
            <a:off x="8389938" y="4978400"/>
            <a:ext cx="169862" cy="636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9" name="Rectangle 18">
            <a:extLst>
              <a:ext uri="{FF2B5EF4-FFF2-40B4-BE49-F238E27FC236}">
                <a16:creationId xmlns:a16="http://schemas.microsoft.com/office/drawing/2014/main" id="{BA67C93B-42D9-43C5-AF5D-802DA75FC577}"/>
              </a:ext>
            </a:extLst>
          </p:cNvPr>
          <p:cNvSpPr/>
          <p:nvPr/>
        </p:nvSpPr>
        <p:spPr>
          <a:xfrm>
            <a:off x="36591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TextBox 19">
            <a:extLst>
              <a:ext uri="{FF2B5EF4-FFF2-40B4-BE49-F238E27FC236}">
                <a16:creationId xmlns:a16="http://schemas.microsoft.com/office/drawing/2014/main" id="{E25660C8-D15B-4C89-AA0D-4EEC0AA39559}"/>
              </a:ext>
            </a:extLst>
          </p:cNvPr>
          <p:cNvSpPr txBox="1">
            <a:spLocks noChangeArrowheads="1"/>
          </p:cNvSpPr>
          <p:nvPr/>
        </p:nvSpPr>
        <p:spPr bwMode="auto">
          <a:xfrm>
            <a:off x="3335338"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1" name="Rectangle 20">
            <a:extLst>
              <a:ext uri="{FF2B5EF4-FFF2-40B4-BE49-F238E27FC236}">
                <a16:creationId xmlns:a16="http://schemas.microsoft.com/office/drawing/2014/main" id="{35432645-F5CF-415D-BDEE-A7E74F547909}"/>
              </a:ext>
            </a:extLst>
          </p:cNvPr>
          <p:cNvSpPr/>
          <p:nvPr/>
        </p:nvSpPr>
        <p:spPr>
          <a:xfrm>
            <a:off x="45735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2" name="Rectangle 21">
            <a:extLst>
              <a:ext uri="{FF2B5EF4-FFF2-40B4-BE49-F238E27FC236}">
                <a16:creationId xmlns:a16="http://schemas.microsoft.com/office/drawing/2014/main" id="{AD72546F-A4C2-4F6C-A3A2-5235F92EB48F}"/>
              </a:ext>
            </a:extLst>
          </p:cNvPr>
          <p:cNvSpPr/>
          <p:nvPr/>
        </p:nvSpPr>
        <p:spPr>
          <a:xfrm>
            <a:off x="54879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Rectangle 22">
            <a:extLst>
              <a:ext uri="{FF2B5EF4-FFF2-40B4-BE49-F238E27FC236}">
                <a16:creationId xmlns:a16="http://schemas.microsoft.com/office/drawing/2014/main" id="{AC7A951C-2617-4BB2-8264-19CB5A92C9D5}"/>
              </a:ext>
            </a:extLst>
          </p:cNvPr>
          <p:cNvSpPr/>
          <p:nvPr/>
        </p:nvSpPr>
        <p:spPr>
          <a:xfrm>
            <a:off x="64023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4" name="TextBox 23">
            <a:extLst>
              <a:ext uri="{FF2B5EF4-FFF2-40B4-BE49-F238E27FC236}">
                <a16:creationId xmlns:a16="http://schemas.microsoft.com/office/drawing/2014/main" id="{285182CB-5360-4924-A483-55166DBE510A}"/>
              </a:ext>
            </a:extLst>
          </p:cNvPr>
          <p:cNvSpPr txBox="1">
            <a:spLocks noChangeArrowheads="1"/>
          </p:cNvSpPr>
          <p:nvPr/>
        </p:nvSpPr>
        <p:spPr bwMode="auto">
          <a:xfrm>
            <a:off x="4252913"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5" name="TextBox 24">
            <a:extLst>
              <a:ext uri="{FF2B5EF4-FFF2-40B4-BE49-F238E27FC236}">
                <a16:creationId xmlns:a16="http://schemas.microsoft.com/office/drawing/2014/main" id="{9C764E13-3D34-4F4D-960B-9DEB58B990B2}"/>
              </a:ext>
            </a:extLst>
          </p:cNvPr>
          <p:cNvSpPr txBox="1">
            <a:spLocks noChangeArrowheads="1"/>
          </p:cNvSpPr>
          <p:nvPr/>
        </p:nvSpPr>
        <p:spPr bwMode="auto">
          <a:xfrm>
            <a:off x="5170488"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6" name="TextBox 25">
            <a:extLst>
              <a:ext uri="{FF2B5EF4-FFF2-40B4-BE49-F238E27FC236}">
                <a16:creationId xmlns:a16="http://schemas.microsoft.com/office/drawing/2014/main" id="{645E9E11-232F-4E55-8884-CA2A6FB3397D}"/>
              </a:ext>
            </a:extLst>
          </p:cNvPr>
          <p:cNvSpPr txBox="1">
            <a:spLocks noChangeArrowheads="1"/>
          </p:cNvSpPr>
          <p:nvPr/>
        </p:nvSpPr>
        <p:spPr bwMode="auto">
          <a:xfrm>
            <a:off x="6088063"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42" name="Graphic 153" descr="Magnifying glass">
            <a:extLst>
              <a:ext uri="{FF2B5EF4-FFF2-40B4-BE49-F238E27FC236}">
                <a16:creationId xmlns:a16="http://schemas.microsoft.com/office/drawing/2014/main" id="{BBEE236E-7D17-4170-A1F3-A57F203A1B59}"/>
              </a:ext>
            </a:extLst>
          </p:cNvPr>
          <p:cNvSpPr>
            <a:spLocks noChangeAspect="1"/>
          </p:cNvSpPr>
          <p:nvPr/>
        </p:nvSpPr>
        <p:spPr bwMode="auto">
          <a:xfrm>
            <a:off x="3821113" y="4811713"/>
            <a:ext cx="292100" cy="292100"/>
          </a:xfrm>
          <a:custGeom>
            <a:avLst/>
            <a:gdLst>
              <a:gd name="T0" fmla="*/ 288482 w 248156"/>
              <a:gd name="T1" fmla="*/ 251343 h 248156"/>
              <a:gd name="T2" fmla="*/ 241589 w 248156"/>
              <a:gd name="T3" fmla="*/ 204450 h 248156"/>
              <a:gd name="T4" fmla="*/ 218331 w 248156"/>
              <a:gd name="T5" fmla="*/ 197323 h 248156"/>
              <a:gd name="T6" fmla="*/ 201824 w 248156"/>
              <a:gd name="T7" fmla="*/ 180817 h 248156"/>
              <a:gd name="T8" fmla="*/ 225083 w 248156"/>
              <a:gd name="T9" fmla="*/ 112542 h 248156"/>
              <a:gd name="T10" fmla="*/ 112542 w 248156"/>
              <a:gd name="T11" fmla="*/ 0 h 248156"/>
              <a:gd name="T12" fmla="*/ 0 w 248156"/>
              <a:gd name="T13" fmla="*/ 112542 h 248156"/>
              <a:gd name="T14" fmla="*/ 112542 w 248156"/>
              <a:gd name="T15" fmla="*/ 225083 h 248156"/>
              <a:gd name="T16" fmla="*/ 180817 w 248156"/>
              <a:gd name="T17" fmla="*/ 201824 h 248156"/>
              <a:gd name="T18" fmla="*/ 197323 w 248156"/>
              <a:gd name="T19" fmla="*/ 218331 h 248156"/>
              <a:gd name="T20" fmla="*/ 204450 w 248156"/>
              <a:gd name="T21" fmla="*/ 241589 h 248156"/>
              <a:gd name="T22" fmla="*/ 251343 w 248156"/>
              <a:gd name="T23" fmla="*/ 288482 h 248156"/>
              <a:gd name="T24" fmla="*/ 270100 w 248156"/>
              <a:gd name="T25" fmla="*/ 296360 h 248156"/>
              <a:gd name="T26" fmla="*/ 288857 w 248156"/>
              <a:gd name="T27" fmla="*/ 288482 h 248156"/>
              <a:gd name="T28" fmla="*/ 288482 w 248156"/>
              <a:gd name="T29" fmla="*/ 251343 h 248156"/>
              <a:gd name="T30" fmla="*/ 112167 w 248156"/>
              <a:gd name="T31" fmla="*/ 202199 h 248156"/>
              <a:gd name="T32" fmla="*/ 22133 w 248156"/>
              <a:gd name="T33" fmla="*/ 112167 h 248156"/>
              <a:gd name="T34" fmla="*/ 112167 w 248156"/>
              <a:gd name="T35" fmla="*/ 22133 h 248156"/>
              <a:gd name="T36" fmla="*/ 202199 w 248156"/>
              <a:gd name="T37" fmla="*/ 112167 h 248156"/>
              <a:gd name="T38" fmla="*/ 112167 w 248156"/>
              <a:gd name="T39" fmla="*/ 202199 h 248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accent1"/>
          </a:solidFill>
          <a:ln>
            <a:noFill/>
          </a:ln>
          <a:extLst>
            <a:ext uri="{91240B29-F687-4F45-9708-019B960494DF}">
              <a14:hiddenLine xmlns:a14="http://schemas.microsoft.com/office/drawing/2010/main" w="3175" cap="flat">
                <a:solidFill>
                  <a:srgbClr val="000000"/>
                </a:solidFill>
                <a:prstDash val="solid"/>
                <a:miter lim="800000"/>
                <a:headEnd/>
                <a:tailEnd/>
              </a14:hiddenLine>
            </a:ext>
          </a:extLst>
        </p:spPr>
        <p:txBody>
          <a:bodyPr anchor="ctr"/>
          <a:lstStyle/>
          <a:p>
            <a:endParaRPr lang="en-GB"/>
          </a:p>
        </p:txBody>
      </p:sp>
      <p:grpSp>
        <p:nvGrpSpPr>
          <p:cNvPr id="43" name="Group 42">
            <a:extLst>
              <a:ext uri="{FF2B5EF4-FFF2-40B4-BE49-F238E27FC236}">
                <a16:creationId xmlns:a16="http://schemas.microsoft.com/office/drawing/2014/main" id="{6BB857CF-0426-4E64-9ACD-14AF5695007F}"/>
              </a:ext>
            </a:extLst>
          </p:cNvPr>
          <p:cNvGrpSpPr>
            <a:grpSpLocks noChangeAspect="1"/>
          </p:cNvGrpSpPr>
          <p:nvPr/>
        </p:nvGrpSpPr>
        <p:grpSpPr>
          <a:xfrm>
            <a:off x="6581275" y="4811743"/>
            <a:ext cx="258406" cy="292608"/>
            <a:chOff x="5615542" y="1744512"/>
            <a:chExt cx="216341" cy="244975"/>
          </a:xfrm>
          <a:solidFill>
            <a:schemeClr val="accent1"/>
          </a:solidFill>
        </p:grpSpPr>
        <p:sp>
          <p:nvSpPr>
            <p:cNvPr id="44" name="Freeform: Shape 43">
              <a:extLst>
                <a:ext uri="{FF2B5EF4-FFF2-40B4-BE49-F238E27FC236}">
                  <a16:creationId xmlns:a16="http://schemas.microsoft.com/office/drawing/2014/main" id="{F92D9D52-3005-4DBA-B74E-4E51ED54F535}"/>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5" name="Freeform: Shape 44">
              <a:extLst>
                <a:ext uri="{FF2B5EF4-FFF2-40B4-BE49-F238E27FC236}">
                  <a16:creationId xmlns:a16="http://schemas.microsoft.com/office/drawing/2014/main" id="{50B1275D-AC48-4D22-82AC-E565F75AA528}"/>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6" name="Freeform: Shape 45">
              <a:extLst>
                <a:ext uri="{FF2B5EF4-FFF2-40B4-BE49-F238E27FC236}">
                  <a16:creationId xmlns:a16="http://schemas.microsoft.com/office/drawing/2014/main" id="{38196D76-AC0F-4F32-A128-AFC8DD24EF86}"/>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7" name="Freeform: Shape 46">
              <a:extLst>
                <a:ext uri="{FF2B5EF4-FFF2-40B4-BE49-F238E27FC236}">
                  <a16:creationId xmlns:a16="http://schemas.microsoft.com/office/drawing/2014/main" id="{E9AED355-D66C-4F97-B185-D6A655A9A088}"/>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8" name="Freeform: Shape 47">
              <a:extLst>
                <a:ext uri="{FF2B5EF4-FFF2-40B4-BE49-F238E27FC236}">
                  <a16:creationId xmlns:a16="http://schemas.microsoft.com/office/drawing/2014/main" id="{B34807E5-19BA-495C-A37D-D596B45DC847}"/>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9" name="Freeform: Shape 48">
              <a:extLst>
                <a:ext uri="{FF2B5EF4-FFF2-40B4-BE49-F238E27FC236}">
                  <a16:creationId xmlns:a16="http://schemas.microsoft.com/office/drawing/2014/main" id="{D0848AEE-A9DF-41FF-83E4-9B0516B83922}"/>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50" name="Graphic 221" descr="Flip calendar">
            <a:extLst>
              <a:ext uri="{FF2B5EF4-FFF2-40B4-BE49-F238E27FC236}">
                <a16:creationId xmlns:a16="http://schemas.microsoft.com/office/drawing/2014/main" id="{36A9BC39-D6D7-40DD-A71E-41672723BEFB}"/>
              </a:ext>
            </a:extLst>
          </p:cNvPr>
          <p:cNvGrpSpPr>
            <a:grpSpLocks noChangeAspect="1"/>
          </p:cNvGrpSpPr>
          <p:nvPr/>
        </p:nvGrpSpPr>
        <p:grpSpPr>
          <a:xfrm>
            <a:off x="5649774" y="4811743"/>
            <a:ext cx="292608" cy="292608"/>
            <a:chOff x="9782435" y="3316125"/>
            <a:chExt cx="330200" cy="330200"/>
          </a:xfrm>
          <a:solidFill>
            <a:schemeClr val="accent1"/>
          </a:solidFill>
        </p:grpSpPr>
        <p:sp>
          <p:nvSpPr>
            <p:cNvPr id="51" name="Freeform: Shape 50">
              <a:extLst>
                <a:ext uri="{FF2B5EF4-FFF2-40B4-BE49-F238E27FC236}">
                  <a16:creationId xmlns:a16="http://schemas.microsoft.com/office/drawing/2014/main" id="{1397A6BE-E3B6-44F7-AA79-E5745418BEE0}"/>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2" name="Freeform: Shape 51">
              <a:extLst>
                <a:ext uri="{FF2B5EF4-FFF2-40B4-BE49-F238E27FC236}">
                  <a16:creationId xmlns:a16="http://schemas.microsoft.com/office/drawing/2014/main" id="{113627F7-2980-4BBF-8E19-6CBAC9B9B1A0}"/>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3" name="Freeform: Shape 52">
              <a:extLst>
                <a:ext uri="{FF2B5EF4-FFF2-40B4-BE49-F238E27FC236}">
                  <a16:creationId xmlns:a16="http://schemas.microsoft.com/office/drawing/2014/main" id="{3370861A-9F3B-464E-A3EA-E4607E845BFC}"/>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4" name="Freeform: Shape 53">
              <a:extLst>
                <a:ext uri="{FF2B5EF4-FFF2-40B4-BE49-F238E27FC236}">
                  <a16:creationId xmlns:a16="http://schemas.microsoft.com/office/drawing/2014/main" id="{CB206FE4-BBCC-49A6-84DA-54A63815FFFA}"/>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55" name="Graphic 16" descr="Open book">
            <a:extLst>
              <a:ext uri="{FF2B5EF4-FFF2-40B4-BE49-F238E27FC236}">
                <a16:creationId xmlns:a16="http://schemas.microsoft.com/office/drawing/2014/main" id="{92067705-B2A2-4CC1-8831-5C601694716E}"/>
              </a:ext>
            </a:extLst>
          </p:cNvPr>
          <p:cNvGrpSpPr>
            <a:grpSpLocks noChangeAspect="1"/>
          </p:cNvGrpSpPr>
          <p:nvPr/>
        </p:nvGrpSpPr>
        <p:grpSpPr>
          <a:xfrm>
            <a:off x="4735374" y="4849981"/>
            <a:ext cx="292608" cy="216132"/>
            <a:chOff x="1157152" y="1960657"/>
            <a:chExt cx="274230" cy="202557"/>
          </a:xfrm>
          <a:solidFill>
            <a:schemeClr val="accent1"/>
          </a:solidFill>
        </p:grpSpPr>
        <p:sp>
          <p:nvSpPr>
            <p:cNvPr id="56" name="Freeform: Shape 55">
              <a:extLst>
                <a:ext uri="{FF2B5EF4-FFF2-40B4-BE49-F238E27FC236}">
                  <a16:creationId xmlns:a16="http://schemas.microsoft.com/office/drawing/2014/main" id="{D3524731-369D-462B-A998-9220E315795E}"/>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7" name="Freeform: Shape 56">
              <a:extLst>
                <a:ext uri="{FF2B5EF4-FFF2-40B4-BE49-F238E27FC236}">
                  <a16:creationId xmlns:a16="http://schemas.microsoft.com/office/drawing/2014/main" id="{A5274BED-6BD9-4366-97C9-D44E9081511C}"/>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8" name="Freeform: Shape 57">
              <a:extLst>
                <a:ext uri="{FF2B5EF4-FFF2-40B4-BE49-F238E27FC236}">
                  <a16:creationId xmlns:a16="http://schemas.microsoft.com/office/drawing/2014/main" id="{845ACDB0-78CD-4112-A848-541887F6B3DC}"/>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9" name="Freeform: Shape 58">
              <a:extLst>
                <a:ext uri="{FF2B5EF4-FFF2-40B4-BE49-F238E27FC236}">
                  <a16:creationId xmlns:a16="http://schemas.microsoft.com/office/drawing/2014/main" id="{FE580588-884F-4CDE-9CF3-E216C96911B5}"/>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0" name="Freeform: Shape 59">
              <a:extLst>
                <a:ext uri="{FF2B5EF4-FFF2-40B4-BE49-F238E27FC236}">
                  <a16:creationId xmlns:a16="http://schemas.microsoft.com/office/drawing/2014/main" id="{FC60AF3D-C07A-4715-B5D5-939BC3456CD8}"/>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61" name="Graphic 8">
            <a:extLst>
              <a:ext uri="{FF2B5EF4-FFF2-40B4-BE49-F238E27FC236}">
                <a16:creationId xmlns:a16="http://schemas.microsoft.com/office/drawing/2014/main" id="{00C3AB80-B3B0-4741-993E-14C7C46A450C}"/>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62" name="Freeform: Shape 61">
              <a:extLst>
                <a:ext uri="{FF2B5EF4-FFF2-40B4-BE49-F238E27FC236}">
                  <a16:creationId xmlns:a16="http://schemas.microsoft.com/office/drawing/2014/main" id="{6E2C2CF4-056C-4C1F-A8FA-DB4E0DBFEA88}"/>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04A07A4C-529A-4C20-83FE-8D2C5D6654A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A6C812A6-9844-4B89-8440-E87975202D6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B988AD83-C7A4-47FD-B9A8-B208118DACF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8" name="Freeform: Shape 67">
              <a:extLst>
                <a:ext uri="{FF2B5EF4-FFF2-40B4-BE49-F238E27FC236}">
                  <a16:creationId xmlns:a16="http://schemas.microsoft.com/office/drawing/2014/main" id="{8032C4CA-384F-4E3F-B10F-63EB6322B0F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Freeform: Shape 68">
              <a:extLst>
                <a:ext uri="{FF2B5EF4-FFF2-40B4-BE49-F238E27FC236}">
                  <a16:creationId xmlns:a16="http://schemas.microsoft.com/office/drawing/2014/main" id="{2F01AE7F-189B-4E24-A589-E69DE44D44A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70" name="TextBox 69">
            <a:extLst>
              <a:ext uri="{FF2B5EF4-FFF2-40B4-BE49-F238E27FC236}">
                <a16:creationId xmlns:a16="http://schemas.microsoft.com/office/drawing/2014/main" id="{CAA38C02-34B1-4873-874A-A08BAD116D96}"/>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71" name="Freeform: Shape 70">
            <a:extLst>
              <a:ext uri="{FF2B5EF4-FFF2-40B4-BE49-F238E27FC236}">
                <a16:creationId xmlns:a16="http://schemas.microsoft.com/office/drawing/2014/main" id="{0F143461-7E0F-4199-89CC-7825329BCF49}"/>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nodeType="afterGroup">
                            <p:stCondLst>
                              <p:cond delay="3000"/>
                            </p:stCondLst>
                            <p:childTnLst>
                              <p:par>
                                <p:cTn id="46" presetID="53" presetClass="entr" presetSubtype="16"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fltVal val="0"/>
                                          </p:val>
                                        </p:tav>
                                        <p:tav tm="100000">
                                          <p:val>
                                            <p:strVal val="#ppt_h"/>
                                          </p:val>
                                        </p:tav>
                                      </p:tavLst>
                                    </p:anim>
                                    <p:animEffect transition="in" filter="fade">
                                      <p:cBhvr>
                                        <p:cTn id="60" dur="500"/>
                                        <p:tgtEl>
                                          <p:spTgt spid="50"/>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childTnLst>
                          </p:cTn>
                        </p:par>
                        <p:par>
                          <p:cTn id="66" fill="hold" nodeType="afterGroup">
                            <p:stCondLst>
                              <p:cond delay="35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nodeType="afterGroup">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par>
                          <p:cTn id="83" fill="hold" nodeType="afterGroup">
                            <p:stCondLst>
                              <p:cond delay="4500"/>
                            </p:stCondLst>
                            <p:childTnLst>
                              <p:par>
                                <p:cTn id="84" presetID="22" presetClass="entr" presetSubtype="1"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up)">
                                      <p:cBhvr>
                                        <p:cTn id="86" dur="500"/>
                                        <p:tgtEl>
                                          <p:spTgt spid="14"/>
                                        </p:tgtEl>
                                      </p:cBhvr>
                                    </p:animEffect>
                                  </p:childTnLst>
                                </p:cTn>
                              </p:par>
                            </p:childTnLst>
                          </p:cTn>
                        </p:par>
                        <p:par>
                          <p:cTn id="87" fill="hold" nodeType="afterGroup">
                            <p:stCondLst>
                              <p:cond delay="500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500"/>
                                        <p:tgtEl>
                                          <p:spTgt spid="18"/>
                                        </p:tgtEl>
                                      </p:cBhvr>
                                    </p:animEffect>
                                  </p:childTnLst>
                                </p:cTn>
                              </p:par>
                            </p:childTnLst>
                          </p:cTn>
                        </p:par>
                        <p:par>
                          <p:cTn id="91" fill="hold" nodeType="afterGroup">
                            <p:stCondLst>
                              <p:cond delay="5500"/>
                            </p:stCondLst>
                            <p:childTnLst>
                              <p:par>
                                <p:cTn id="92" presetID="22" presetClass="entr" presetSubtype="1"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up)">
                                      <p:cBhvr>
                                        <p:cTn id="9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6" grpId="0" animBg="1"/>
      <p:bldP spid="14" grpId="0"/>
      <p:bldP spid="15" grpId="0"/>
      <p:bldP spid="17" grpId="0"/>
      <p:bldP spid="18" grpId="0" animBg="1"/>
      <p:bldP spid="19" grpId="0" animBg="1"/>
      <p:bldP spid="20" grpId="0"/>
      <p:bldP spid="21" grpId="0" animBg="1"/>
      <p:bldP spid="22" grpId="0" animBg="1"/>
      <p:bldP spid="23" grpId="0" animBg="1"/>
      <p:bldP spid="24" grpId="0"/>
      <p:bldP spid="25" grpId="0"/>
      <p:bldP spid="26"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PpHolder1">
            <a:extLst>
              <a:ext uri="{FF2B5EF4-FFF2-40B4-BE49-F238E27FC236}">
                <a16:creationId xmlns:a16="http://schemas.microsoft.com/office/drawing/2014/main" id="{8D5C95D4-388A-4AEA-9563-024575CBE6F3}"/>
              </a:ext>
            </a:extLst>
          </p:cNvPr>
          <p:cNvSpPr>
            <a:spLocks noGrp="1"/>
          </p:cNvSpPr>
          <p:nvPr>
            <p:ph type="pic" sz="quarter" idx="10"/>
          </p:nvPr>
        </p:nvSpPr>
        <p:spPr bwMode="auto">
          <a:xfrm>
            <a:off x="0" y="0"/>
            <a:ext cx="5791200" cy="5564188"/>
          </a:xfrm>
          <a:custGeom>
            <a:avLst/>
            <a:gdLst>
              <a:gd name="T0" fmla="*/ 0 w 5791850"/>
              <a:gd name="T1" fmla="*/ 0 h 5563790"/>
              <a:gd name="T2" fmla="*/ 5082503 w 5791850"/>
              <a:gd name="T3" fmla="*/ 0 h 5563790"/>
              <a:gd name="T4" fmla="*/ 5199051 w 5791850"/>
              <a:gd name="T5" fmla="*/ 155750 h 5563790"/>
              <a:gd name="T6" fmla="*/ 5791850 w 5791850"/>
              <a:gd name="T7" fmla="*/ 2095118 h 5563790"/>
              <a:gd name="T8" fmla="*/ 2320807 w 5791850"/>
              <a:gd name="T9" fmla="*/ 5563790 h 5563790"/>
              <a:gd name="T10" fmla="*/ 112903 w 5791850"/>
              <a:gd name="T11" fmla="*/ 4771714 h 5563790"/>
              <a:gd name="T12" fmla="*/ 0 w 5791850"/>
              <a:gd name="T13" fmla="*/ 4669172 h 55637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1850" h="5563790">
                <a:moveTo>
                  <a:pt x="0" y="0"/>
                </a:moveTo>
                <a:lnTo>
                  <a:pt x="5082503" y="0"/>
                </a:lnTo>
                <a:lnTo>
                  <a:pt x="5199051" y="155750"/>
                </a:lnTo>
                <a:cubicBezTo>
                  <a:pt x="5573314" y="709354"/>
                  <a:pt x="5791850" y="1376733"/>
                  <a:pt x="5791850" y="2095118"/>
                </a:cubicBezTo>
                <a:cubicBezTo>
                  <a:pt x="5791850" y="4010813"/>
                  <a:pt x="4237812" y="5563790"/>
                  <a:pt x="2320807" y="5563790"/>
                </a:cubicBezTo>
                <a:cubicBezTo>
                  <a:pt x="1482119" y="5563790"/>
                  <a:pt x="712903" y="5266541"/>
                  <a:pt x="112903" y="4771714"/>
                </a:cubicBezTo>
                <a:lnTo>
                  <a:pt x="0" y="4669172"/>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6" name="TextBox 15">
            <a:extLst>
              <a:ext uri="{FF2B5EF4-FFF2-40B4-BE49-F238E27FC236}">
                <a16:creationId xmlns:a16="http://schemas.microsoft.com/office/drawing/2014/main" id="{A0B4D8CF-21AD-4898-855E-367ABB3CA393}"/>
              </a:ext>
            </a:extLst>
          </p:cNvPr>
          <p:cNvSpPr txBox="1"/>
          <p:nvPr/>
        </p:nvSpPr>
        <p:spPr>
          <a:xfrm>
            <a:off x="625808" y="-48875"/>
            <a:ext cx="10821696" cy="3477875"/>
          </a:xfrm>
          <a:prstGeom prst="rect">
            <a:avLst/>
          </a:prstGeom>
          <a:noFill/>
        </p:spPr>
        <p:txBody>
          <a:bodyPr>
            <a:spAutoFit/>
          </a:bodyPr>
          <a:lstStyle/>
          <a:p>
            <a:pPr eaLnBrk="1" fontAlgn="auto" hangingPunct="1">
              <a:spcBef>
                <a:spcPts val="0"/>
              </a:spcBef>
              <a:spcAft>
                <a:spcPts val="0"/>
              </a:spcAft>
              <a:defRPr/>
            </a:pPr>
            <a:r>
              <a:rPr lang="en-US" sz="22000" b="1" dirty="0">
                <a:solidFill>
                  <a:schemeClr val="bg2">
                    <a:lumMod val="85000"/>
                    <a:alpha val="20000"/>
                  </a:schemeClr>
                </a:solidFill>
                <a:latin typeface="+mj-lt"/>
              </a:rPr>
              <a:t> Break</a:t>
            </a:r>
            <a:endParaRPr lang="en-ID" sz="22000" b="1" dirty="0">
              <a:solidFill>
                <a:schemeClr val="bg2">
                  <a:lumMod val="85000"/>
                  <a:alpha val="20000"/>
                </a:schemeClr>
              </a:solidFill>
              <a:latin typeface="+mj-lt"/>
            </a:endParaRPr>
          </a:p>
        </p:txBody>
      </p:sp>
      <p:sp>
        <p:nvSpPr>
          <p:cNvPr id="18" name="TextBox 17">
            <a:extLst>
              <a:ext uri="{FF2B5EF4-FFF2-40B4-BE49-F238E27FC236}">
                <a16:creationId xmlns:a16="http://schemas.microsoft.com/office/drawing/2014/main" id="{DBBF51BB-3046-490F-9ED6-736939182FB0}"/>
              </a:ext>
            </a:extLst>
          </p:cNvPr>
          <p:cNvSpPr txBox="1">
            <a:spLocks noChangeArrowheads="1"/>
          </p:cNvSpPr>
          <p:nvPr/>
        </p:nvSpPr>
        <p:spPr bwMode="auto">
          <a:xfrm>
            <a:off x="6994525" y="3662363"/>
            <a:ext cx="43862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sp>
        <p:nvSpPr>
          <p:cNvPr id="19" name="TextBox 18">
            <a:extLst>
              <a:ext uri="{FF2B5EF4-FFF2-40B4-BE49-F238E27FC236}">
                <a16:creationId xmlns:a16="http://schemas.microsoft.com/office/drawing/2014/main" id="{03688F21-8C9A-4F3B-8236-486D27E3EEDA}"/>
              </a:ext>
            </a:extLst>
          </p:cNvPr>
          <p:cNvSpPr txBox="1">
            <a:spLocks noChangeArrowheads="1"/>
          </p:cNvSpPr>
          <p:nvPr/>
        </p:nvSpPr>
        <p:spPr bwMode="auto">
          <a:xfrm>
            <a:off x="6994525" y="4592638"/>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3" name="Title 22">
            <a:extLst>
              <a:ext uri="{FF2B5EF4-FFF2-40B4-BE49-F238E27FC236}">
                <a16:creationId xmlns:a16="http://schemas.microsoft.com/office/drawing/2014/main" id="{48A78D9F-EF2E-4037-98E3-1CE95939ABA6}"/>
              </a:ext>
            </a:extLst>
          </p:cNvPr>
          <p:cNvSpPr>
            <a:spLocks noGrp="1" noChangeArrowheads="1"/>
          </p:cNvSpPr>
          <p:nvPr>
            <p:ph type="title"/>
          </p:nvPr>
        </p:nvSpPr>
        <p:spPr bwMode="auto">
          <a:xfrm>
            <a:off x="6994525" y="1984375"/>
            <a:ext cx="4710113"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Create beautiful, </a:t>
            </a:r>
            <a:r>
              <a:rPr lang="en-US" altLang="en-US">
                <a:solidFill>
                  <a:schemeClr val="accent1"/>
                </a:solidFill>
              </a:rPr>
              <a:t>Interactive Maps With Ease</a:t>
            </a:r>
            <a:endParaRPr lang="en-ID" altLang="en-US"/>
          </a:p>
        </p:txBody>
      </p:sp>
      <p:grpSp>
        <p:nvGrpSpPr>
          <p:cNvPr id="17" name="Graphic 8">
            <a:extLst>
              <a:ext uri="{FF2B5EF4-FFF2-40B4-BE49-F238E27FC236}">
                <a16:creationId xmlns:a16="http://schemas.microsoft.com/office/drawing/2014/main" id="{390D8497-C4AD-4D10-B2FE-C6AA9481722D}"/>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2F857B2F-406F-4DEA-BABB-693DBE9DCC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E3C8561D-C9EA-455A-8D54-00AFCCE5611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0491C4FE-5616-46F7-8009-AF41CF612A0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4CB3137B-6CF3-4717-A8CD-560A4732A8A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BB8572C1-3AC3-4C9E-AF11-ABB73D1EC1E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EBA83B45-7ED4-40D0-A454-A27296FB9E8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8" name="TextBox 27">
            <a:extLst>
              <a:ext uri="{FF2B5EF4-FFF2-40B4-BE49-F238E27FC236}">
                <a16:creationId xmlns:a16="http://schemas.microsoft.com/office/drawing/2014/main" id="{4280D712-26E9-4366-BADE-ECFF3465AD6A}"/>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9" name="Freeform: Shape 28">
            <a:extLst>
              <a:ext uri="{FF2B5EF4-FFF2-40B4-BE49-F238E27FC236}">
                <a16:creationId xmlns:a16="http://schemas.microsoft.com/office/drawing/2014/main" id="{9721954F-D879-4147-9A98-9A5F36649822}"/>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ockup">
            <a:extLst>
              <a:ext uri="{FF2B5EF4-FFF2-40B4-BE49-F238E27FC236}">
                <a16:creationId xmlns:a16="http://schemas.microsoft.com/office/drawing/2014/main" id="{A8939F3F-9AA1-4B2A-832A-4E07B36A22B3}"/>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1092200"/>
            <a:ext cx="5529262"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2C941C4F-5EC4-4E4E-9BB9-7B822B195DC8}"/>
              </a:ext>
            </a:extLst>
          </p:cNvPr>
          <p:cNvSpPr txBox="1">
            <a:spLocks noChangeArrowheads="1"/>
          </p:cNvSpPr>
          <p:nvPr/>
        </p:nvSpPr>
        <p:spPr bwMode="auto">
          <a:xfrm>
            <a:off x="7685088" y="2649538"/>
            <a:ext cx="352107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7" name="TextBox 16">
            <a:extLst>
              <a:ext uri="{FF2B5EF4-FFF2-40B4-BE49-F238E27FC236}">
                <a16:creationId xmlns:a16="http://schemas.microsoft.com/office/drawing/2014/main" id="{B0BDB4AE-6A0C-499E-B2C7-4D750FC52EB7}"/>
              </a:ext>
            </a:extLst>
          </p:cNvPr>
          <p:cNvSpPr txBox="1">
            <a:spLocks noChangeArrowheads="1"/>
          </p:cNvSpPr>
          <p:nvPr/>
        </p:nvSpPr>
        <p:spPr bwMode="auto">
          <a:xfrm>
            <a:off x="7685088" y="5489575"/>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15365" name="PpHolder4">
            <a:extLst>
              <a:ext uri="{FF2B5EF4-FFF2-40B4-BE49-F238E27FC236}">
                <a16:creationId xmlns:a16="http://schemas.microsoft.com/office/drawing/2014/main" id="{F76758BD-AD93-42CF-B9AA-B25CF7719295}"/>
              </a:ext>
            </a:extLst>
          </p:cNvPr>
          <p:cNvSpPr>
            <a:spLocks noGrp="1"/>
          </p:cNvSpPr>
          <p:nvPr>
            <p:ph type="pic" sz="quarter" idx="10"/>
          </p:nvPr>
        </p:nvSpPr>
        <p:spPr bwMode="auto">
          <a:xfrm>
            <a:off x="1203325" y="1317625"/>
            <a:ext cx="5105400" cy="2846388"/>
          </a:xfrm>
          <a:custGeom>
            <a:avLst/>
            <a:gdLst>
              <a:gd name="T0" fmla="*/ 0 w 5106481"/>
              <a:gd name="T1" fmla="*/ 0 h 2846230"/>
              <a:gd name="T2" fmla="*/ 5106481 w 5106481"/>
              <a:gd name="T3" fmla="*/ 0 h 2846230"/>
              <a:gd name="T4" fmla="*/ 5106481 w 5106481"/>
              <a:gd name="T5" fmla="*/ 2846230 h 2846230"/>
              <a:gd name="T6" fmla="*/ 0 w 5106481"/>
              <a:gd name="T7" fmla="*/ 2846230 h 28462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6481" h="2846230">
                <a:moveTo>
                  <a:pt x="0" y="0"/>
                </a:moveTo>
                <a:lnTo>
                  <a:pt x="5106481" y="0"/>
                </a:lnTo>
                <a:lnTo>
                  <a:pt x="5106481" y="2846230"/>
                </a:lnTo>
                <a:lnTo>
                  <a:pt x="0" y="284623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6" name="Title 25">
            <a:extLst>
              <a:ext uri="{FF2B5EF4-FFF2-40B4-BE49-F238E27FC236}">
                <a16:creationId xmlns:a16="http://schemas.microsoft.com/office/drawing/2014/main" id="{000529EF-5030-4971-B232-3AA27D8F47F2}"/>
              </a:ext>
            </a:extLst>
          </p:cNvPr>
          <p:cNvSpPr>
            <a:spLocks noGrp="1" noChangeArrowheads="1"/>
          </p:cNvSpPr>
          <p:nvPr>
            <p:ph type="title"/>
          </p:nvPr>
        </p:nvSpPr>
        <p:spPr bwMode="auto">
          <a:xfrm>
            <a:off x="7685088" y="1485900"/>
            <a:ext cx="3509962" cy="1196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for Website</a:t>
            </a:r>
            <a:endParaRPr lang="en-ID" altLang="en-US"/>
          </a:p>
        </p:txBody>
      </p:sp>
      <p:grpSp>
        <p:nvGrpSpPr>
          <p:cNvPr id="16" name="Graphic 8">
            <a:extLst>
              <a:ext uri="{FF2B5EF4-FFF2-40B4-BE49-F238E27FC236}">
                <a16:creationId xmlns:a16="http://schemas.microsoft.com/office/drawing/2014/main" id="{98BFAC07-906D-45C8-BA4C-AB01DFCF3CE0}"/>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8" name="Freeform: Shape 17">
              <a:extLst>
                <a:ext uri="{FF2B5EF4-FFF2-40B4-BE49-F238E27FC236}">
                  <a16:creationId xmlns:a16="http://schemas.microsoft.com/office/drawing/2014/main" id="{F4AB21F5-55B1-49A6-816B-BC4DB9B6991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5FF51577-A6FC-49CC-80BD-0CE2CB78D80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0" name="Freeform: Shape 19">
              <a:extLst>
                <a:ext uri="{FF2B5EF4-FFF2-40B4-BE49-F238E27FC236}">
                  <a16:creationId xmlns:a16="http://schemas.microsoft.com/office/drawing/2014/main" id="{6D4AF442-9B82-4080-BB29-6D30B527438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222F05B5-C58B-4E5F-8325-A48CEB5C397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95B4A9A1-1643-4570-ACB1-1ECA1E9C627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6C3BA887-6D23-4BDB-9859-02768C85C57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5" name="TextBox 24">
            <a:extLst>
              <a:ext uri="{FF2B5EF4-FFF2-40B4-BE49-F238E27FC236}">
                <a16:creationId xmlns:a16="http://schemas.microsoft.com/office/drawing/2014/main" id="{502FD29E-8045-43C2-9A1A-96A0C7A171AE}"/>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7" name="Freeform: Shape 26">
            <a:extLst>
              <a:ext uri="{FF2B5EF4-FFF2-40B4-BE49-F238E27FC236}">
                <a16:creationId xmlns:a16="http://schemas.microsoft.com/office/drawing/2014/main" id="{25B41D4C-DD0E-4A9E-909A-9193A482C4A4}"/>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6"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PpHolder1">
            <a:extLst>
              <a:ext uri="{FF2B5EF4-FFF2-40B4-BE49-F238E27FC236}">
                <a16:creationId xmlns:a16="http://schemas.microsoft.com/office/drawing/2014/main" id="{54DE2AD8-B657-4958-963A-BDB1AF39F00B}"/>
              </a:ext>
            </a:extLst>
          </p:cNvPr>
          <p:cNvSpPr>
            <a:spLocks noGrp="1"/>
          </p:cNvSpPr>
          <p:nvPr>
            <p:ph type="pic" sz="quarter" idx="11"/>
          </p:nvPr>
        </p:nvSpPr>
        <p:spPr bwMode="auto">
          <a:xfrm>
            <a:off x="8605838" y="1373188"/>
            <a:ext cx="1955800" cy="4111625"/>
          </a:xfrm>
          <a:custGeom>
            <a:avLst/>
            <a:gdLst>
              <a:gd name="T0" fmla="*/ 0 w 1954791"/>
              <a:gd name="T1" fmla="*/ 0 h 4110069"/>
              <a:gd name="T2" fmla="*/ 1954791 w 1954791"/>
              <a:gd name="T3" fmla="*/ 0 h 4110069"/>
              <a:gd name="T4" fmla="*/ 1954791 w 1954791"/>
              <a:gd name="T5" fmla="*/ 4110069 h 4110069"/>
              <a:gd name="T6" fmla="*/ 0 w 1954791"/>
              <a:gd name="T7" fmla="*/ 4110069 h 41100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54791" h="4110069">
                <a:moveTo>
                  <a:pt x="0" y="0"/>
                </a:moveTo>
                <a:lnTo>
                  <a:pt x="1954791" y="0"/>
                </a:lnTo>
                <a:lnTo>
                  <a:pt x="1954791" y="4110069"/>
                </a:lnTo>
                <a:lnTo>
                  <a:pt x="0" y="4110069"/>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40" name="Title 39">
            <a:extLst>
              <a:ext uri="{FF2B5EF4-FFF2-40B4-BE49-F238E27FC236}">
                <a16:creationId xmlns:a16="http://schemas.microsoft.com/office/drawing/2014/main" id="{2F43274F-0747-489D-A439-45BE9F65A4E7}"/>
              </a:ext>
            </a:extLst>
          </p:cNvPr>
          <p:cNvSpPr>
            <a:spLocks noGrp="1" noChangeArrowheads="1"/>
          </p:cNvSpPr>
          <p:nvPr>
            <p:ph type="title"/>
          </p:nvPr>
        </p:nvSpPr>
        <p:spPr bwMode="auto">
          <a:xfrm>
            <a:off x="1520825" y="1120775"/>
            <a:ext cx="3508375" cy="1198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for Mobile</a:t>
            </a:r>
            <a:endParaRPr lang="en-ID" altLang="en-US"/>
          </a:p>
        </p:txBody>
      </p:sp>
      <p:pic>
        <p:nvPicPr>
          <p:cNvPr id="22" name="Mockup" descr="A close up of a screen&#10;&#10;Description automatically generated">
            <a:extLst>
              <a:ext uri="{FF2B5EF4-FFF2-40B4-BE49-F238E27FC236}">
                <a16:creationId xmlns:a16="http://schemas.microsoft.com/office/drawing/2014/main" id="{26535A83-673F-49DF-9AE0-844CEF327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300" y="1249363"/>
            <a:ext cx="2174875"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9BB2C143-BF67-498C-B8DE-485E7C594CD1}"/>
              </a:ext>
            </a:extLst>
          </p:cNvPr>
          <p:cNvSpPr txBox="1">
            <a:spLocks noChangeArrowheads="1"/>
          </p:cNvSpPr>
          <p:nvPr/>
        </p:nvSpPr>
        <p:spPr bwMode="auto">
          <a:xfrm>
            <a:off x="1520825" y="2284413"/>
            <a:ext cx="3519488"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9" name="TextBox 18">
            <a:extLst>
              <a:ext uri="{FF2B5EF4-FFF2-40B4-BE49-F238E27FC236}">
                <a16:creationId xmlns:a16="http://schemas.microsoft.com/office/drawing/2014/main" id="{B6401F81-9B9D-412C-ABBE-A76CD38FE206}"/>
              </a:ext>
            </a:extLst>
          </p:cNvPr>
          <p:cNvSpPr txBox="1">
            <a:spLocks noChangeArrowheads="1"/>
          </p:cNvSpPr>
          <p:nvPr/>
        </p:nvSpPr>
        <p:spPr bwMode="auto">
          <a:xfrm>
            <a:off x="1520825" y="5124450"/>
            <a:ext cx="31829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16391" name="PpHolder6">
            <a:extLst>
              <a:ext uri="{FF2B5EF4-FFF2-40B4-BE49-F238E27FC236}">
                <a16:creationId xmlns:a16="http://schemas.microsoft.com/office/drawing/2014/main" id="{AC607177-62ED-4D74-9216-3EB44145E3F3}"/>
              </a:ext>
            </a:extLst>
          </p:cNvPr>
          <p:cNvSpPr>
            <a:spLocks noGrp="1"/>
          </p:cNvSpPr>
          <p:nvPr>
            <p:ph type="pic" sz="quarter" idx="10"/>
          </p:nvPr>
        </p:nvSpPr>
        <p:spPr bwMode="auto">
          <a:xfrm>
            <a:off x="6354763" y="1006475"/>
            <a:ext cx="2303462" cy="4845050"/>
          </a:xfrm>
          <a:custGeom>
            <a:avLst/>
            <a:gdLst>
              <a:gd name="T0" fmla="*/ 0 w 2303701"/>
              <a:gd name="T1" fmla="*/ 0 h 4843677"/>
              <a:gd name="T2" fmla="*/ 2303701 w 2303701"/>
              <a:gd name="T3" fmla="*/ 0 h 4843677"/>
              <a:gd name="T4" fmla="*/ 2303701 w 2303701"/>
              <a:gd name="T5" fmla="*/ 4843677 h 4843677"/>
              <a:gd name="T6" fmla="*/ 0 w 2303701"/>
              <a:gd name="T7" fmla="*/ 4843677 h 48436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3701" h="4843677">
                <a:moveTo>
                  <a:pt x="0" y="0"/>
                </a:moveTo>
                <a:lnTo>
                  <a:pt x="2303701" y="0"/>
                </a:lnTo>
                <a:lnTo>
                  <a:pt x="2303701" y="4843677"/>
                </a:lnTo>
                <a:lnTo>
                  <a:pt x="0" y="4843677"/>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pic>
        <p:nvPicPr>
          <p:cNvPr id="14" name="Mockup" descr="A close up of a screen&#10;&#10;Description automatically generated">
            <a:extLst>
              <a:ext uri="{FF2B5EF4-FFF2-40B4-BE49-F238E27FC236}">
                <a16:creationId xmlns:a16="http://schemas.microsoft.com/office/drawing/2014/main" id="{B7B1AF99-03E1-415F-82F5-9B707FE83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588" y="860425"/>
            <a:ext cx="2563812"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aphic 8">
            <a:extLst>
              <a:ext uri="{FF2B5EF4-FFF2-40B4-BE49-F238E27FC236}">
                <a16:creationId xmlns:a16="http://schemas.microsoft.com/office/drawing/2014/main" id="{A5A1972A-6998-48D9-ACFD-92C12F1765EC}"/>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AC190B51-81E6-461F-A673-9C029DB0B3F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3DB14CDB-78BE-427C-8910-76DD940D572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0ADAB82C-361D-4499-9A92-0E3039E9E2B6}"/>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5A1A5ED0-5BA3-4EC0-A495-7FA62B9087F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BB2195C5-A9AC-440F-BCEA-331EFF6E001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DD8C9CD4-FB84-4267-86BC-80A8BCDA7012}"/>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7" name="TextBox 26">
            <a:extLst>
              <a:ext uri="{FF2B5EF4-FFF2-40B4-BE49-F238E27FC236}">
                <a16:creationId xmlns:a16="http://schemas.microsoft.com/office/drawing/2014/main" id="{9CF50C0D-F2C6-4938-BF2B-3B8A8AEF1B06}"/>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8" name="Freeform: Shape 27">
            <a:extLst>
              <a:ext uri="{FF2B5EF4-FFF2-40B4-BE49-F238E27FC236}">
                <a16:creationId xmlns:a16="http://schemas.microsoft.com/office/drawing/2014/main" id="{8162BFB9-BFED-422F-BB05-853AD1368644}"/>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par>
                          <p:cTn id="23" fill="hold" nodeType="afterGroup">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7" grpId="0"/>
      <p:bldP spid="19"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a:extLst>
              <a:ext uri="{FF2B5EF4-FFF2-40B4-BE49-F238E27FC236}">
                <a16:creationId xmlns:a16="http://schemas.microsoft.com/office/drawing/2014/main" id="{309DFAE3-2EAB-4087-9771-B38E728E9CE6}"/>
              </a:ext>
            </a:extLst>
          </p:cNvPr>
          <p:cNvSpPr>
            <a:spLocks noChangeArrowheads="1"/>
          </p:cNvSpPr>
          <p:nvPr/>
        </p:nvSpPr>
        <p:spPr bwMode="auto">
          <a:xfrm>
            <a:off x="45720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37" name="TextBox 36">
            <a:extLst>
              <a:ext uri="{FF2B5EF4-FFF2-40B4-BE49-F238E27FC236}">
                <a16:creationId xmlns:a16="http://schemas.microsoft.com/office/drawing/2014/main" id="{95A920FF-CF32-4723-8691-A37696A9F4FC}"/>
              </a:ext>
            </a:extLst>
          </p:cNvPr>
          <p:cNvSpPr txBox="1"/>
          <p:nvPr/>
        </p:nvSpPr>
        <p:spPr>
          <a:xfrm>
            <a:off x="48768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$450,00</a:t>
            </a:r>
            <a:endParaRPr lang="en-ID" sz="3200" b="1" dirty="0">
              <a:solidFill>
                <a:schemeClr val="bg2"/>
              </a:solidFill>
              <a:latin typeface="+mj-lt"/>
            </a:endParaRPr>
          </a:p>
        </p:txBody>
      </p:sp>
      <p:sp>
        <p:nvSpPr>
          <p:cNvPr id="38" name="TextBox 37">
            <a:extLst>
              <a:ext uri="{FF2B5EF4-FFF2-40B4-BE49-F238E27FC236}">
                <a16:creationId xmlns:a16="http://schemas.microsoft.com/office/drawing/2014/main" id="{3822BFD8-A0BC-4DB2-8D0B-06F251C0880A}"/>
              </a:ext>
            </a:extLst>
          </p:cNvPr>
          <p:cNvSpPr txBox="1">
            <a:spLocks noChangeArrowheads="1"/>
          </p:cNvSpPr>
          <p:nvPr/>
        </p:nvSpPr>
        <p:spPr bwMode="auto">
          <a:xfrm>
            <a:off x="50530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39" name="TextBox 38">
            <a:extLst>
              <a:ext uri="{FF2B5EF4-FFF2-40B4-BE49-F238E27FC236}">
                <a16:creationId xmlns:a16="http://schemas.microsoft.com/office/drawing/2014/main" id="{9DE79A19-7048-417D-AE37-9AC88C5A393D}"/>
              </a:ext>
            </a:extLst>
          </p:cNvPr>
          <p:cNvSpPr txBox="1"/>
          <p:nvPr/>
        </p:nvSpPr>
        <p:spPr>
          <a:xfrm>
            <a:off x="51816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40" name="Rectangle 39">
            <a:extLst>
              <a:ext uri="{FF2B5EF4-FFF2-40B4-BE49-F238E27FC236}">
                <a16:creationId xmlns:a16="http://schemas.microsoft.com/office/drawing/2014/main" id="{445FDBB4-4EFF-4C96-93E5-D9CDD42DF00D}"/>
              </a:ext>
            </a:extLst>
          </p:cNvPr>
          <p:cNvSpPr/>
          <p:nvPr/>
        </p:nvSpPr>
        <p:spPr>
          <a:xfrm>
            <a:off x="51816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41" name="TextBox 40">
            <a:extLst>
              <a:ext uri="{FF2B5EF4-FFF2-40B4-BE49-F238E27FC236}">
                <a16:creationId xmlns:a16="http://schemas.microsoft.com/office/drawing/2014/main" id="{61F91DC9-5491-4DE0-9ABE-912CBC45CA98}"/>
              </a:ext>
            </a:extLst>
          </p:cNvPr>
          <p:cNvSpPr txBox="1"/>
          <p:nvPr/>
        </p:nvSpPr>
        <p:spPr>
          <a:xfrm>
            <a:off x="52451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79" name="Title 78">
            <a:extLst>
              <a:ext uri="{FF2B5EF4-FFF2-40B4-BE49-F238E27FC236}">
                <a16:creationId xmlns:a16="http://schemas.microsoft.com/office/drawing/2014/main" id="{0CA4D2D0-A2F3-4CF0-BF77-E35DA2C4C1F8}"/>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Pricing Package</a:t>
            </a:r>
            <a:endParaRPr lang="en-ID" altLang="en-US"/>
          </a:p>
        </p:txBody>
      </p:sp>
      <p:sp>
        <p:nvSpPr>
          <p:cNvPr id="57" name="Freeform 5">
            <a:extLst>
              <a:ext uri="{FF2B5EF4-FFF2-40B4-BE49-F238E27FC236}">
                <a16:creationId xmlns:a16="http://schemas.microsoft.com/office/drawing/2014/main" id="{434AA672-2194-4C9F-B204-0479314E0A17}"/>
              </a:ext>
            </a:extLst>
          </p:cNvPr>
          <p:cNvSpPr>
            <a:spLocks noChangeArrowheads="1"/>
          </p:cNvSpPr>
          <p:nvPr/>
        </p:nvSpPr>
        <p:spPr bwMode="auto">
          <a:xfrm>
            <a:off x="12192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58" name="TextBox 57">
            <a:extLst>
              <a:ext uri="{FF2B5EF4-FFF2-40B4-BE49-F238E27FC236}">
                <a16:creationId xmlns:a16="http://schemas.microsoft.com/office/drawing/2014/main" id="{7ECA0188-A0F1-4720-A18E-3AC8C0FD6DA2}"/>
              </a:ext>
            </a:extLst>
          </p:cNvPr>
          <p:cNvSpPr txBox="1"/>
          <p:nvPr/>
        </p:nvSpPr>
        <p:spPr>
          <a:xfrm>
            <a:off x="15240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$250,00</a:t>
            </a:r>
            <a:endParaRPr lang="en-ID" sz="3200" b="1" dirty="0">
              <a:solidFill>
                <a:schemeClr val="bg2"/>
              </a:solidFill>
              <a:latin typeface="+mj-lt"/>
            </a:endParaRPr>
          </a:p>
        </p:txBody>
      </p:sp>
      <p:sp>
        <p:nvSpPr>
          <p:cNvPr id="59" name="TextBox 58">
            <a:extLst>
              <a:ext uri="{FF2B5EF4-FFF2-40B4-BE49-F238E27FC236}">
                <a16:creationId xmlns:a16="http://schemas.microsoft.com/office/drawing/2014/main" id="{E3F0C175-644F-4242-B2DA-F2CEFBE981B2}"/>
              </a:ext>
            </a:extLst>
          </p:cNvPr>
          <p:cNvSpPr txBox="1">
            <a:spLocks noChangeArrowheads="1"/>
          </p:cNvSpPr>
          <p:nvPr/>
        </p:nvSpPr>
        <p:spPr bwMode="auto">
          <a:xfrm>
            <a:off x="17002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60" name="TextBox 59">
            <a:extLst>
              <a:ext uri="{FF2B5EF4-FFF2-40B4-BE49-F238E27FC236}">
                <a16:creationId xmlns:a16="http://schemas.microsoft.com/office/drawing/2014/main" id="{E5D9E236-03AE-4223-8BE0-D00406143D38}"/>
              </a:ext>
            </a:extLst>
          </p:cNvPr>
          <p:cNvSpPr txBox="1"/>
          <p:nvPr/>
        </p:nvSpPr>
        <p:spPr>
          <a:xfrm>
            <a:off x="18288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61" name="Rectangle 60">
            <a:extLst>
              <a:ext uri="{FF2B5EF4-FFF2-40B4-BE49-F238E27FC236}">
                <a16:creationId xmlns:a16="http://schemas.microsoft.com/office/drawing/2014/main" id="{C67C55BA-3593-4A53-AC96-1F9179248BE7}"/>
              </a:ext>
            </a:extLst>
          </p:cNvPr>
          <p:cNvSpPr/>
          <p:nvPr/>
        </p:nvSpPr>
        <p:spPr>
          <a:xfrm>
            <a:off x="18288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62" name="TextBox 61">
            <a:extLst>
              <a:ext uri="{FF2B5EF4-FFF2-40B4-BE49-F238E27FC236}">
                <a16:creationId xmlns:a16="http://schemas.microsoft.com/office/drawing/2014/main" id="{E33114B5-60BC-4412-90BA-D457E1BC4038}"/>
              </a:ext>
            </a:extLst>
          </p:cNvPr>
          <p:cNvSpPr txBox="1"/>
          <p:nvPr/>
        </p:nvSpPr>
        <p:spPr>
          <a:xfrm>
            <a:off x="18923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64" name="Freeform 5">
            <a:extLst>
              <a:ext uri="{FF2B5EF4-FFF2-40B4-BE49-F238E27FC236}">
                <a16:creationId xmlns:a16="http://schemas.microsoft.com/office/drawing/2014/main" id="{B737FFFC-F86A-42AA-8A6A-4720084F628A}"/>
              </a:ext>
            </a:extLst>
          </p:cNvPr>
          <p:cNvSpPr>
            <a:spLocks noChangeArrowheads="1"/>
          </p:cNvSpPr>
          <p:nvPr/>
        </p:nvSpPr>
        <p:spPr bwMode="auto">
          <a:xfrm>
            <a:off x="79248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65" name="TextBox 64">
            <a:extLst>
              <a:ext uri="{FF2B5EF4-FFF2-40B4-BE49-F238E27FC236}">
                <a16:creationId xmlns:a16="http://schemas.microsoft.com/office/drawing/2014/main" id="{79075A49-3DED-4AC4-8933-5406BD13D743}"/>
              </a:ext>
            </a:extLst>
          </p:cNvPr>
          <p:cNvSpPr txBox="1"/>
          <p:nvPr/>
        </p:nvSpPr>
        <p:spPr>
          <a:xfrm>
            <a:off x="82296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$750,00</a:t>
            </a:r>
            <a:endParaRPr lang="en-ID" sz="3200" b="1" dirty="0">
              <a:solidFill>
                <a:schemeClr val="bg2"/>
              </a:solidFill>
              <a:latin typeface="+mj-lt"/>
            </a:endParaRPr>
          </a:p>
        </p:txBody>
      </p:sp>
      <p:sp>
        <p:nvSpPr>
          <p:cNvPr id="66" name="TextBox 65">
            <a:extLst>
              <a:ext uri="{FF2B5EF4-FFF2-40B4-BE49-F238E27FC236}">
                <a16:creationId xmlns:a16="http://schemas.microsoft.com/office/drawing/2014/main" id="{31DCABA3-7ED3-4C85-912E-831CA81AEFEC}"/>
              </a:ext>
            </a:extLst>
          </p:cNvPr>
          <p:cNvSpPr txBox="1">
            <a:spLocks noChangeArrowheads="1"/>
          </p:cNvSpPr>
          <p:nvPr/>
        </p:nvSpPr>
        <p:spPr bwMode="auto">
          <a:xfrm>
            <a:off x="84058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67" name="TextBox 66">
            <a:extLst>
              <a:ext uri="{FF2B5EF4-FFF2-40B4-BE49-F238E27FC236}">
                <a16:creationId xmlns:a16="http://schemas.microsoft.com/office/drawing/2014/main" id="{CB589840-5475-41B6-ACCE-C21D676419F8}"/>
              </a:ext>
            </a:extLst>
          </p:cNvPr>
          <p:cNvSpPr txBox="1"/>
          <p:nvPr/>
        </p:nvSpPr>
        <p:spPr>
          <a:xfrm>
            <a:off x="85344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68" name="Rectangle 67">
            <a:extLst>
              <a:ext uri="{FF2B5EF4-FFF2-40B4-BE49-F238E27FC236}">
                <a16:creationId xmlns:a16="http://schemas.microsoft.com/office/drawing/2014/main" id="{9B314794-A288-48D3-9F85-558CD50B842F}"/>
              </a:ext>
            </a:extLst>
          </p:cNvPr>
          <p:cNvSpPr/>
          <p:nvPr/>
        </p:nvSpPr>
        <p:spPr>
          <a:xfrm>
            <a:off x="85344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69" name="TextBox 68">
            <a:extLst>
              <a:ext uri="{FF2B5EF4-FFF2-40B4-BE49-F238E27FC236}">
                <a16:creationId xmlns:a16="http://schemas.microsoft.com/office/drawing/2014/main" id="{80B374AD-D175-4A90-BEDD-4E2F6E46DB44}"/>
              </a:ext>
            </a:extLst>
          </p:cNvPr>
          <p:cNvSpPr txBox="1"/>
          <p:nvPr/>
        </p:nvSpPr>
        <p:spPr>
          <a:xfrm>
            <a:off x="85979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17429" name="PpHolder20">
            <a:extLst>
              <a:ext uri="{FF2B5EF4-FFF2-40B4-BE49-F238E27FC236}">
                <a16:creationId xmlns:a16="http://schemas.microsoft.com/office/drawing/2014/main" id="{4E9B16D6-6EBE-47A8-BB05-90C26DD8937F}"/>
              </a:ext>
            </a:extLst>
          </p:cNvPr>
          <p:cNvSpPr>
            <a:spLocks noGrp="1"/>
          </p:cNvSpPr>
          <p:nvPr>
            <p:ph type="pic" sz="quarter" idx="12"/>
          </p:nvPr>
        </p:nvSpPr>
        <p:spPr bwMode="auto">
          <a:xfrm>
            <a:off x="4876800" y="2209800"/>
            <a:ext cx="2438400" cy="1535113"/>
          </a:xfrm>
          <a:custGeom>
            <a:avLst/>
            <a:gdLst>
              <a:gd name="T0" fmla="*/ 0 w 2438399"/>
              <a:gd name="T1" fmla="*/ 0 h 1535097"/>
              <a:gd name="T2" fmla="*/ 2438399 w 2438399"/>
              <a:gd name="T3" fmla="*/ 0 h 1535097"/>
              <a:gd name="T4" fmla="*/ 2438399 w 2438399"/>
              <a:gd name="T5" fmla="*/ 1535097 h 1535097"/>
              <a:gd name="T6" fmla="*/ 0 w 2438399"/>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399" h="1535097">
                <a:moveTo>
                  <a:pt x="0" y="0"/>
                </a:moveTo>
                <a:lnTo>
                  <a:pt x="2438399" y="0"/>
                </a:lnTo>
                <a:lnTo>
                  <a:pt x="2438399"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sp>
        <p:nvSpPr>
          <p:cNvPr id="17430" name="PpHolder21">
            <a:extLst>
              <a:ext uri="{FF2B5EF4-FFF2-40B4-BE49-F238E27FC236}">
                <a16:creationId xmlns:a16="http://schemas.microsoft.com/office/drawing/2014/main" id="{8B1303E0-D892-47E9-A14D-F2852FC74911}"/>
              </a:ext>
            </a:extLst>
          </p:cNvPr>
          <p:cNvSpPr>
            <a:spLocks noGrp="1"/>
          </p:cNvSpPr>
          <p:nvPr>
            <p:ph type="pic" sz="quarter" idx="11"/>
          </p:nvPr>
        </p:nvSpPr>
        <p:spPr bwMode="auto">
          <a:xfrm>
            <a:off x="1524000" y="2209800"/>
            <a:ext cx="2438400" cy="1535113"/>
          </a:xfrm>
          <a:custGeom>
            <a:avLst/>
            <a:gdLst>
              <a:gd name="T0" fmla="*/ 0 w 2438400"/>
              <a:gd name="T1" fmla="*/ 0 h 1535097"/>
              <a:gd name="T2" fmla="*/ 2438400 w 2438400"/>
              <a:gd name="T3" fmla="*/ 0 h 1535097"/>
              <a:gd name="T4" fmla="*/ 2438400 w 2438400"/>
              <a:gd name="T5" fmla="*/ 1535097 h 1535097"/>
              <a:gd name="T6" fmla="*/ 0 w 2438400"/>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400" h="1535097">
                <a:moveTo>
                  <a:pt x="0" y="0"/>
                </a:moveTo>
                <a:lnTo>
                  <a:pt x="2438400" y="0"/>
                </a:lnTo>
                <a:lnTo>
                  <a:pt x="2438400"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sp>
        <p:nvSpPr>
          <p:cNvPr id="17431" name="PpHolder22">
            <a:extLst>
              <a:ext uri="{FF2B5EF4-FFF2-40B4-BE49-F238E27FC236}">
                <a16:creationId xmlns:a16="http://schemas.microsoft.com/office/drawing/2014/main" id="{3F3B6880-903D-4BBB-813C-1CB56FDCC5E1}"/>
              </a:ext>
            </a:extLst>
          </p:cNvPr>
          <p:cNvSpPr>
            <a:spLocks noGrp="1"/>
          </p:cNvSpPr>
          <p:nvPr>
            <p:ph type="pic" sz="quarter" idx="10"/>
          </p:nvPr>
        </p:nvSpPr>
        <p:spPr bwMode="auto">
          <a:xfrm>
            <a:off x="8229600" y="2209800"/>
            <a:ext cx="2438400" cy="1535113"/>
          </a:xfrm>
          <a:custGeom>
            <a:avLst/>
            <a:gdLst>
              <a:gd name="T0" fmla="*/ 0 w 2438400"/>
              <a:gd name="T1" fmla="*/ 0 h 1535097"/>
              <a:gd name="T2" fmla="*/ 2438400 w 2438400"/>
              <a:gd name="T3" fmla="*/ 0 h 1535097"/>
              <a:gd name="T4" fmla="*/ 2438400 w 2438400"/>
              <a:gd name="T5" fmla="*/ 1535097 h 1535097"/>
              <a:gd name="T6" fmla="*/ 0 w 2438400"/>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400" h="1535097">
                <a:moveTo>
                  <a:pt x="0" y="0"/>
                </a:moveTo>
                <a:lnTo>
                  <a:pt x="2438400" y="0"/>
                </a:lnTo>
                <a:lnTo>
                  <a:pt x="2438400"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grpSp>
        <p:nvGrpSpPr>
          <p:cNvPr id="33" name="Graphic 8">
            <a:extLst>
              <a:ext uri="{FF2B5EF4-FFF2-40B4-BE49-F238E27FC236}">
                <a16:creationId xmlns:a16="http://schemas.microsoft.com/office/drawing/2014/main" id="{0309C860-0714-4797-8502-ABFDC17BFE7D}"/>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4" name="Freeform: Shape 33">
              <a:extLst>
                <a:ext uri="{FF2B5EF4-FFF2-40B4-BE49-F238E27FC236}">
                  <a16:creationId xmlns:a16="http://schemas.microsoft.com/office/drawing/2014/main" id="{2442D187-8698-4F43-9C91-EB4507DD0AD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6" name="Freeform: Shape 35">
              <a:extLst>
                <a:ext uri="{FF2B5EF4-FFF2-40B4-BE49-F238E27FC236}">
                  <a16:creationId xmlns:a16="http://schemas.microsoft.com/office/drawing/2014/main" id="{022824BB-2E6A-41FD-B681-F19D193D892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0BA777DA-9C2B-4526-89D7-936D5772226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3" name="Freeform: Shape 42">
              <a:extLst>
                <a:ext uri="{FF2B5EF4-FFF2-40B4-BE49-F238E27FC236}">
                  <a16:creationId xmlns:a16="http://schemas.microsoft.com/office/drawing/2014/main" id="{ADD7E3A2-628A-4C4C-AB7B-595D2F303F65}"/>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4" name="Freeform: Shape 43">
              <a:extLst>
                <a:ext uri="{FF2B5EF4-FFF2-40B4-BE49-F238E27FC236}">
                  <a16:creationId xmlns:a16="http://schemas.microsoft.com/office/drawing/2014/main" id="{90DDFF2C-2ED7-4CC9-9A16-7ABCA9BAAB9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5" name="Freeform: Shape 44">
              <a:extLst>
                <a:ext uri="{FF2B5EF4-FFF2-40B4-BE49-F238E27FC236}">
                  <a16:creationId xmlns:a16="http://schemas.microsoft.com/office/drawing/2014/main" id="{B84F9B6A-F9CC-43B7-BE02-075F49AA7EE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6" name="TextBox 45">
            <a:extLst>
              <a:ext uri="{FF2B5EF4-FFF2-40B4-BE49-F238E27FC236}">
                <a16:creationId xmlns:a16="http://schemas.microsoft.com/office/drawing/2014/main" id="{FB6E1B3D-5185-494F-808D-DFD7E378DA3B}"/>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7" name="Freeform: Shape 46">
            <a:extLst>
              <a:ext uri="{FF2B5EF4-FFF2-40B4-BE49-F238E27FC236}">
                <a16:creationId xmlns:a16="http://schemas.microsoft.com/office/drawing/2014/main" id="{BDE0553B-2F0E-4606-B5D0-B7F345AA53DD}"/>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up)">
                                      <p:cBhvr>
                                        <p:cTn id="29" dur="500"/>
                                        <p:tgtEl>
                                          <p:spTgt spid="64"/>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left)">
                                      <p:cBhvr>
                                        <p:cTn id="39" dur="500"/>
                                        <p:tgtEl>
                                          <p:spTgt spid="67"/>
                                        </p:tgtEl>
                                      </p:cBhvr>
                                    </p:animEffect>
                                  </p:childTnLst>
                                </p:cTn>
                              </p:par>
                            </p:childTnLst>
                          </p:cTn>
                        </p:par>
                        <p:par>
                          <p:cTn id="40" fill="hold" nodeType="afterGroup">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left)">
                                      <p:cBhvr>
                                        <p:cTn id="49" dur="500"/>
                                        <p:tgtEl>
                                          <p:spTgt spid="65"/>
                                        </p:tgtEl>
                                      </p:cBhvr>
                                    </p:animEffect>
                                  </p:childTnLst>
                                </p:cTn>
                              </p:par>
                            </p:childTnLst>
                          </p:cTn>
                        </p:par>
                        <p:par>
                          <p:cTn id="50" fill="hold" nodeType="afterGroup">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up)">
                                      <p:cBhvr>
                                        <p:cTn id="56" dur="500"/>
                                        <p:tgtEl>
                                          <p:spTgt spid="38"/>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wipe(up)">
                                      <p:cBhvr>
                                        <p:cTn id="59" dur="500"/>
                                        <p:tgtEl>
                                          <p:spTgt spid="66"/>
                                        </p:tgtEl>
                                      </p:cBhvr>
                                    </p:animEffect>
                                  </p:childTnLst>
                                </p:cTn>
                              </p:par>
                            </p:childTnLst>
                          </p:cTn>
                        </p:par>
                        <p:par>
                          <p:cTn id="60" fill="hold" nodeType="afterGroup">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nodeType="afterGroup">
                            <p:stCondLst>
                              <p:cond delay="4500"/>
                            </p:stCondLst>
                            <p:childTnLst>
                              <p:par>
                                <p:cTn id="71" presetID="22" presetClass="entr" presetSubtype="8" fill="hold" grpId="0"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500"/>
                                        <p:tgtEl>
                                          <p:spTgt spid="6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P spid="38" grpId="0"/>
      <p:bldP spid="39" grpId="0"/>
      <p:bldP spid="40" grpId="0" animBg="1"/>
      <p:bldP spid="41" grpId="0"/>
      <p:bldP spid="79" grpId="0"/>
      <p:bldP spid="57" grpId="0" animBg="1"/>
      <p:bldP spid="58" grpId="0"/>
      <p:bldP spid="59" grpId="0"/>
      <p:bldP spid="60" grpId="0"/>
      <p:bldP spid="61" grpId="0" animBg="1"/>
      <p:bldP spid="62" grpId="0"/>
      <p:bldP spid="64" grpId="0" animBg="1"/>
      <p:bldP spid="65" grpId="0"/>
      <p:bldP spid="66" grpId="0"/>
      <p:bldP spid="67" grpId="0"/>
      <p:bldP spid="68" grpId="0" animBg="1"/>
      <p:bldP spid="69"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PpHolder1">
            <a:extLst>
              <a:ext uri="{FF2B5EF4-FFF2-40B4-BE49-F238E27FC236}">
                <a16:creationId xmlns:a16="http://schemas.microsoft.com/office/drawing/2014/main" id="{6474F034-740F-43F5-8D99-8AED8FEBB727}"/>
              </a:ext>
            </a:extLst>
          </p:cNvPr>
          <p:cNvSpPr>
            <a:spLocks noGrp="1"/>
          </p:cNvSpPr>
          <p:nvPr>
            <p:ph type="pic" sz="quarter" idx="11"/>
          </p:nvPr>
        </p:nvSpPr>
        <p:spPr bwMode="auto">
          <a:xfrm>
            <a:off x="6400800" y="2514600"/>
            <a:ext cx="4573588" cy="4343400"/>
          </a:xfrm>
          <a:custGeom>
            <a:avLst/>
            <a:gdLst>
              <a:gd name="T0" fmla="*/ 0 w 4573589"/>
              <a:gd name="T1" fmla="*/ 0 h 4343399"/>
              <a:gd name="T2" fmla="*/ 4573589 w 4573589"/>
              <a:gd name="T3" fmla="*/ 0 h 4343399"/>
              <a:gd name="T4" fmla="*/ 4573589 w 4573589"/>
              <a:gd name="T5" fmla="*/ 4343399 h 4343399"/>
              <a:gd name="T6" fmla="*/ 0 w 4573589"/>
              <a:gd name="T7" fmla="*/ 4343399 h 43433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3589" h="4343399">
                <a:moveTo>
                  <a:pt x="0" y="0"/>
                </a:moveTo>
                <a:lnTo>
                  <a:pt x="4573589" y="0"/>
                </a:lnTo>
                <a:lnTo>
                  <a:pt x="4573589" y="4343399"/>
                </a:lnTo>
                <a:lnTo>
                  <a:pt x="0" y="4343399"/>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ADD5B08E-DFA4-45DB-84E1-A34072E73258}"/>
              </a:ext>
            </a:extLst>
          </p:cNvPr>
          <p:cNvSpPr/>
          <p:nvPr/>
        </p:nvSpPr>
        <p:spPr>
          <a:xfrm>
            <a:off x="6400800" y="2514600"/>
            <a:ext cx="4573588" cy="43434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2" name="Title 191">
            <a:extLst>
              <a:ext uri="{FF2B5EF4-FFF2-40B4-BE49-F238E27FC236}">
                <a16:creationId xmlns:a16="http://schemas.microsoft.com/office/drawing/2014/main" id="{6915EE30-0CF3-46E4-85D8-FD0A084D6265}"/>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User Testimonial</a:t>
            </a:r>
            <a:endParaRPr lang="en-ID" altLang="en-US"/>
          </a:p>
        </p:txBody>
      </p:sp>
      <p:grpSp>
        <p:nvGrpSpPr>
          <p:cNvPr id="24" name="Group 23">
            <a:extLst>
              <a:ext uri="{FF2B5EF4-FFF2-40B4-BE49-F238E27FC236}">
                <a16:creationId xmlns:a16="http://schemas.microsoft.com/office/drawing/2014/main" id="{1914DB83-8314-489E-A5E5-9CF2A5794462}"/>
              </a:ext>
            </a:extLst>
          </p:cNvPr>
          <p:cNvGrpSpPr/>
          <p:nvPr/>
        </p:nvGrpSpPr>
        <p:grpSpPr>
          <a:xfrm>
            <a:off x="1302772" y="4704663"/>
            <a:ext cx="1635518" cy="324897"/>
            <a:chOff x="10015538" y="5518150"/>
            <a:chExt cx="1646237" cy="327026"/>
          </a:xfrm>
          <a:solidFill>
            <a:schemeClr val="accent1"/>
          </a:solidFill>
        </p:grpSpPr>
        <p:sp>
          <p:nvSpPr>
            <p:cNvPr id="25" name="Freeform 123">
              <a:extLst>
                <a:ext uri="{FF2B5EF4-FFF2-40B4-BE49-F238E27FC236}">
                  <a16:creationId xmlns:a16="http://schemas.microsoft.com/office/drawing/2014/main" id="{11FC2131-97C3-41F2-927E-8BA3273D21E6}"/>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6" name="Freeform 124">
              <a:extLst>
                <a:ext uri="{FF2B5EF4-FFF2-40B4-BE49-F238E27FC236}">
                  <a16:creationId xmlns:a16="http://schemas.microsoft.com/office/drawing/2014/main" id="{2C351722-4C59-4956-AE39-9B0266B90A05}"/>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7" name="Freeform 125">
              <a:extLst>
                <a:ext uri="{FF2B5EF4-FFF2-40B4-BE49-F238E27FC236}">
                  <a16:creationId xmlns:a16="http://schemas.microsoft.com/office/drawing/2014/main" id="{E7D7B1B4-724E-484A-90DD-481E5279D276}"/>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8" name="Freeform 126">
              <a:extLst>
                <a:ext uri="{FF2B5EF4-FFF2-40B4-BE49-F238E27FC236}">
                  <a16:creationId xmlns:a16="http://schemas.microsoft.com/office/drawing/2014/main" id="{12369E42-6397-4F27-9B4E-90AF431FFB68}"/>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9" name="Freeform 127">
              <a:extLst>
                <a:ext uri="{FF2B5EF4-FFF2-40B4-BE49-F238E27FC236}">
                  <a16:creationId xmlns:a16="http://schemas.microsoft.com/office/drawing/2014/main" id="{C3210047-825E-412A-8A46-1DFE203AFD50}"/>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0" name="Freeform 128">
              <a:extLst>
                <a:ext uri="{FF2B5EF4-FFF2-40B4-BE49-F238E27FC236}">
                  <a16:creationId xmlns:a16="http://schemas.microsoft.com/office/drawing/2014/main" id="{595B928B-2848-412D-9614-BFF345380BB7}"/>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1" name="Freeform 129">
              <a:extLst>
                <a:ext uri="{FF2B5EF4-FFF2-40B4-BE49-F238E27FC236}">
                  <a16:creationId xmlns:a16="http://schemas.microsoft.com/office/drawing/2014/main" id="{9EA54ABA-F868-4530-9762-840E9CDB386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2" name="Freeform 130">
              <a:extLst>
                <a:ext uri="{FF2B5EF4-FFF2-40B4-BE49-F238E27FC236}">
                  <a16:creationId xmlns:a16="http://schemas.microsoft.com/office/drawing/2014/main" id="{FC126766-6821-43F2-9875-EAFE1B2869AB}"/>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3" name="Rectangle 131">
              <a:extLst>
                <a:ext uri="{FF2B5EF4-FFF2-40B4-BE49-F238E27FC236}">
                  <a16:creationId xmlns:a16="http://schemas.microsoft.com/office/drawing/2014/main" id="{C1D7CB72-A835-4838-9B07-4D79DC0AE883}"/>
                </a:ext>
              </a:extLst>
            </p:cNvPr>
            <p:cNvSpPr>
              <a:spLocks noChangeArrowheads="1"/>
            </p:cNvSpPr>
            <p:nvPr/>
          </p:nvSpPr>
          <p:spPr bwMode="auto">
            <a:xfrm>
              <a:off x="10664825" y="5764213"/>
              <a:ext cx="3175" cy="26988"/>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34" name="Freeform 132">
              <a:extLst>
                <a:ext uri="{FF2B5EF4-FFF2-40B4-BE49-F238E27FC236}">
                  <a16:creationId xmlns:a16="http://schemas.microsoft.com/office/drawing/2014/main" id="{07AFDE25-220B-42B2-B499-488F818108D1}"/>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5" name="Freeform 133">
              <a:extLst>
                <a:ext uri="{FF2B5EF4-FFF2-40B4-BE49-F238E27FC236}">
                  <a16:creationId xmlns:a16="http://schemas.microsoft.com/office/drawing/2014/main" id="{C37E0B61-2DC4-4576-9CB9-282B8E1E13FD}"/>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6" name="Freeform 134">
              <a:extLst>
                <a:ext uri="{FF2B5EF4-FFF2-40B4-BE49-F238E27FC236}">
                  <a16:creationId xmlns:a16="http://schemas.microsoft.com/office/drawing/2014/main" id="{727A74A1-6BB7-4E37-B84B-32253A2EF22B}"/>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7" name="Freeform 135">
              <a:extLst>
                <a:ext uri="{FF2B5EF4-FFF2-40B4-BE49-F238E27FC236}">
                  <a16:creationId xmlns:a16="http://schemas.microsoft.com/office/drawing/2014/main" id="{FEEAC4C5-9FDA-4D92-A8FA-A1C68F5962C6}"/>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8" name="Freeform 136">
              <a:extLst>
                <a:ext uri="{FF2B5EF4-FFF2-40B4-BE49-F238E27FC236}">
                  <a16:creationId xmlns:a16="http://schemas.microsoft.com/office/drawing/2014/main" id="{44E1920B-A191-4F0E-805E-7083A7075EBD}"/>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9" name="Freeform 137">
              <a:extLst>
                <a:ext uri="{FF2B5EF4-FFF2-40B4-BE49-F238E27FC236}">
                  <a16:creationId xmlns:a16="http://schemas.microsoft.com/office/drawing/2014/main" id="{92CD34B3-1D15-408E-867B-B20200A8123F}"/>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0" name="Rectangle 138">
              <a:extLst>
                <a:ext uri="{FF2B5EF4-FFF2-40B4-BE49-F238E27FC236}">
                  <a16:creationId xmlns:a16="http://schemas.microsoft.com/office/drawing/2014/main" id="{CF0CEA44-342B-4C41-AC13-616EB21BFFE1}"/>
                </a:ext>
              </a:extLst>
            </p:cNvPr>
            <p:cNvSpPr>
              <a:spLocks noChangeArrowheads="1"/>
            </p:cNvSpPr>
            <p:nvPr/>
          </p:nvSpPr>
          <p:spPr bwMode="auto">
            <a:xfrm>
              <a:off x="10325100" y="5581650"/>
              <a:ext cx="19050" cy="139700"/>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41" name="Freeform 139">
              <a:extLst>
                <a:ext uri="{FF2B5EF4-FFF2-40B4-BE49-F238E27FC236}">
                  <a16:creationId xmlns:a16="http://schemas.microsoft.com/office/drawing/2014/main" id="{2BC0DAFE-24FA-403B-8EF0-B3AAB3EBDF2F}"/>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2" name="Freeform 140">
              <a:extLst>
                <a:ext uri="{FF2B5EF4-FFF2-40B4-BE49-F238E27FC236}">
                  <a16:creationId xmlns:a16="http://schemas.microsoft.com/office/drawing/2014/main" id="{910B8A45-4BE0-4B0B-A265-17DC4211B7D0}"/>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3" name="Freeform 141">
              <a:extLst>
                <a:ext uri="{FF2B5EF4-FFF2-40B4-BE49-F238E27FC236}">
                  <a16:creationId xmlns:a16="http://schemas.microsoft.com/office/drawing/2014/main" id="{82B305A6-3107-4E14-B9D2-72F447D5D53B}"/>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4" name="Freeform 142">
              <a:extLst>
                <a:ext uri="{FF2B5EF4-FFF2-40B4-BE49-F238E27FC236}">
                  <a16:creationId xmlns:a16="http://schemas.microsoft.com/office/drawing/2014/main" id="{59B55754-9F36-4412-B3C7-54B17E54CF35}"/>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5" name="Freeform 143">
              <a:extLst>
                <a:ext uri="{FF2B5EF4-FFF2-40B4-BE49-F238E27FC236}">
                  <a16:creationId xmlns:a16="http://schemas.microsoft.com/office/drawing/2014/main" id="{2EACE986-3BB8-4E6F-96E2-74E7AFEDD435}"/>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6" name="Freeform 144">
              <a:extLst>
                <a:ext uri="{FF2B5EF4-FFF2-40B4-BE49-F238E27FC236}">
                  <a16:creationId xmlns:a16="http://schemas.microsoft.com/office/drawing/2014/main" id="{42E269F0-2D64-47E6-9510-C457CD260BC2}"/>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7" name="Freeform 145">
              <a:extLst>
                <a:ext uri="{FF2B5EF4-FFF2-40B4-BE49-F238E27FC236}">
                  <a16:creationId xmlns:a16="http://schemas.microsoft.com/office/drawing/2014/main" id="{848A809D-A821-4119-B622-2586D138133F}"/>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8" name="Freeform 146">
              <a:extLst>
                <a:ext uri="{FF2B5EF4-FFF2-40B4-BE49-F238E27FC236}">
                  <a16:creationId xmlns:a16="http://schemas.microsoft.com/office/drawing/2014/main" id="{FB46E6B0-AB25-4547-855D-0295763F50F8}"/>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9" name="Freeform 147">
              <a:extLst>
                <a:ext uri="{FF2B5EF4-FFF2-40B4-BE49-F238E27FC236}">
                  <a16:creationId xmlns:a16="http://schemas.microsoft.com/office/drawing/2014/main" id="{DC8E3C52-074D-4189-862E-935DE6C58727}"/>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0" name="Freeform 148">
              <a:extLst>
                <a:ext uri="{FF2B5EF4-FFF2-40B4-BE49-F238E27FC236}">
                  <a16:creationId xmlns:a16="http://schemas.microsoft.com/office/drawing/2014/main" id="{8FAACB1B-EE7F-40B8-A59F-4C991D275551}"/>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1" name="Freeform 149">
              <a:extLst>
                <a:ext uri="{FF2B5EF4-FFF2-40B4-BE49-F238E27FC236}">
                  <a16:creationId xmlns:a16="http://schemas.microsoft.com/office/drawing/2014/main" id="{115F41DB-26D1-45AA-ACE4-CD6B6A767AB0}"/>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2" name="Freeform 150">
              <a:extLst>
                <a:ext uri="{FF2B5EF4-FFF2-40B4-BE49-F238E27FC236}">
                  <a16:creationId xmlns:a16="http://schemas.microsoft.com/office/drawing/2014/main" id="{CBE1CE00-836E-4F96-B7D7-FAAFF8DFC5EB}"/>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3" name="Freeform 151">
              <a:extLst>
                <a:ext uri="{FF2B5EF4-FFF2-40B4-BE49-F238E27FC236}">
                  <a16:creationId xmlns:a16="http://schemas.microsoft.com/office/drawing/2014/main" id="{593244C2-03F8-4F47-B092-AAE1DC7E7B46}"/>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4" name="Freeform 152">
              <a:extLst>
                <a:ext uri="{FF2B5EF4-FFF2-40B4-BE49-F238E27FC236}">
                  <a16:creationId xmlns:a16="http://schemas.microsoft.com/office/drawing/2014/main" id="{0FA44957-94B8-409B-8BA6-0B7500C0360A}"/>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55" name="Group 54">
            <a:extLst>
              <a:ext uri="{FF2B5EF4-FFF2-40B4-BE49-F238E27FC236}">
                <a16:creationId xmlns:a16="http://schemas.microsoft.com/office/drawing/2014/main" id="{65321E65-169F-4B81-B768-7303FFAF839B}"/>
              </a:ext>
            </a:extLst>
          </p:cNvPr>
          <p:cNvGrpSpPr/>
          <p:nvPr/>
        </p:nvGrpSpPr>
        <p:grpSpPr>
          <a:xfrm>
            <a:off x="1302772" y="4041610"/>
            <a:ext cx="1448495" cy="206143"/>
            <a:chOff x="3062288" y="5446713"/>
            <a:chExt cx="4606926" cy="655637"/>
          </a:xfrm>
          <a:solidFill>
            <a:schemeClr val="accent2"/>
          </a:solidFill>
        </p:grpSpPr>
        <p:sp>
          <p:nvSpPr>
            <p:cNvPr id="56" name="Freeform 42">
              <a:extLst>
                <a:ext uri="{FF2B5EF4-FFF2-40B4-BE49-F238E27FC236}">
                  <a16:creationId xmlns:a16="http://schemas.microsoft.com/office/drawing/2014/main" id="{4B39A83C-F130-41E9-A499-A85F57B97FEA}"/>
                </a:ext>
              </a:extLst>
            </p:cNvPr>
            <p:cNvSpPr>
              <a:spLocks/>
            </p:cNvSpPr>
            <p:nvPr/>
          </p:nvSpPr>
          <p:spPr bwMode="auto">
            <a:xfrm>
              <a:off x="3062288" y="5637213"/>
              <a:ext cx="436563" cy="427037"/>
            </a:xfrm>
            <a:custGeom>
              <a:avLst/>
              <a:gdLst>
                <a:gd name="T0" fmla="*/ 0 w 275"/>
                <a:gd name="T1" fmla="*/ 214 h 269"/>
                <a:gd name="T2" fmla="*/ 190 w 275"/>
                <a:gd name="T3" fmla="*/ 0 h 269"/>
                <a:gd name="T4" fmla="*/ 275 w 275"/>
                <a:gd name="T5" fmla="*/ 269 h 269"/>
                <a:gd name="T6" fmla="*/ 0 w 275"/>
                <a:gd name="T7" fmla="*/ 214 h 269"/>
              </a:gdLst>
              <a:ahLst/>
              <a:cxnLst>
                <a:cxn ang="0">
                  <a:pos x="T0" y="T1"/>
                </a:cxn>
                <a:cxn ang="0">
                  <a:pos x="T2" y="T3"/>
                </a:cxn>
                <a:cxn ang="0">
                  <a:pos x="T4" y="T5"/>
                </a:cxn>
                <a:cxn ang="0">
                  <a:pos x="T6" y="T7"/>
                </a:cxn>
              </a:cxnLst>
              <a:rect l="0" t="0" r="r" b="b"/>
              <a:pathLst>
                <a:path w="275" h="269">
                  <a:moveTo>
                    <a:pt x="0" y="214"/>
                  </a:moveTo>
                  <a:lnTo>
                    <a:pt x="190" y="0"/>
                  </a:lnTo>
                  <a:lnTo>
                    <a:pt x="275" y="269"/>
                  </a:lnTo>
                  <a:lnTo>
                    <a:pt x="0" y="21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7" name="Freeform 43">
              <a:extLst>
                <a:ext uri="{FF2B5EF4-FFF2-40B4-BE49-F238E27FC236}">
                  <a16:creationId xmlns:a16="http://schemas.microsoft.com/office/drawing/2014/main" id="{FB919416-6330-4F43-9830-A01EA6E63255}"/>
                </a:ext>
              </a:extLst>
            </p:cNvPr>
            <p:cNvSpPr>
              <a:spLocks/>
            </p:cNvSpPr>
            <p:nvPr/>
          </p:nvSpPr>
          <p:spPr bwMode="auto">
            <a:xfrm>
              <a:off x="3092451" y="5672138"/>
              <a:ext cx="384175" cy="369887"/>
            </a:xfrm>
            <a:custGeom>
              <a:avLst/>
              <a:gdLst>
                <a:gd name="T0" fmla="*/ 0 w 242"/>
                <a:gd name="T1" fmla="*/ 185 h 233"/>
                <a:gd name="T2" fmla="*/ 166 w 242"/>
                <a:gd name="T3" fmla="*/ 0 h 233"/>
                <a:gd name="T4" fmla="*/ 242 w 242"/>
                <a:gd name="T5" fmla="*/ 233 h 233"/>
                <a:gd name="T6" fmla="*/ 0 w 242"/>
                <a:gd name="T7" fmla="*/ 185 h 233"/>
              </a:gdLst>
              <a:ahLst/>
              <a:cxnLst>
                <a:cxn ang="0">
                  <a:pos x="T0" y="T1"/>
                </a:cxn>
                <a:cxn ang="0">
                  <a:pos x="T2" y="T3"/>
                </a:cxn>
                <a:cxn ang="0">
                  <a:pos x="T4" y="T5"/>
                </a:cxn>
                <a:cxn ang="0">
                  <a:pos x="T6" y="T7"/>
                </a:cxn>
              </a:cxnLst>
              <a:rect l="0" t="0" r="r" b="b"/>
              <a:pathLst>
                <a:path w="242" h="233">
                  <a:moveTo>
                    <a:pt x="0" y="185"/>
                  </a:moveTo>
                  <a:lnTo>
                    <a:pt x="166" y="0"/>
                  </a:lnTo>
                  <a:lnTo>
                    <a:pt x="242" y="233"/>
                  </a:lnTo>
                  <a:lnTo>
                    <a:pt x="0" y="18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8" name="Freeform 44">
              <a:extLst>
                <a:ext uri="{FF2B5EF4-FFF2-40B4-BE49-F238E27FC236}">
                  <a16:creationId xmlns:a16="http://schemas.microsoft.com/office/drawing/2014/main" id="{11FB3F19-2830-4E9C-8D01-C8B4DB7267C5}"/>
                </a:ext>
              </a:extLst>
            </p:cNvPr>
            <p:cNvSpPr>
              <a:spLocks/>
            </p:cNvSpPr>
            <p:nvPr/>
          </p:nvSpPr>
          <p:spPr bwMode="auto">
            <a:xfrm>
              <a:off x="3111501" y="6015038"/>
              <a:ext cx="428625" cy="87312"/>
            </a:xfrm>
            <a:custGeom>
              <a:avLst/>
              <a:gdLst>
                <a:gd name="T0" fmla="*/ 0 w 270"/>
                <a:gd name="T1" fmla="*/ 55 h 55"/>
                <a:gd name="T2" fmla="*/ 270 w 270"/>
                <a:gd name="T3" fmla="*/ 55 h 55"/>
                <a:gd name="T4" fmla="*/ 0 w 270"/>
                <a:gd name="T5" fmla="*/ 0 h 55"/>
                <a:gd name="T6" fmla="*/ 0 w 270"/>
                <a:gd name="T7" fmla="*/ 55 h 55"/>
              </a:gdLst>
              <a:ahLst/>
              <a:cxnLst>
                <a:cxn ang="0">
                  <a:pos x="T0" y="T1"/>
                </a:cxn>
                <a:cxn ang="0">
                  <a:pos x="T2" y="T3"/>
                </a:cxn>
                <a:cxn ang="0">
                  <a:pos x="T4" y="T5"/>
                </a:cxn>
                <a:cxn ang="0">
                  <a:pos x="T6" y="T7"/>
                </a:cxn>
              </a:cxnLst>
              <a:rect l="0" t="0" r="r" b="b"/>
              <a:pathLst>
                <a:path w="270" h="55">
                  <a:moveTo>
                    <a:pt x="0" y="55"/>
                  </a:moveTo>
                  <a:lnTo>
                    <a:pt x="270" y="55"/>
                  </a:lnTo>
                  <a:lnTo>
                    <a:pt x="0" y="0"/>
                  </a:lnTo>
                  <a:lnTo>
                    <a:pt x="0"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9" name="Freeform 45">
              <a:extLst>
                <a:ext uri="{FF2B5EF4-FFF2-40B4-BE49-F238E27FC236}">
                  <a16:creationId xmlns:a16="http://schemas.microsoft.com/office/drawing/2014/main" id="{ED36320F-D756-4C9D-80C8-EA135FCFF411}"/>
                </a:ext>
              </a:extLst>
            </p:cNvPr>
            <p:cNvSpPr>
              <a:spLocks/>
            </p:cNvSpPr>
            <p:nvPr/>
          </p:nvSpPr>
          <p:spPr bwMode="auto">
            <a:xfrm>
              <a:off x="3111501" y="5446713"/>
              <a:ext cx="646113" cy="655637"/>
            </a:xfrm>
            <a:custGeom>
              <a:avLst/>
              <a:gdLst>
                <a:gd name="T0" fmla="*/ 282 w 407"/>
                <a:gd name="T1" fmla="*/ 406 h 413"/>
                <a:gd name="T2" fmla="*/ 178 w 407"/>
                <a:gd name="T3" fmla="*/ 79 h 413"/>
                <a:gd name="T4" fmla="*/ 407 w 407"/>
                <a:gd name="T5" fmla="*/ 281 h 413"/>
                <a:gd name="T6" fmla="*/ 407 w 407"/>
                <a:gd name="T7" fmla="*/ 0 h 413"/>
                <a:gd name="T8" fmla="*/ 0 w 407"/>
                <a:gd name="T9" fmla="*/ 0 h 413"/>
                <a:gd name="T10" fmla="*/ 0 w 407"/>
                <a:gd name="T11" fmla="*/ 271 h 413"/>
                <a:gd name="T12" fmla="*/ 166 w 407"/>
                <a:gd name="T13" fmla="*/ 86 h 413"/>
                <a:gd name="T14" fmla="*/ 270 w 407"/>
                <a:gd name="T15" fmla="*/ 413 h 413"/>
                <a:gd name="T16" fmla="*/ 407 w 407"/>
                <a:gd name="T17" fmla="*/ 413 h 413"/>
                <a:gd name="T18" fmla="*/ 407 w 407"/>
                <a:gd name="T19" fmla="*/ 281 h 413"/>
                <a:gd name="T20" fmla="*/ 282 w 407"/>
                <a:gd name="T21" fmla="*/ 40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413">
                  <a:moveTo>
                    <a:pt x="282" y="406"/>
                  </a:moveTo>
                  <a:lnTo>
                    <a:pt x="178" y="79"/>
                  </a:lnTo>
                  <a:lnTo>
                    <a:pt x="407" y="281"/>
                  </a:lnTo>
                  <a:lnTo>
                    <a:pt x="407" y="0"/>
                  </a:lnTo>
                  <a:lnTo>
                    <a:pt x="0" y="0"/>
                  </a:lnTo>
                  <a:lnTo>
                    <a:pt x="0" y="271"/>
                  </a:lnTo>
                  <a:lnTo>
                    <a:pt x="166" y="86"/>
                  </a:lnTo>
                  <a:lnTo>
                    <a:pt x="270" y="413"/>
                  </a:lnTo>
                  <a:lnTo>
                    <a:pt x="407" y="413"/>
                  </a:lnTo>
                  <a:lnTo>
                    <a:pt x="407" y="281"/>
                  </a:lnTo>
                  <a:lnTo>
                    <a:pt x="282" y="40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0" name="Freeform 46">
              <a:extLst>
                <a:ext uri="{FF2B5EF4-FFF2-40B4-BE49-F238E27FC236}">
                  <a16:creationId xmlns:a16="http://schemas.microsoft.com/office/drawing/2014/main" id="{B49584E8-4439-4F33-BB53-9FDA0FF01BE9}"/>
                </a:ext>
              </a:extLst>
            </p:cNvPr>
            <p:cNvSpPr>
              <a:spLocks/>
            </p:cNvSpPr>
            <p:nvPr/>
          </p:nvSpPr>
          <p:spPr bwMode="auto">
            <a:xfrm>
              <a:off x="3949701" y="5465763"/>
              <a:ext cx="301625" cy="427037"/>
            </a:xfrm>
            <a:custGeom>
              <a:avLst/>
              <a:gdLst>
                <a:gd name="T0" fmla="*/ 15 w 80"/>
                <a:gd name="T1" fmla="*/ 43 h 112"/>
                <a:gd name="T2" fmla="*/ 14 w 80"/>
                <a:gd name="T3" fmla="*/ 12 h 112"/>
                <a:gd name="T4" fmla="*/ 8 w 80"/>
                <a:gd name="T5" fmla="*/ 3 h 112"/>
                <a:gd name="T6" fmla="*/ 2 w 80"/>
                <a:gd name="T7" fmla="*/ 3 h 112"/>
                <a:gd name="T8" fmla="*/ 0 w 80"/>
                <a:gd name="T9" fmla="*/ 2 h 112"/>
                <a:gd name="T10" fmla="*/ 3 w 80"/>
                <a:gd name="T11" fmla="*/ 0 h 112"/>
                <a:gd name="T12" fmla="*/ 24 w 80"/>
                <a:gd name="T13" fmla="*/ 1 h 112"/>
                <a:gd name="T14" fmla="*/ 45 w 80"/>
                <a:gd name="T15" fmla="*/ 0 h 112"/>
                <a:gd name="T16" fmla="*/ 73 w 80"/>
                <a:gd name="T17" fmla="*/ 9 h 112"/>
                <a:gd name="T18" fmla="*/ 80 w 80"/>
                <a:gd name="T19" fmla="*/ 26 h 112"/>
                <a:gd name="T20" fmla="*/ 44 w 80"/>
                <a:gd name="T21" fmla="*/ 62 h 112"/>
                <a:gd name="T22" fmla="*/ 41 w 80"/>
                <a:gd name="T23" fmla="*/ 62 h 112"/>
                <a:gd name="T24" fmla="*/ 39 w 80"/>
                <a:gd name="T25" fmla="*/ 61 h 112"/>
                <a:gd name="T26" fmla="*/ 43 w 80"/>
                <a:gd name="T27" fmla="*/ 59 h 112"/>
                <a:gd name="T28" fmla="*/ 63 w 80"/>
                <a:gd name="T29" fmla="*/ 35 h 112"/>
                <a:gd name="T30" fmla="*/ 54 w 80"/>
                <a:gd name="T31" fmla="*/ 12 h 112"/>
                <a:gd name="T32" fmla="*/ 40 w 80"/>
                <a:gd name="T33" fmla="*/ 7 h 112"/>
                <a:gd name="T34" fmla="*/ 34 w 80"/>
                <a:gd name="T35" fmla="*/ 7 h 112"/>
                <a:gd name="T36" fmla="*/ 33 w 80"/>
                <a:gd name="T37" fmla="*/ 10 h 112"/>
                <a:gd name="T38" fmla="*/ 33 w 80"/>
                <a:gd name="T39" fmla="*/ 69 h 112"/>
                <a:gd name="T40" fmla="*/ 33 w 80"/>
                <a:gd name="T41" fmla="*/ 101 h 112"/>
                <a:gd name="T42" fmla="*/ 39 w 80"/>
                <a:gd name="T43" fmla="*/ 109 h 112"/>
                <a:gd name="T44" fmla="*/ 47 w 80"/>
                <a:gd name="T45" fmla="*/ 109 h 112"/>
                <a:gd name="T46" fmla="*/ 49 w 80"/>
                <a:gd name="T47" fmla="*/ 110 h 112"/>
                <a:gd name="T48" fmla="*/ 46 w 80"/>
                <a:gd name="T49" fmla="*/ 112 h 112"/>
                <a:gd name="T50" fmla="*/ 23 w 80"/>
                <a:gd name="T51" fmla="*/ 111 h 112"/>
                <a:gd name="T52" fmla="*/ 5 w 80"/>
                <a:gd name="T53" fmla="*/ 112 h 112"/>
                <a:gd name="T54" fmla="*/ 2 w 80"/>
                <a:gd name="T55" fmla="*/ 110 h 112"/>
                <a:gd name="T56" fmla="*/ 4 w 80"/>
                <a:gd name="T57" fmla="*/ 109 h 112"/>
                <a:gd name="T58" fmla="*/ 10 w 80"/>
                <a:gd name="T59" fmla="*/ 109 h 112"/>
                <a:gd name="T60" fmla="*/ 14 w 80"/>
                <a:gd name="T61" fmla="*/ 100 h 112"/>
                <a:gd name="T62" fmla="*/ 15 w 80"/>
                <a:gd name="T63" fmla="*/ 69 h 112"/>
                <a:gd name="T64" fmla="*/ 15 w 80"/>
                <a:gd name="T65"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12">
                  <a:moveTo>
                    <a:pt x="15" y="43"/>
                  </a:moveTo>
                  <a:cubicBezTo>
                    <a:pt x="15" y="21"/>
                    <a:pt x="15" y="17"/>
                    <a:pt x="14" y="12"/>
                  </a:cubicBezTo>
                  <a:cubicBezTo>
                    <a:pt x="14" y="7"/>
                    <a:pt x="13" y="5"/>
                    <a:pt x="8" y="3"/>
                  </a:cubicBezTo>
                  <a:cubicBezTo>
                    <a:pt x="7" y="3"/>
                    <a:pt x="4" y="3"/>
                    <a:pt x="2" y="3"/>
                  </a:cubicBezTo>
                  <a:cubicBezTo>
                    <a:pt x="1" y="3"/>
                    <a:pt x="0" y="3"/>
                    <a:pt x="0" y="2"/>
                  </a:cubicBezTo>
                  <a:cubicBezTo>
                    <a:pt x="0" y="1"/>
                    <a:pt x="1" y="0"/>
                    <a:pt x="3" y="0"/>
                  </a:cubicBezTo>
                  <a:cubicBezTo>
                    <a:pt x="11" y="0"/>
                    <a:pt x="20" y="1"/>
                    <a:pt x="24" y="1"/>
                  </a:cubicBezTo>
                  <a:cubicBezTo>
                    <a:pt x="30" y="1"/>
                    <a:pt x="39" y="0"/>
                    <a:pt x="45" y="0"/>
                  </a:cubicBezTo>
                  <a:cubicBezTo>
                    <a:pt x="64" y="0"/>
                    <a:pt x="71" y="7"/>
                    <a:pt x="73" y="9"/>
                  </a:cubicBezTo>
                  <a:cubicBezTo>
                    <a:pt x="76" y="12"/>
                    <a:pt x="80" y="19"/>
                    <a:pt x="80" y="26"/>
                  </a:cubicBezTo>
                  <a:cubicBezTo>
                    <a:pt x="80" y="47"/>
                    <a:pt x="65" y="62"/>
                    <a:pt x="44" y="62"/>
                  </a:cubicBezTo>
                  <a:cubicBezTo>
                    <a:pt x="43" y="62"/>
                    <a:pt x="42" y="62"/>
                    <a:pt x="41" y="62"/>
                  </a:cubicBezTo>
                  <a:cubicBezTo>
                    <a:pt x="40" y="62"/>
                    <a:pt x="39" y="62"/>
                    <a:pt x="39" y="61"/>
                  </a:cubicBezTo>
                  <a:cubicBezTo>
                    <a:pt x="39" y="59"/>
                    <a:pt x="40" y="59"/>
                    <a:pt x="43" y="59"/>
                  </a:cubicBezTo>
                  <a:cubicBezTo>
                    <a:pt x="52" y="59"/>
                    <a:pt x="63" y="50"/>
                    <a:pt x="63" y="35"/>
                  </a:cubicBezTo>
                  <a:cubicBezTo>
                    <a:pt x="63" y="30"/>
                    <a:pt x="63" y="20"/>
                    <a:pt x="54" y="12"/>
                  </a:cubicBezTo>
                  <a:cubicBezTo>
                    <a:pt x="49" y="8"/>
                    <a:pt x="43" y="7"/>
                    <a:pt x="40" y="7"/>
                  </a:cubicBezTo>
                  <a:cubicBezTo>
                    <a:pt x="37" y="7"/>
                    <a:pt x="35" y="7"/>
                    <a:pt x="34" y="7"/>
                  </a:cubicBezTo>
                  <a:cubicBezTo>
                    <a:pt x="33" y="8"/>
                    <a:pt x="33" y="8"/>
                    <a:pt x="33" y="10"/>
                  </a:cubicBezTo>
                  <a:cubicBezTo>
                    <a:pt x="33" y="69"/>
                    <a:pt x="33" y="69"/>
                    <a:pt x="33" y="69"/>
                  </a:cubicBezTo>
                  <a:cubicBezTo>
                    <a:pt x="33" y="83"/>
                    <a:pt x="33" y="94"/>
                    <a:pt x="33" y="101"/>
                  </a:cubicBezTo>
                  <a:cubicBezTo>
                    <a:pt x="34" y="105"/>
                    <a:pt x="35" y="108"/>
                    <a:pt x="39" y="109"/>
                  </a:cubicBezTo>
                  <a:cubicBezTo>
                    <a:pt x="41" y="109"/>
                    <a:pt x="44" y="109"/>
                    <a:pt x="47" y="109"/>
                  </a:cubicBezTo>
                  <a:cubicBezTo>
                    <a:pt x="48" y="109"/>
                    <a:pt x="49" y="110"/>
                    <a:pt x="49" y="110"/>
                  </a:cubicBezTo>
                  <a:cubicBezTo>
                    <a:pt x="49" y="111"/>
                    <a:pt x="48" y="112"/>
                    <a:pt x="46" y="112"/>
                  </a:cubicBezTo>
                  <a:cubicBezTo>
                    <a:pt x="36" y="112"/>
                    <a:pt x="27" y="111"/>
                    <a:pt x="23" y="111"/>
                  </a:cubicBezTo>
                  <a:cubicBezTo>
                    <a:pt x="20" y="111"/>
                    <a:pt x="11" y="112"/>
                    <a:pt x="5" y="112"/>
                  </a:cubicBezTo>
                  <a:cubicBezTo>
                    <a:pt x="3" y="112"/>
                    <a:pt x="2" y="111"/>
                    <a:pt x="2" y="110"/>
                  </a:cubicBezTo>
                  <a:cubicBezTo>
                    <a:pt x="2" y="110"/>
                    <a:pt x="2" y="109"/>
                    <a:pt x="4" y="109"/>
                  </a:cubicBezTo>
                  <a:cubicBezTo>
                    <a:pt x="6" y="109"/>
                    <a:pt x="8" y="109"/>
                    <a:pt x="10" y="109"/>
                  </a:cubicBezTo>
                  <a:cubicBezTo>
                    <a:pt x="12" y="108"/>
                    <a:pt x="13" y="105"/>
                    <a:pt x="14" y="100"/>
                  </a:cubicBezTo>
                  <a:cubicBezTo>
                    <a:pt x="15" y="94"/>
                    <a:pt x="15" y="83"/>
                    <a:pt x="15" y="69"/>
                  </a:cubicBezTo>
                  <a:lnTo>
                    <a:pt x="15" y="43"/>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1" name="Freeform 47">
              <a:extLst>
                <a:ext uri="{FF2B5EF4-FFF2-40B4-BE49-F238E27FC236}">
                  <a16:creationId xmlns:a16="http://schemas.microsoft.com/office/drawing/2014/main" id="{D858D930-E01C-41DE-AA50-8028D47F39A6}"/>
                </a:ext>
              </a:extLst>
            </p:cNvPr>
            <p:cNvSpPr>
              <a:spLocks/>
            </p:cNvSpPr>
            <p:nvPr/>
          </p:nvSpPr>
          <p:spPr bwMode="auto">
            <a:xfrm>
              <a:off x="4251326" y="5465763"/>
              <a:ext cx="428625" cy="427037"/>
            </a:xfrm>
            <a:custGeom>
              <a:avLst/>
              <a:gdLst>
                <a:gd name="T0" fmla="*/ 48 w 114"/>
                <a:gd name="T1" fmla="*/ 74 h 112"/>
                <a:gd name="T2" fmla="*/ 44 w 114"/>
                <a:gd name="T3" fmla="*/ 58 h 112"/>
                <a:gd name="T4" fmla="*/ 18 w 114"/>
                <a:gd name="T5" fmla="*/ 16 h 112"/>
                <a:gd name="T6" fmla="*/ 8 w 114"/>
                <a:gd name="T7" fmla="*/ 5 h 112"/>
                <a:gd name="T8" fmla="*/ 2 w 114"/>
                <a:gd name="T9" fmla="*/ 3 h 112"/>
                <a:gd name="T10" fmla="*/ 0 w 114"/>
                <a:gd name="T11" fmla="*/ 2 h 112"/>
                <a:gd name="T12" fmla="*/ 2 w 114"/>
                <a:gd name="T13" fmla="*/ 0 h 112"/>
                <a:gd name="T14" fmla="*/ 21 w 114"/>
                <a:gd name="T15" fmla="*/ 1 h 112"/>
                <a:gd name="T16" fmla="*/ 37 w 114"/>
                <a:gd name="T17" fmla="*/ 0 h 112"/>
                <a:gd name="T18" fmla="*/ 39 w 114"/>
                <a:gd name="T19" fmla="*/ 2 h 112"/>
                <a:gd name="T20" fmla="*/ 36 w 114"/>
                <a:gd name="T21" fmla="*/ 3 h 112"/>
                <a:gd name="T22" fmla="*/ 34 w 114"/>
                <a:gd name="T23" fmla="*/ 6 h 112"/>
                <a:gd name="T24" fmla="*/ 35 w 114"/>
                <a:gd name="T25" fmla="*/ 11 h 112"/>
                <a:gd name="T26" fmla="*/ 61 w 114"/>
                <a:gd name="T27" fmla="*/ 55 h 112"/>
                <a:gd name="T28" fmla="*/ 83 w 114"/>
                <a:gd name="T29" fmla="*/ 15 h 112"/>
                <a:gd name="T30" fmla="*/ 85 w 114"/>
                <a:gd name="T31" fmla="*/ 7 h 112"/>
                <a:gd name="T32" fmla="*/ 82 w 114"/>
                <a:gd name="T33" fmla="*/ 3 h 112"/>
                <a:gd name="T34" fmla="*/ 79 w 114"/>
                <a:gd name="T35" fmla="*/ 2 h 112"/>
                <a:gd name="T36" fmla="*/ 81 w 114"/>
                <a:gd name="T37" fmla="*/ 0 h 112"/>
                <a:gd name="T38" fmla="*/ 95 w 114"/>
                <a:gd name="T39" fmla="*/ 1 h 112"/>
                <a:gd name="T40" fmla="*/ 111 w 114"/>
                <a:gd name="T41" fmla="*/ 0 h 112"/>
                <a:gd name="T42" fmla="*/ 114 w 114"/>
                <a:gd name="T43" fmla="*/ 2 h 112"/>
                <a:gd name="T44" fmla="*/ 111 w 114"/>
                <a:gd name="T45" fmla="*/ 3 h 112"/>
                <a:gd name="T46" fmla="*/ 104 w 114"/>
                <a:gd name="T47" fmla="*/ 5 h 112"/>
                <a:gd name="T48" fmla="*/ 97 w 114"/>
                <a:gd name="T49" fmla="*/ 12 h 112"/>
                <a:gd name="T50" fmla="*/ 68 w 114"/>
                <a:gd name="T51" fmla="*/ 59 h 112"/>
                <a:gd name="T52" fmla="*/ 66 w 114"/>
                <a:gd name="T53" fmla="*/ 74 h 112"/>
                <a:gd name="T54" fmla="*/ 66 w 114"/>
                <a:gd name="T55" fmla="*/ 86 h 112"/>
                <a:gd name="T56" fmla="*/ 67 w 114"/>
                <a:gd name="T57" fmla="*/ 100 h 112"/>
                <a:gd name="T58" fmla="*/ 73 w 114"/>
                <a:gd name="T59" fmla="*/ 109 h 112"/>
                <a:gd name="T60" fmla="*/ 80 w 114"/>
                <a:gd name="T61" fmla="*/ 109 h 112"/>
                <a:gd name="T62" fmla="*/ 82 w 114"/>
                <a:gd name="T63" fmla="*/ 110 h 112"/>
                <a:gd name="T64" fmla="*/ 79 w 114"/>
                <a:gd name="T65" fmla="*/ 112 h 112"/>
                <a:gd name="T66" fmla="*/ 57 w 114"/>
                <a:gd name="T67" fmla="*/ 111 h 112"/>
                <a:gd name="T68" fmla="*/ 38 w 114"/>
                <a:gd name="T69" fmla="*/ 112 h 112"/>
                <a:gd name="T70" fmla="*/ 35 w 114"/>
                <a:gd name="T71" fmla="*/ 110 h 112"/>
                <a:gd name="T72" fmla="*/ 37 w 114"/>
                <a:gd name="T73" fmla="*/ 109 h 112"/>
                <a:gd name="T74" fmla="*/ 43 w 114"/>
                <a:gd name="T75" fmla="*/ 109 h 112"/>
                <a:gd name="T76" fmla="*/ 47 w 114"/>
                <a:gd name="T77" fmla="*/ 100 h 112"/>
                <a:gd name="T78" fmla="*/ 48 w 114"/>
                <a:gd name="T79" fmla="*/ 86 h 112"/>
                <a:gd name="T80" fmla="*/ 48 w 114"/>
                <a:gd name="T8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 h="112">
                  <a:moveTo>
                    <a:pt x="48" y="74"/>
                  </a:moveTo>
                  <a:cubicBezTo>
                    <a:pt x="48" y="66"/>
                    <a:pt x="46" y="62"/>
                    <a:pt x="44" y="58"/>
                  </a:cubicBezTo>
                  <a:cubicBezTo>
                    <a:pt x="43" y="56"/>
                    <a:pt x="23" y="23"/>
                    <a:pt x="18" y="16"/>
                  </a:cubicBezTo>
                  <a:cubicBezTo>
                    <a:pt x="15" y="10"/>
                    <a:pt x="11" y="7"/>
                    <a:pt x="8" y="5"/>
                  </a:cubicBezTo>
                  <a:cubicBezTo>
                    <a:pt x="6" y="4"/>
                    <a:pt x="4" y="3"/>
                    <a:pt x="2" y="3"/>
                  </a:cubicBezTo>
                  <a:cubicBezTo>
                    <a:pt x="1" y="3"/>
                    <a:pt x="0" y="3"/>
                    <a:pt x="0" y="2"/>
                  </a:cubicBezTo>
                  <a:cubicBezTo>
                    <a:pt x="0" y="1"/>
                    <a:pt x="1" y="0"/>
                    <a:pt x="2" y="0"/>
                  </a:cubicBezTo>
                  <a:cubicBezTo>
                    <a:pt x="5" y="0"/>
                    <a:pt x="16" y="1"/>
                    <a:pt x="21" y="1"/>
                  </a:cubicBezTo>
                  <a:cubicBezTo>
                    <a:pt x="24" y="1"/>
                    <a:pt x="30" y="0"/>
                    <a:pt x="37" y="0"/>
                  </a:cubicBezTo>
                  <a:cubicBezTo>
                    <a:pt x="38" y="0"/>
                    <a:pt x="39" y="1"/>
                    <a:pt x="39" y="2"/>
                  </a:cubicBezTo>
                  <a:cubicBezTo>
                    <a:pt x="39" y="3"/>
                    <a:pt x="38" y="3"/>
                    <a:pt x="36" y="3"/>
                  </a:cubicBezTo>
                  <a:cubicBezTo>
                    <a:pt x="34" y="4"/>
                    <a:pt x="34" y="5"/>
                    <a:pt x="34" y="6"/>
                  </a:cubicBezTo>
                  <a:cubicBezTo>
                    <a:pt x="34" y="7"/>
                    <a:pt x="34" y="9"/>
                    <a:pt x="35" y="11"/>
                  </a:cubicBezTo>
                  <a:cubicBezTo>
                    <a:pt x="38" y="15"/>
                    <a:pt x="58" y="51"/>
                    <a:pt x="61" y="55"/>
                  </a:cubicBezTo>
                  <a:cubicBezTo>
                    <a:pt x="62" y="52"/>
                    <a:pt x="81" y="19"/>
                    <a:pt x="83" y="15"/>
                  </a:cubicBezTo>
                  <a:cubicBezTo>
                    <a:pt x="84" y="11"/>
                    <a:pt x="85" y="9"/>
                    <a:pt x="85" y="7"/>
                  </a:cubicBezTo>
                  <a:cubicBezTo>
                    <a:pt x="85" y="5"/>
                    <a:pt x="84" y="4"/>
                    <a:pt x="82" y="3"/>
                  </a:cubicBezTo>
                  <a:cubicBezTo>
                    <a:pt x="80" y="3"/>
                    <a:pt x="79" y="3"/>
                    <a:pt x="79" y="2"/>
                  </a:cubicBezTo>
                  <a:cubicBezTo>
                    <a:pt x="79" y="1"/>
                    <a:pt x="80" y="0"/>
                    <a:pt x="81" y="0"/>
                  </a:cubicBezTo>
                  <a:cubicBezTo>
                    <a:pt x="86" y="0"/>
                    <a:pt x="91" y="1"/>
                    <a:pt x="95" y="1"/>
                  </a:cubicBezTo>
                  <a:cubicBezTo>
                    <a:pt x="99" y="1"/>
                    <a:pt x="108" y="0"/>
                    <a:pt x="111" y="0"/>
                  </a:cubicBezTo>
                  <a:cubicBezTo>
                    <a:pt x="113" y="0"/>
                    <a:pt x="114" y="1"/>
                    <a:pt x="114" y="2"/>
                  </a:cubicBezTo>
                  <a:cubicBezTo>
                    <a:pt x="114" y="3"/>
                    <a:pt x="113" y="3"/>
                    <a:pt x="111" y="3"/>
                  </a:cubicBezTo>
                  <a:cubicBezTo>
                    <a:pt x="109" y="3"/>
                    <a:pt x="107" y="4"/>
                    <a:pt x="104" y="5"/>
                  </a:cubicBezTo>
                  <a:cubicBezTo>
                    <a:pt x="101" y="6"/>
                    <a:pt x="100" y="8"/>
                    <a:pt x="97" y="12"/>
                  </a:cubicBezTo>
                  <a:cubicBezTo>
                    <a:pt x="92" y="18"/>
                    <a:pt x="71" y="53"/>
                    <a:pt x="68" y="59"/>
                  </a:cubicBezTo>
                  <a:cubicBezTo>
                    <a:pt x="66" y="64"/>
                    <a:pt x="66" y="69"/>
                    <a:pt x="66" y="74"/>
                  </a:cubicBezTo>
                  <a:cubicBezTo>
                    <a:pt x="66" y="86"/>
                    <a:pt x="66" y="86"/>
                    <a:pt x="66" y="86"/>
                  </a:cubicBezTo>
                  <a:cubicBezTo>
                    <a:pt x="66" y="88"/>
                    <a:pt x="66" y="94"/>
                    <a:pt x="67" y="100"/>
                  </a:cubicBezTo>
                  <a:cubicBezTo>
                    <a:pt x="67" y="105"/>
                    <a:pt x="68" y="108"/>
                    <a:pt x="73" y="109"/>
                  </a:cubicBezTo>
                  <a:cubicBezTo>
                    <a:pt x="75" y="109"/>
                    <a:pt x="78" y="109"/>
                    <a:pt x="80" y="109"/>
                  </a:cubicBezTo>
                  <a:cubicBezTo>
                    <a:pt x="82" y="109"/>
                    <a:pt x="82" y="110"/>
                    <a:pt x="82" y="110"/>
                  </a:cubicBezTo>
                  <a:cubicBezTo>
                    <a:pt x="82" y="111"/>
                    <a:pt x="81" y="112"/>
                    <a:pt x="79" y="112"/>
                  </a:cubicBezTo>
                  <a:cubicBezTo>
                    <a:pt x="70" y="112"/>
                    <a:pt x="61" y="111"/>
                    <a:pt x="57" y="111"/>
                  </a:cubicBezTo>
                  <a:cubicBezTo>
                    <a:pt x="53" y="111"/>
                    <a:pt x="44" y="112"/>
                    <a:pt x="38" y="112"/>
                  </a:cubicBezTo>
                  <a:cubicBezTo>
                    <a:pt x="36" y="112"/>
                    <a:pt x="35" y="112"/>
                    <a:pt x="35" y="110"/>
                  </a:cubicBezTo>
                  <a:cubicBezTo>
                    <a:pt x="35" y="110"/>
                    <a:pt x="36" y="109"/>
                    <a:pt x="37" y="109"/>
                  </a:cubicBezTo>
                  <a:cubicBezTo>
                    <a:pt x="39" y="109"/>
                    <a:pt x="41" y="109"/>
                    <a:pt x="43" y="109"/>
                  </a:cubicBezTo>
                  <a:cubicBezTo>
                    <a:pt x="46" y="108"/>
                    <a:pt x="47" y="105"/>
                    <a:pt x="47" y="100"/>
                  </a:cubicBezTo>
                  <a:cubicBezTo>
                    <a:pt x="48" y="94"/>
                    <a:pt x="48" y="88"/>
                    <a:pt x="48" y="86"/>
                  </a:cubicBezTo>
                  <a:lnTo>
                    <a:pt x="48" y="7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2" name="Freeform 48">
              <a:extLst>
                <a:ext uri="{FF2B5EF4-FFF2-40B4-BE49-F238E27FC236}">
                  <a16:creationId xmlns:a16="http://schemas.microsoft.com/office/drawing/2014/main" id="{06E5D9A2-7DFC-4B0D-A4F6-CD0A40D320D3}"/>
                </a:ext>
              </a:extLst>
            </p:cNvPr>
            <p:cNvSpPr>
              <a:spLocks noEditPoints="1"/>
            </p:cNvSpPr>
            <p:nvPr/>
          </p:nvSpPr>
          <p:spPr bwMode="auto">
            <a:xfrm>
              <a:off x="4683126"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5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5"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8"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lnTo>
                    <a:pt x="15" y="43"/>
                  </a:lnTo>
                  <a:close/>
                  <a:moveTo>
                    <a:pt x="32" y="55"/>
                  </a:moveTo>
                  <a:cubicBezTo>
                    <a:pt x="32" y="56"/>
                    <a:pt x="33"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3" y="8"/>
                    <a:pt x="32" y="9"/>
                    <a:pt x="32" y="10"/>
                  </a:cubicBezTo>
                  <a:lnTo>
                    <a:pt x="32"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3" name="Freeform 49">
              <a:extLst>
                <a:ext uri="{FF2B5EF4-FFF2-40B4-BE49-F238E27FC236}">
                  <a16:creationId xmlns:a16="http://schemas.microsoft.com/office/drawing/2014/main" id="{77E1AD6B-B940-4715-8EAB-4DE682380707}"/>
                </a:ext>
              </a:extLst>
            </p:cNvPr>
            <p:cNvSpPr>
              <a:spLocks noEditPoints="1"/>
            </p:cNvSpPr>
            <p:nvPr/>
          </p:nvSpPr>
          <p:spPr bwMode="auto">
            <a:xfrm>
              <a:off x="5032376" y="5457825"/>
              <a:ext cx="455613" cy="434975"/>
            </a:xfrm>
            <a:custGeom>
              <a:avLst/>
              <a:gdLst>
                <a:gd name="T0" fmla="*/ 39 w 121"/>
                <a:gd name="T1" fmla="*/ 76 h 114"/>
                <a:gd name="T2" fmla="*/ 38 w 121"/>
                <a:gd name="T3" fmla="*/ 77 h 114"/>
                <a:gd name="T4" fmla="*/ 30 w 121"/>
                <a:gd name="T5" fmla="*/ 98 h 114"/>
                <a:gd name="T6" fmla="*/ 28 w 121"/>
                <a:gd name="T7" fmla="*/ 107 h 114"/>
                <a:gd name="T8" fmla="*/ 33 w 121"/>
                <a:gd name="T9" fmla="*/ 111 h 114"/>
                <a:gd name="T10" fmla="*/ 36 w 121"/>
                <a:gd name="T11" fmla="*/ 111 h 114"/>
                <a:gd name="T12" fmla="*/ 38 w 121"/>
                <a:gd name="T13" fmla="*/ 112 h 114"/>
                <a:gd name="T14" fmla="*/ 35 w 121"/>
                <a:gd name="T15" fmla="*/ 114 h 114"/>
                <a:gd name="T16" fmla="*/ 20 w 121"/>
                <a:gd name="T17" fmla="*/ 113 h 114"/>
                <a:gd name="T18" fmla="*/ 2 w 121"/>
                <a:gd name="T19" fmla="*/ 114 h 114"/>
                <a:gd name="T20" fmla="*/ 0 w 121"/>
                <a:gd name="T21" fmla="*/ 112 h 114"/>
                <a:gd name="T22" fmla="*/ 1 w 121"/>
                <a:gd name="T23" fmla="*/ 111 h 114"/>
                <a:gd name="T24" fmla="*/ 6 w 121"/>
                <a:gd name="T25" fmla="*/ 111 h 114"/>
                <a:gd name="T26" fmla="*/ 18 w 121"/>
                <a:gd name="T27" fmla="*/ 98 h 114"/>
                <a:gd name="T28" fmla="*/ 55 w 121"/>
                <a:gd name="T29" fmla="*/ 6 h 114"/>
                <a:gd name="T30" fmla="*/ 60 w 121"/>
                <a:gd name="T31" fmla="*/ 0 h 114"/>
                <a:gd name="T32" fmla="*/ 63 w 121"/>
                <a:gd name="T33" fmla="*/ 5 h 114"/>
                <a:gd name="T34" fmla="*/ 100 w 121"/>
                <a:gd name="T35" fmla="*/ 95 h 114"/>
                <a:gd name="T36" fmla="*/ 113 w 121"/>
                <a:gd name="T37" fmla="*/ 111 h 114"/>
                <a:gd name="T38" fmla="*/ 119 w 121"/>
                <a:gd name="T39" fmla="*/ 111 h 114"/>
                <a:gd name="T40" fmla="*/ 121 w 121"/>
                <a:gd name="T41" fmla="*/ 112 h 114"/>
                <a:gd name="T42" fmla="*/ 114 w 121"/>
                <a:gd name="T43" fmla="*/ 114 h 114"/>
                <a:gd name="T44" fmla="*/ 86 w 121"/>
                <a:gd name="T45" fmla="*/ 114 h 114"/>
                <a:gd name="T46" fmla="*/ 82 w 121"/>
                <a:gd name="T47" fmla="*/ 112 h 114"/>
                <a:gd name="T48" fmla="*/ 84 w 121"/>
                <a:gd name="T49" fmla="*/ 111 h 114"/>
                <a:gd name="T50" fmla="*/ 85 w 121"/>
                <a:gd name="T51" fmla="*/ 108 h 114"/>
                <a:gd name="T52" fmla="*/ 73 w 121"/>
                <a:gd name="T53" fmla="*/ 77 h 114"/>
                <a:gd name="T54" fmla="*/ 72 w 121"/>
                <a:gd name="T55" fmla="*/ 76 h 114"/>
                <a:gd name="T56" fmla="*/ 39 w 121"/>
                <a:gd name="T57" fmla="*/ 76 h 114"/>
                <a:gd name="T58" fmla="*/ 69 w 121"/>
                <a:gd name="T59" fmla="*/ 69 h 114"/>
                <a:gd name="T60" fmla="*/ 70 w 121"/>
                <a:gd name="T61" fmla="*/ 68 h 114"/>
                <a:gd name="T62" fmla="*/ 57 w 121"/>
                <a:gd name="T63" fmla="*/ 32 h 114"/>
                <a:gd name="T64" fmla="*/ 56 w 121"/>
                <a:gd name="T65" fmla="*/ 30 h 114"/>
                <a:gd name="T66" fmla="*/ 55 w 121"/>
                <a:gd name="T67" fmla="*/ 32 h 114"/>
                <a:gd name="T68" fmla="*/ 41 w 121"/>
                <a:gd name="T69" fmla="*/ 68 h 114"/>
                <a:gd name="T70" fmla="*/ 42 w 121"/>
                <a:gd name="T71" fmla="*/ 69 h 114"/>
                <a:gd name="T72" fmla="*/ 69 w 121"/>
                <a:gd name="T73"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114">
                  <a:moveTo>
                    <a:pt x="39" y="76"/>
                  </a:moveTo>
                  <a:cubicBezTo>
                    <a:pt x="38" y="76"/>
                    <a:pt x="38" y="77"/>
                    <a:pt x="38" y="77"/>
                  </a:cubicBezTo>
                  <a:cubicBezTo>
                    <a:pt x="30" y="98"/>
                    <a:pt x="30" y="98"/>
                    <a:pt x="30" y="98"/>
                  </a:cubicBezTo>
                  <a:cubicBezTo>
                    <a:pt x="28" y="101"/>
                    <a:pt x="28" y="105"/>
                    <a:pt x="28" y="107"/>
                  </a:cubicBezTo>
                  <a:cubicBezTo>
                    <a:pt x="28" y="109"/>
                    <a:pt x="29" y="111"/>
                    <a:pt x="33" y="111"/>
                  </a:cubicBezTo>
                  <a:cubicBezTo>
                    <a:pt x="36" y="111"/>
                    <a:pt x="36" y="111"/>
                    <a:pt x="36" y="111"/>
                  </a:cubicBezTo>
                  <a:cubicBezTo>
                    <a:pt x="37" y="111"/>
                    <a:pt x="38" y="111"/>
                    <a:pt x="38" y="112"/>
                  </a:cubicBezTo>
                  <a:cubicBezTo>
                    <a:pt x="38" y="114"/>
                    <a:pt x="37" y="114"/>
                    <a:pt x="35" y="114"/>
                  </a:cubicBezTo>
                  <a:cubicBezTo>
                    <a:pt x="31" y="114"/>
                    <a:pt x="24" y="113"/>
                    <a:pt x="20" y="113"/>
                  </a:cubicBezTo>
                  <a:cubicBezTo>
                    <a:pt x="18" y="113"/>
                    <a:pt x="10" y="114"/>
                    <a:pt x="2" y="114"/>
                  </a:cubicBezTo>
                  <a:cubicBezTo>
                    <a:pt x="0" y="114"/>
                    <a:pt x="0" y="114"/>
                    <a:pt x="0" y="112"/>
                  </a:cubicBezTo>
                  <a:cubicBezTo>
                    <a:pt x="0" y="111"/>
                    <a:pt x="0" y="111"/>
                    <a:pt x="1" y="111"/>
                  </a:cubicBezTo>
                  <a:cubicBezTo>
                    <a:pt x="3" y="111"/>
                    <a:pt x="5" y="111"/>
                    <a:pt x="6" y="111"/>
                  </a:cubicBezTo>
                  <a:cubicBezTo>
                    <a:pt x="13" y="110"/>
                    <a:pt x="15" y="105"/>
                    <a:pt x="18" y="98"/>
                  </a:cubicBezTo>
                  <a:cubicBezTo>
                    <a:pt x="55" y="6"/>
                    <a:pt x="55" y="6"/>
                    <a:pt x="55" y="6"/>
                  </a:cubicBezTo>
                  <a:cubicBezTo>
                    <a:pt x="57" y="2"/>
                    <a:pt x="58" y="0"/>
                    <a:pt x="60" y="0"/>
                  </a:cubicBezTo>
                  <a:cubicBezTo>
                    <a:pt x="61" y="0"/>
                    <a:pt x="62" y="2"/>
                    <a:pt x="63" y="5"/>
                  </a:cubicBezTo>
                  <a:cubicBezTo>
                    <a:pt x="67" y="13"/>
                    <a:pt x="90" y="72"/>
                    <a:pt x="100" y="95"/>
                  </a:cubicBezTo>
                  <a:cubicBezTo>
                    <a:pt x="105" y="108"/>
                    <a:pt x="110" y="110"/>
                    <a:pt x="113" y="111"/>
                  </a:cubicBezTo>
                  <a:cubicBezTo>
                    <a:pt x="115" y="111"/>
                    <a:pt x="117" y="111"/>
                    <a:pt x="119" y="111"/>
                  </a:cubicBezTo>
                  <a:cubicBezTo>
                    <a:pt x="120" y="111"/>
                    <a:pt x="121" y="111"/>
                    <a:pt x="121" y="112"/>
                  </a:cubicBezTo>
                  <a:cubicBezTo>
                    <a:pt x="121" y="114"/>
                    <a:pt x="120" y="114"/>
                    <a:pt x="114" y="114"/>
                  </a:cubicBezTo>
                  <a:cubicBezTo>
                    <a:pt x="109" y="114"/>
                    <a:pt x="98" y="114"/>
                    <a:pt x="86" y="114"/>
                  </a:cubicBezTo>
                  <a:cubicBezTo>
                    <a:pt x="84" y="113"/>
                    <a:pt x="82" y="113"/>
                    <a:pt x="82" y="112"/>
                  </a:cubicBezTo>
                  <a:cubicBezTo>
                    <a:pt x="82" y="111"/>
                    <a:pt x="82" y="111"/>
                    <a:pt x="84" y="111"/>
                  </a:cubicBezTo>
                  <a:cubicBezTo>
                    <a:pt x="85" y="111"/>
                    <a:pt x="86" y="109"/>
                    <a:pt x="85" y="108"/>
                  </a:cubicBezTo>
                  <a:cubicBezTo>
                    <a:pt x="73" y="77"/>
                    <a:pt x="73" y="77"/>
                    <a:pt x="73" y="77"/>
                  </a:cubicBezTo>
                  <a:cubicBezTo>
                    <a:pt x="73" y="77"/>
                    <a:pt x="73" y="76"/>
                    <a:pt x="72" y="76"/>
                  </a:cubicBezTo>
                  <a:lnTo>
                    <a:pt x="39" y="76"/>
                  </a:lnTo>
                  <a:close/>
                  <a:moveTo>
                    <a:pt x="69" y="69"/>
                  </a:moveTo>
                  <a:cubicBezTo>
                    <a:pt x="70" y="69"/>
                    <a:pt x="70" y="68"/>
                    <a:pt x="70" y="68"/>
                  </a:cubicBezTo>
                  <a:cubicBezTo>
                    <a:pt x="57" y="32"/>
                    <a:pt x="57" y="32"/>
                    <a:pt x="57" y="32"/>
                  </a:cubicBezTo>
                  <a:cubicBezTo>
                    <a:pt x="56" y="31"/>
                    <a:pt x="56" y="30"/>
                    <a:pt x="56" y="30"/>
                  </a:cubicBezTo>
                  <a:cubicBezTo>
                    <a:pt x="55" y="30"/>
                    <a:pt x="55" y="31"/>
                    <a:pt x="55" y="32"/>
                  </a:cubicBezTo>
                  <a:cubicBezTo>
                    <a:pt x="41" y="68"/>
                    <a:pt x="41" y="68"/>
                    <a:pt x="41" y="68"/>
                  </a:cubicBezTo>
                  <a:cubicBezTo>
                    <a:pt x="41" y="68"/>
                    <a:pt x="41" y="69"/>
                    <a:pt x="42" y="69"/>
                  </a:cubicBezTo>
                  <a:lnTo>
                    <a:pt x="69" y="6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4" name="Freeform 50">
              <a:extLst>
                <a:ext uri="{FF2B5EF4-FFF2-40B4-BE49-F238E27FC236}">
                  <a16:creationId xmlns:a16="http://schemas.microsoft.com/office/drawing/2014/main" id="{DC96788A-D27D-4E50-9713-6100AA7809CD}"/>
                </a:ext>
              </a:extLst>
            </p:cNvPr>
            <p:cNvSpPr>
              <a:spLocks/>
            </p:cNvSpPr>
            <p:nvPr/>
          </p:nvSpPr>
          <p:spPr bwMode="auto">
            <a:xfrm>
              <a:off x="5419726" y="5465763"/>
              <a:ext cx="628650" cy="434975"/>
            </a:xfrm>
            <a:custGeom>
              <a:avLst/>
              <a:gdLst>
                <a:gd name="T0" fmla="*/ 14 w 167"/>
                <a:gd name="T1" fmla="*/ 15 h 114"/>
                <a:gd name="T2" fmla="*/ 8 w 167"/>
                <a:gd name="T3" fmla="*/ 4 h 114"/>
                <a:gd name="T4" fmla="*/ 2 w 167"/>
                <a:gd name="T5" fmla="*/ 3 h 114"/>
                <a:gd name="T6" fmla="*/ 0 w 167"/>
                <a:gd name="T7" fmla="*/ 2 h 114"/>
                <a:gd name="T8" fmla="*/ 3 w 167"/>
                <a:gd name="T9" fmla="*/ 0 h 114"/>
                <a:gd name="T10" fmla="*/ 20 w 167"/>
                <a:gd name="T11" fmla="*/ 1 h 114"/>
                <a:gd name="T12" fmla="*/ 37 w 167"/>
                <a:gd name="T13" fmla="*/ 0 h 114"/>
                <a:gd name="T14" fmla="*/ 40 w 167"/>
                <a:gd name="T15" fmla="*/ 2 h 114"/>
                <a:gd name="T16" fmla="*/ 37 w 167"/>
                <a:gd name="T17" fmla="*/ 3 h 114"/>
                <a:gd name="T18" fmla="*/ 33 w 167"/>
                <a:gd name="T19" fmla="*/ 4 h 114"/>
                <a:gd name="T20" fmla="*/ 32 w 167"/>
                <a:gd name="T21" fmla="*/ 7 h 114"/>
                <a:gd name="T22" fmla="*/ 35 w 167"/>
                <a:gd name="T23" fmla="*/ 20 h 114"/>
                <a:gd name="T24" fmla="*/ 54 w 167"/>
                <a:gd name="T25" fmla="*/ 83 h 114"/>
                <a:gd name="T26" fmla="*/ 54 w 167"/>
                <a:gd name="T27" fmla="*/ 83 h 114"/>
                <a:gd name="T28" fmla="*/ 83 w 167"/>
                <a:gd name="T29" fmla="*/ 6 h 114"/>
                <a:gd name="T30" fmla="*/ 87 w 167"/>
                <a:gd name="T31" fmla="*/ 1 h 114"/>
                <a:gd name="T32" fmla="*/ 91 w 167"/>
                <a:gd name="T33" fmla="*/ 8 h 114"/>
                <a:gd name="T34" fmla="*/ 121 w 167"/>
                <a:gd name="T35" fmla="*/ 82 h 114"/>
                <a:gd name="T36" fmla="*/ 122 w 167"/>
                <a:gd name="T37" fmla="*/ 82 h 114"/>
                <a:gd name="T38" fmla="*/ 142 w 167"/>
                <a:gd name="T39" fmla="*/ 16 h 114"/>
                <a:gd name="T40" fmla="*/ 143 w 167"/>
                <a:gd name="T41" fmla="*/ 7 h 114"/>
                <a:gd name="T42" fmla="*/ 136 w 167"/>
                <a:gd name="T43" fmla="*/ 3 h 114"/>
                <a:gd name="T44" fmla="*/ 133 w 167"/>
                <a:gd name="T45" fmla="*/ 2 h 114"/>
                <a:gd name="T46" fmla="*/ 137 w 167"/>
                <a:gd name="T47" fmla="*/ 0 h 114"/>
                <a:gd name="T48" fmla="*/ 152 w 167"/>
                <a:gd name="T49" fmla="*/ 1 h 114"/>
                <a:gd name="T50" fmla="*/ 164 w 167"/>
                <a:gd name="T51" fmla="*/ 0 h 114"/>
                <a:gd name="T52" fmla="*/ 167 w 167"/>
                <a:gd name="T53" fmla="*/ 2 h 114"/>
                <a:gd name="T54" fmla="*/ 165 w 167"/>
                <a:gd name="T55" fmla="*/ 3 h 114"/>
                <a:gd name="T56" fmla="*/ 160 w 167"/>
                <a:gd name="T57" fmla="*/ 4 h 114"/>
                <a:gd name="T58" fmla="*/ 152 w 167"/>
                <a:gd name="T59" fmla="*/ 19 h 114"/>
                <a:gd name="T60" fmla="*/ 122 w 167"/>
                <a:gd name="T61" fmla="*/ 107 h 114"/>
                <a:gd name="T62" fmla="*/ 118 w 167"/>
                <a:gd name="T63" fmla="*/ 114 h 114"/>
                <a:gd name="T64" fmla="*/ 113 w 167"/>
                <a:gd name="T65" fmla="*/ 107 h 114"/>
                <a:gd name="T66" fmla="*/ 83 w 167"/>
                <a:gd name="T67" fmla="*/ 33 h 114"/>
                <a:gd name="T68" fmla="*/ 82 w 167"/>
                <a:gd name="T69" fmla="*/ 33 h 114"/>
                <a:gd name="T70" fmla="*/ 54 w 167"/>
                <a:gd name="T71" fmla="*/ 106 h 114"/>
                <a:gd name="T72" fmla="*/ 48 w 167"/>
                <a:gd name="T73" fmla="*/ 114 h 114"/>
                <a:gd name="T74" fmla="*/ 45 w 167"/>
                <a:gd name="T75" fmla="*/ 108 h 114"/>
                <a:gd name="T76" fmla="*/ 14 w 167"/>
                <a:gd name="T77" fmla="*/ 1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7" h="114">
                  <a:moveTo>
                    <a:pt x="14" y="15"/>
                  </a:moveTo>
                  <a:cubicBezTo>
                    <a:pt x="12" y="9"/>
                    <a:pt x="10" y="6"/>
                    <a:pt x="8" y="4"/>
                  </a:cubicBezTo>
                  <a:cubicBezTo>
                    <a:pt x="6" y="3"/>
                    <a:pt x="4" y="3"/>
                    <a:pt x="2" y="3"/>
                  </a:cubicBezTo>
                  <a:cubicBezTo>
                    <a:pt x="1" y="3"/>
                    <a:pt x="0" y="3"/>
                    <a:pt x="0" y="2"/>
                  </a:cubicBezTo>
                  <a:cubicBezTo>
                    <a:pt x="0" y="1"/>
                    <a:pt x="1" y="0"/>
                    <a:pt x="3" y="0"/>
                  </a:cubicBezTo>
                  <a:cubicBezTo>
                    <a:pt x="11" y="0"/>
                    <a:pt x="19" y="1"/>
                    <a:pt x="20" y="1"/>
                  </a:cubicBezTo>
                  <a:cubicBezTo>
                    <a:pt x="22" y="1"/>
                    <a:pt x="28" y="0"/>
                    <a:pt x="37" y="0"/>
                  </a:cubicBezTo>
                  <a:cubicBezTo>
                    <a:pt x="39" y="0"/>
                    <a:pt x="40" y="1"/>
                    <a:pt x="40" y="2"/>
                  </a:cubicBezTo>
                  <a:cubicBezTo>
                    <a:pt x="40" y="3"/>
                    <a:pt x="38" y="3"/>
                    <a:pt x="37" y="3"/>
                  </a:cubicBezTo>
                  <a:cubicBezTo>
                    <a:pt x="36" y="3"/>
                    <a:pt x="34" y="3"/>
                    <a:pt x="33" y="4"/>
                  </a:cubicBezTo>
                  <a:cubicBezTo>
                    <a:pt x="32" y="4"/>
                    <a:pt x="32" y="5"/>
                    <a:pt x="32" y="7"/>
                  </a:cubicBezTo>
                  <a:cubicBezTo>
                    <a:pt x="32" y="9"/>
                    <a:pt x="33" y="14"/>
                    <a:pt x="35" y="20"/>
                  </a:cubicBezTo>
                  <a:cubicBezTo>
                    <a:pt x="37" y="30"/>
                    <a:pt x="51" y="75"/>
                    <a:pt x="54" y="83"/>
                  </a:cubicBezTo>
                  <a:cubicBezTo>
                    <a:pt x="54" y="83"/>
                    <a:pt x="54" y="83"/>
                    <a:pt x="54" y="83"/>
                  </a:cubicBezTo>
                  <a:cubicBezTo>
                    <a:pt x="83" y="6"/>
                    <a:pt x="83" y="6"/>
                    <a:pt x="83" y="6"/>
                  </a:cubicBezTo>
                  <a:cubicBezTo>
                    <a:pt x="84" y="2"/>
                    <a:pt x="85" y="1"/>
                    <a:pt x="87" y="1"/>
                  </a:cubicBezTo>
                  <a:cubicBezTo>
                    <a:pt x="88" y="1"/>
                    <a:pt x="89" y="3"/>
                    <a:pt x="91" y="8"/>
                  </a:cubicBezTo>
                  <a:cubicBezTo>
                    <a:pt x="121" y="82"/>
                    <a:pt x="121" y="82"/>
                    <a:pt x="121" y="82"/>
                  </a:cubicBezTo>
                  <a:cubicBezTo>
                    <a:pt x="122" y="82"/>
                    <a:pt x="122" y="82"/>
                    <a:pt x="122" y="82"/>
                  </a:cubicBezTo>
                  <a:cubicBezTo>
                    <a:pt x="125" y="72"/>
                    <a:pt x="136" y="33"/>
                    <a:pt x="142" y="16"/>
                  </a:cubicBezTo>
                  <a:cubicBezTo>
                    <a:pt x="143" y="13"/>
                    <a:pt x="143" y="10"/>
                    <a:pt x="143" y="7"/>
                  </a:cubicBezTo>
                  <a:cubicBezTo>
                    <a:pt x="143" y="5"/>
                    <a:pt x="142" y="3"/>
                    <a:pt x="136" y="3"/>
                  </a:cubicBezTo>
                  <a:cubicBezTo>
                    <a:pt x="134" y="3"/>
                    <a:pt x="133" y="3"/>
                    <a:pt x="133" y="2"/>
                  </a:cubicBezTo>
                  <a:cubicBezTo>
                    <a:pt x="133" y="1"/>
                    <a:pt x="135" y="0"/>
                    <a:pt x="137" y="0"/>
                  </a:cubicBezTo>
                  <a:cubicBezTo>
                    <a:pt x="145" y="0"/>
                    <a:pt x="151" y="1"/>
                    <a:pt x="152" y="1"/>
                  </a:cubicBezTo>
                  <a:cubicBezTo>
                    <a:pt x="153" y="1"/>
                    <a:pt x="159" y="0"/>
                    <a:pt x="164" y="0"/>
                  </a:cubicBezTo>
                  <a:cubicBezTo>
                    <a:pt x="166" y="0"/>
                    <a:pt x="167" y="1"/>
                    <a:pt x="167" y="2"/>
                  </a:cubicBezTo>
                  <a:cubicBezTo>
                    <a:pt x="167" y="3"/>
                    <a:pt x="166" y="3"/>
                    <a:pt x="165" y="3"/>
                  </a:cubicBezTo>
                  <a:cubicBezTo>
                    <a:pt x="163" y="3"/>
                    <a:pt x="161" y="3"/>
                    <a:pt x="160" y="4"/>
                  </a:cubicBezTo>
                  <a:cubicBezTo>
                    <a:pt x="156" y="5"/>
                    <a:pt x="155" y="11"/>
                    <a:pt x="152" y="19"/>
                  </a:cubicBezTo>
                  <a:cubicBezTo>
                    <a:pt x="145" y="38"/>
                    <a:pt x="129" y="85"/>
                    <a:pt x="122" y="107"/>
                  </a:cubicBezTo>
                  <a:cubicBezTo>
                    <a:pt x="120" y="112"/>
                    <a:pt x="120" y="114"/>
                    <a:pt x="118" y="114"/>
                  </a:cubicBezTo>
                  <a:cubicBezTo>
                    <a:pt x="116" y="114"/>
                    <a:pt x="115" y="112"/>
                    <a:pt x="113" y="107"/>
                  </a:cubicBezTo>
                  <a:cubicBezTo>
                    <a:pt x="83" y="33"/>
                    <a:pt x="83" y="33"/>
                    <a:pt x="83" y="33"/>
                  </a:cubicBezTo>
                  <a:cubicBezTo>
                    <a:pt x="82" y="33"/>
                    <a:pt x="82" y="33"/>
                    <a:pt x="82" y="33"/>
                  </a:cubicBezTo>
                  <a:cubicBezTo>
                    <a:pt x="79" y="40"/>
                    <a:pt x="60" y="93"/>
                    <a:pt x="54" y="106"/>
                  </a:cubicBezTo>
                  <a:cubicBezTo>
                    <a:pt x="51" y="112"/>
                    <a:pt x="50" y="114"/>
                    <a:pt x="48" y="114"/>
                  </a:cubicBezTo>
                  <a:cubicBezTo>
                    <a:pt x="47" y="114"/>
                    <a:pt x="46" y="112"/>
                    <a:pt x="45" y="108"/>
                  </a:cubicBezTo>
                  <a:lnTo>
                    <a:pt x="14" y="1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5" name="Freeform 51">
              <a:extLst>
                <a:ext uri="{FF2B5EF4-FFF2-40B4-BE49-F238E27FC236}">
                  <a16:creationId xmlns:a16="http://schemas.microsoft.com/office/drawing/2014/main" id="{D6024831-CE32-4E88-834F-FDB152A13A60}"/>
                </a:ext>
              </a:extLst>
            </p:cNvPr>
            <p:cNvSpPr>
              <a:spLocks noEditPoints="1"/>
            </p:cNvSpPr>
            <p:nvPr/>
          </p:nvSpPr>
          <p:spPr bwMode="auto">
            <a:xfrm>
              <a:off x="6062663" y="5457825"/>
              <a:ext cx="450850" cy="442912"/>
            </a:xfrm>
            <a:custGeom>
              <a:avLst/>
              <a:gdLst>
                <a:gd name="T0" fmla="*/ 0 w 120"/>
                <a:gd name="T1" fmla="*/ 58 h 116"/>
                <a:gd name="T2" fmla="*/ 60 w 120"/>
                <a:gd name="T3" fmla="*/ 0 h 116"/>
                <a:gd name="T4" fmla="*/ 120 w 120"/>
                <a:gd name="T5" fmla="*/ 55 h 116"/>
                <a:gd name="T6" fmla="*/ 59 w 120"/>
                <a:gd name="T7" fmla="*/ 116 h 116"/>
                <a:gd name="T8" fmla="*/ 0 w 120"/>
                <a:gd name="T9" fmla="*/ 58 h 116"/>
                <a:gd name="T10" fmla="*/ 99 w 120"/>
                <a:gd name="T11" fmla="*/ 61 h 116"/>
                <a:gd name="T12" fmla="*/ 56 w 120"/>
                <a:gd name="T13" fmla="*/ 7 h 116"/>
                <a:gd name="T14" fmla="*/ 20 w 120"/>
                <a:gd name="T15" fmla="*/ 54 h 116"/>
                <a:gd name="T16" fmla="*/ 65 w 120"/>
                <a:gd name="T17" fmla="*/ 109 h 116"/>
                <a:gd name="T18" fmla="*/ 99 w 120"/>
                <a:gd name="T19"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16">
                  <a:moveTo>
                    <a:pt x="0" y="58"/>
                  </a:moveTo>
                  <a:cubicBezTo>
                    <a:pt x="0" y="33"/>
                    <a:pt x="16" y="0"/>
                    <a:pt x="60" y="0"/>
                  </a:cubicBezTo>
                  <a:cubicBezTo>
                    <a:pt x="97" y="0"/>
                    <a:pt x="120" y="22"/>
                    <a:pt x="120" y="55"/>
                  </a:cubicBezTo>
                  <a:cubicBezTo>
                    <a:pt x="120" y="89"/>
                    <a:pt x="96" y="116"/>
                    <a:pt x="59" y="116"/>
                  </a:cubicBezTo>
                  <a:cubicBezTo>
                    <a:pt x="17" y="116"/>
                    <a:pt x="0" y="84"/>
                    <a:pt x="0" y="58"/>
                  </a:cubicBezTo>
                  <a:close/>
                  <a:moveTo>
                    <a:pt x="99" y="61"/>
                  </a:moveTo>
                  <a:cubicBezTo>
                    <a:pt x="99" y="28"/>
                    <a:pt x="80" y="7"/>
                    <a:pt x="56" y="7"/>
                  </a:cubicBezTo>
                  <a:cubicBezTo>
                    <a:pt x="39" y="7"/>
                    <a:pt x="20" y="17"/>
                    <a:pt x="20" y="54"/>
                  </a:cubicBezTo>
                  <a:cubicBezTo>
                    <a:pt x="20" y="84"/>
                    <a:pt x="37" y="109"/>
                    <a:pt x="65" y="109"/>
                  </a:cubicBezTo>
                  <a:cubicBezTo>
                    <a:pt x="75" y="109"/>
                    <a:pt x="99" y="104"/>
                    <a:pt x="99" y="61"/>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6" name="Freeform 52">
              <a:extLst>
                <a:ext uri="{FF2B5EF4-FFF2-40B4-BE49-F238E27FC236}">
                  <a16:creationId xmlns:a16="http://schemas.microsoft.com/office/drawing/2014/main" id="{5CD91A30-BD3A-4740-9288-3567EB4AE519}"/>
                </a:ext>
              </a:extLst>
            </p:cNvPr>
            <p:cNvSpPr>
              <a:spLocks noEditPoints="1"/>
            </p:cNvSpPr>
            <p:nvPr/>
          </p:nvSpPr>
          <p:spPr bwMode="auto">
            <a:xfrm>
              <a:off x="6573838"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4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4"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7"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4" y="109"/>
                  </a:cubicBezTo>
                  <a:cubicBezTo>
                    <a:pt x="7" y="109"/>
                    <a:pt x="8" y="109"/>
                    <a:pt x="10" y="109"/>
                  </a:cubicBezTo>
                  <a:cubicBezTo>
                    <a:pt x="13" y="108"/>
                    <a:pt x="13" y="105"/>
                    <a:pt x="14" y="100"/>
                  </a:cubicBezTo>
                  <a:cubicBezTo>
                    <a:pt x="15" y="94"/>
                    <a:pt x="15" y="83"/>
                    <a:pt x="15" y="69"/>
                  </a:cubicBezTo>
                  <a:lnTo>
                    <a:pt x="15" y="43"/>
                  </a:lnTo>
                  <a:close/>
                  <a:moveTo>
                    <a:pt x="32" y="55"/>
                  </a:moveTo>
                  <a:cubicBezTo>
                    <a:pt x="32" y="56"/>
                    <a:pt x="32"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2" y="8"/>
                    <a:pt x="32" y="9"/>
                    <a:pt x="32" y="10"/>
                  </a:cubicBezTo>
                  <a:lnTo>
                    <a:pt x="32"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7" name="Freeform 53">
              <a:extLst>
                <a:ext uri="{FF2B5EF4-FFF2-40B4-BE49-F238E27FC236}">
                  <a16:creationId xmlns:a16="http://schemas.microsoft.com/office/drawing/2014/main" id="{8A86F431-733B-47D2-8474-393FDF484608}"/>
                </a:ext>
              </a:extLst>
            </p:cNvPr>
            <p:cNvSpPr>
              <a:spLocks/>
            </p:cNvSpPr>
            <p:nvPr/>
          </p:nvSpPr>
          <p:spPr bwMode="auto">
            <a:xfrm>
              <a:off x="6991351" y="5465763"/>
              <a:ext cx="447675" cy="427037"/>
            </a:xfrm>
            <a:custGeom>
              <a:avLst/>
              <a:gdLst>
                <a:gd name="T0" fmla="*/ 33 w 119"/>
                <a:gd name="T1" fmla="*/ 50 h 112"/>
                <a:gd name="T2" fmla="*/ 34 w 119"/>
                <a:gd name="T3" fmla="*/ 50 h 112"/>
                <a:gd name="T4" fmla="*/ 65 w 119"/>
                <a:gd name="T5" fmla="*/ 17 h 112"/>
                <a:gd name="T6" fmla="*/ 72 w 119"/>
                <a:gd name="T7" fmla="*/ 6 h 112"/>
                <a:gd name="T8" fmla="*/ 70 w 119"/>
                <a:gd name="T9" fmla="*/ 3 h 112"/>
                <a:gd name="T10" fmla="*/ 68 w 119"/>
                <a:gd name="T11" fmla="*/ 2 h 112"/>
                <a:gd name="T12" fmla="*/ 70 w 119"/>
                <a:gd name="T13" fmla="*/ 0 h 112"/>
                <a:gd name="T14" fmla="*/ 86 w 119"/>
                <a:gd name="T15" fmla="*/ 1 h 112"/>
                <a:gd name="T16" fmla="*/ 103 w 119"/>
                <a:gd name="T17" fmla="*/ 0 h 112"/>
                <a:gd name="T18" fmla="*/ 105 w 119"/>
                <a:gd name="T19" fmla="*/ 2 h 112"/>
                <a:gd name="T20" fmla="*/ 103 w 119"/>
                <a:gd name="T21" fmla="*/ 3 h 112"/>
                <a:gd name="T22" fmla="*/ 95 w 119"/>
                <a:gd name="T23" fmla="*/ 5 h 112"/>
                <a:gd name="T24" fmla="*/ 79 w 119"/>
                <a:gd name="T25" fmla="*/ 16 h 112"/>
                <a:gd name="T26" fmla="*/ 47 w 119"/>
                <a:gd name="T27" fmla="*/ 48 h 112"/>
                <a:gd name="T28" fmla="*/ 87 w 119"/>
                <a:gd name="T29" fmla="*/ 91 h 112"/>
                <a:gd name="T30" fmla="*/ 108 w 119"/>
                <a:gd name="T31" fmla="*/ 107 h 112"/>
                <a:gd name="T32" fmla="*/ 117 w 119"/>
                <a:gd name="T33" fmla="*/ 109 h 112"/>
                <a:gd name="T34" fmla="*/ 119 w 119"/>
                <a:gd name="T35" fmla="*/ 110 h 112"/>
                <a:gd name="T36" fmla="*/ 115 w 119"/>
                <a:gd name="T37" fmla="*/ 112 h 112"/>
                <a:gd name="T38" fmla="*/ 103 w 119"/>
                <a:gd name="T39" fmla="*/ 112 h 112"/>
                <a:gd name="T40" fmla="*/ 92 w 119"/>
                <a:gd name="T41" fmla="*/ 112 h 112"/>
                <a:gd name="T42" fmla="*/ 74 w 119"/>
                <a:gd name="T43" fmla="*/ 102 h 112"/>
                <a:gd name="T44" fmla="*/ 35 w 119"/>
                <a:gd name="T45" fmla="*/ 58 h 112"/>
                <a:gd name="T46" fmla="*/ 34 w 119"/>
                <a:gd name="T47" fmla="*/ 56 h 112"/>
                <a:gd name="T48" fmla="*/ 33 w 119"/>
                <a:gd name="T49" fmla="*/ 56 h 112"/>
                <a:gd name="T50" fmla="*/ 33 w 119"/>
                <a:gd name="T51" fmla="*/ 69 h 112"/>
                <a:gd name="T52" fmla="*/ 34 w 119"/>
                <a:gd name="T53" fmla="*/ 101 h 112"/>
                <a:gd name="T54" fmla="*/ 39 w 119"/>
                <a:gd name="T55" fmla="*/ 109 h 112"/>
                <a:gd name="T56" fmla="*/ 46 w 119"/>
                <a:gd name="T57" fmla="*/ 109 h 112"/>
                <a:gd name="T58" fmla="*/ 48 w 119"/>
                <a:gd name="T59" fmla="*/ 110 h 112"/>
                <a:gd name="T60" fmla="*/ 45 w 119"/>
                <a:gd name="T61" fmla="*/ 112 h 112"/>
                <a:gd name="T62" fmla="*/ 24 w 119"/>
                <a:gd name="T63" fmla="*/ 111 h 112"/>
                <a:gd name="T64" fmla="*/ 5 w 119"/>
                <a:gd name="T65" fmla="*/ 112 h 112"/>
                <a:gd name="T66" fmla="*/ 2 w 119"/>
                <a:gd name="T67" fmla="*/ 110 h 112"/>
                <a:gd name="T68" fmla="*/ 5 w 119"/>
                <a:gd name="T69" fmla="*/ 109 h 112"/>
                <a:gd name="T70" fmla="*/ 10 w 119"/>
                <a:gd name="T71" fmla="*/ 109 h 112"/>
                <a:gd name="T72" fmla="*/ 14 w 119"/>
                <a:gd name="T73" fmla="*/ 100 h 112"/>
                <a:gd name="T74" fmla="*/ 15 w 119"/>
                <a:gd name="T75" fmla="*/ 69 h 112"/>
                <a:gd name="T76" fmla="*/ 15 w 119"/>
                <a:gd name="T77" fmla="*/ 43 h 112"/>
                <a:gd name="T78" fmla="*/ 15 w 119"/>
                <a:gd name="T79" fmla="*/ 12 h 112"/>
                <a:gd name="T80" fmla="*/ 8 w 119"/>
                <a:gd name="T81" fmla="*/ 3 h 112"/>
                <a:gd name="T82" fmla="*/ 3 w 119"/>
                <a:gd name="T83" fmla="*/ 3 h 112"/>
                <a:gd name="T84" fmla="*/ 0 w 119"/>
                <a:gd name="T85" fmla="*/ 2 h 112"/>
                <a:gd name="T86" fmla="*/ 3 w 119"/>
                <a:gd name="T87" fmla="*/ 0 h 112"/>
                <a:gd name="T88" fmla="*/ 24 w 119"/>
                <a:gd name="T89" fmla="*/ 1 h 112"/>
                <a:gd name="T90" fmla="*/ 42 w 119"/>
                <a:gd name="T91" fmla="*/ 0 h 112"/>
                <a:gd name="T92" fmla="*/ 45 w 119"/>
                <a:gd name="T93" fmla="*/ 2 h 112"/>
                <a:gd name="T94" fmla="*/ 43 w 119"/>
                <a:gd name="T95" fmla="*/ 3 h 112"/>
                <a:gd name="T96" fmla="*/ 39 w 119"/>
                <a:gd name="T97" fmla="*/ 3 h 112"/>
                <a:gd name="T98" fmla="*/ 33 w 119"/>
                <a:gd name="T99" fmla="*/ 12 h 112"/>
                <a:gd name="T100" fmla="*/ 33 w 119"/>
                <a:gd name="T101" fmla="*/ 43 h 112"/>
                <a:gd name="T102" fmla="*/ 33 w 119"/>
                <a:gd name="T103"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9" h="112">
                  <a:moveTo>
                    <a:pt x="33" y="50"/>
                  </a:moveTo>
                  <a:cubicBezTo>
                    <a:pt x="34" y="50"/>
                    <a:pt x="34" y="50"/>
                    <a:pt x="34" y="50"/>
                  </a:cubicBezTo>
                  <a:cubicBezTo>
                    <a:pt x="39" y="44"/>
                    <a:pt x="60" y="22"/>
                    <a:pt x="65" y="17"/>
                  </a:cubicBezTo>
                  <a:cubicBezTo>
                    <a:pt x="69" y="12"/>
                    <a:pt x="72" y="9"/>
                    <a:pt x="72" y="6"/>
                  </a:cubicBezTo>
                  <a:cubicBezTo>
                    <a:pt x="72" y="5"/>
                    <a:pt x="71" y="3"/>
                    <a:pt x="70" y="3"/>
                  </a:cubicBezTo>
                  <a:cubicBezTo>
                    <a:pt x="69" y="3"/>
                    <a:pt x="68" y="3"/>
                    <a:pt x="68" y="2"/>
                  </a:cubicBezTo>
                  <a:cubicBezTo>
                    <a:pt x="68" y="1"/>
                    <a:pt x="69" y="0"/>
                    <a:pt x="70" y="0"/>
                  </a:cubicBezTo>
                  <a:cubicBezTo>
                    <a:pt x="73" y="0"/>
                    <a:pt x="82" y="1"/>
                    <a:pt x="86" y="1"/>
                  </a:cubicBezTo>
                  <a:cubicBezTo>
                    <a:pt x="90" y="1"/>
                    <a:pt x="98" y="0"/>
                    <a:pt x="103" y="0"/>
                  </a:cubicBezTo>
                  <a:cubicBezTo>
                    <a:pt x="104" y="0"/>
                    <a:pt x="105" y="1"/>
                    <a:pt x="105" y="2"/>
                  </a:cubicBezTo>
                  <a:cubicBezTo>
                    <a:pt x="105" y="3"/>
                    <a:pt x="105" y="3"/>
                    <a:pt x="103" y="3"/>
                  </a:cubicBezTo>
                  <a:cubicBezTo>
                    <a:pt x="101" y="3"/>
                    <a:pt x="97" y="4"/>
                    <a:pt x="95" y="5"/>
                  </a:cubicBezTo>
                  <a:cubicBezTo>
                    <a:pt x="90" y="6"/>
                    <a:pt x="85" y="10"/>
                    <a:pt x="79" y="16"/>
                  </a:cubicBezTo>
                  <a:cubicBezTo>
                    <a:pt x="74" y="20"/>
                    <a:pt x="52" y="42"/>
                    <a:pt x="47" y="48"/>
                  </a:cubicBezTo>
                  <a:cubicBezTo>
                    <a:pt x="52" y="54"/>
                    <a:pt x="81" y="86"/>
                    <a:pt x="87" y="91"/>
                  </a:cubicBezTo>
                  <a:cubicBezTo>
                    <a:pt x="93" y="97"/>
                    <a:pt x="100" y="104"/>
                    <a:pt x="108" y="107"/>
                  </a:cubicBezTo>
                  <a:cubicBezTo>
                    <a:pt x="112" y="109"/>
                    <a:pt x="115" y="109"/>
                    <a:pt x="117" y="109"/>
                  </a:cubicBezTo>
                  <a:cubicBezTo>
                    <a:pt x="118" y="109"/>
                    <a:pt x="119" y="109"/>
                    <a:pt x="119" y="110"/>
                  </a:cubicBezTo>
                  <a:cubicBezTo>
                    <a:pt x="119" y="111"/>
                    <a:pt x="118" y="112"/>
                    <a:pt x="115" y="112"/>
                  </a:cubicBezTo>
                  <a:cubicBezTo>
                    <a:pt x="103" y="112"/>
                    <a:pt x="103" y="112"/>
                    <a:pt x="103" y="112"/>
                  </a:cubicBezTo>
                  <a:cubicBezTo>
                    <a:pt x="98" y="112"/>
                    <a:pt x="95" y="112"/>
                    <a:pt x="92" y="112"/>
                  </a:cubicBezTo>
                  <a:cubicBezTo>
                    <a:pt x="84" y="111"/>
                    <a:pt x="80" y="108"/>
                    <a:pt x="74" y="102"/>
                  </a:cubicBezTo>
                  <a:cubicBezTo>
                    <a:pt x="68" y="96"/>
                    <a:pt x="39" y="62"/>
                    <a:pt x="35" y="58"/>
                  </a:cubicBezTo>
                  <a:cubicBezTo>
                    <a:pt x="34" y="56"/>
                    <a:pt x="34" y="56"/>
                    <a:pt x="34" y="56"/>
                  </a:cubicBezTo>
                  <a:cubicBezTo>
                    <a:pt x="33" y="56"/>
                    <a:pt x="33" y="56"/>
                    <a:pt x="33" y="56"/>
                  </a:cubicBezTo>
                  <a:cubicBezTo>
                    <a:pt x="33" y="69"/>
                    <a:pt x="33" y="69"/>
                    <a:pt x="33" y="69"/>
                  </a:cubicBezTo>
                  <a:cubicBezTo>
                    <a:pt x="33" y="83"/>
                    <a:pt x="33" y="94"/>
                    <a:pt x="34" y="101"/>
                  </a:cubicBezTo>
                  <a:cubicBezTo>
                    <a:pt x="34" y="105"/>
                    <a:pt x="35" y="108"/>
                    <a:pt x="39" y="109"/>
                  </a:cubicBezTo>
                  <a:cubicBezTo>
                    <a:pt x="41" y="109"/>
                    <a:pt x="44" y="109"/>
                    <a:pt x="46" y="109"/>
                  </a:cubicBezTo>
                  <a:cubicBezTo>
                    <a:pt x="47" y="109"/>
                    <a:pt x="48" y="110"/>
                    <a:pt x="48" y="110"/>
                  </a:cubicBezTo>
                  <a:cubicBezTo>
                    <a:pt x="48" y="111"/>
                    <a:pt x="47" y="112"/>
                    <a:pt x="45" y="112"/>
                  </a:cubicBezTo>
                  <a:cubicBezTo>
                    <a:pt x="37" y="112"/>
                    <a:pt x="28" y="111"/>
                    <a:pt x="24" y="111"/>
                  </a:cubicBezTo>
                  <a:cubicBezTo>
                    <a:pt x="21"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cubicBezTo>
                    <a:pt x="15" y="43"/>
                    <a:pt x="15" y="43"/>
                    <a:pt x="15" y="43"/>
                  </a:cubicBezTo>
                  <a:cubicBezTo>
                    <a:pt x="15" y="21"/>
                    <a:pt x="15" y="17"/>
                    <a:pt x="15" y="12"/>
                  </a:cubicBezTo>
                  <a:cubicBezTo>
                    <a:pt x="15" y="7"/>
                    <a:pt x="13" y="5"/>
                    <a:pt x="8" y="3"/>
                  </a:cubicBezTo>
                  <a:cubicBezTo>
                    <a:pt x="7" y="3"/>
                    <a:pt x="5" y="3"/>
                    <a:pt x="3" y="3"/>
                  </a:cubicBezTo>
                  <a:cubicBezTo>
                    <a:pt x="1" y="3"/>
                    <a:pt x="0" y="3"/>
                    <a:pt x="0" y="2"/>
                  </a:cubicBezTo>
                  <a:cubicBezTo>
                    <a:pt x="0" y="1"/>
                    <a:pt x="1" y="0"/>
                    <a:pt x="3" y="0"/>
                  </a:cubicBezTo>
                  <a:cubicBezTo>
                    <a:pt x="11" y="0"/>
                    <a:pt x="21" y="1"/>
                    <a:pt x="24" y="1"/>
                  </a:cubicBezTo>
                  <a:cubicBezTo>
                    <a:pt x="28" y="1"/>
                    <a:pt x="37" y="0"/>
                    <a:pt x="42" y="0"/>
                  </a:cubicBezTo>
                  <a:cubicBezTo>
                    <a:pt x="44" y="0"/>
                    <a:pt x="45" y="1"/>
                    <a:pt x="45" y="2"/>
                  </a:cubicBezTo>
                  <a:cubicBezTo>
                    <a:pt x="45" y="3"/>
                    <a:pt x="44" y="3"/>
                    <a:pt x="43" y="3"/>
                  </a:cubicBezTo>
                  <a:cubicBezTo>
                    <a:pt x="41" y="3"/>
                    <a:pt x="41" y="3"/>
                    <a:pt x="39" y="3"/>
                  </a:cubicBezTo>
                  <a:cubicBezTo>
                    <a:pt x="35" y="4"/>
                    <a:pt x="34" y="7"/>
                    <a:pt x="33" y="12"/>
                  </a:cubicBezTo>
                  <a:cubicBezTo>
                    <a:pt x="33" y="17"/>
                    <a:pt x="33" y="21"/>
                    <a:pt x="33" y="43"/>
                  </a:cubicBezTo>
                  <a:lnTo>
                    <a:pt x="33" y="5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8" name="Freeform 54">
              <a:extLst>
                <a:ext uri="{FF2B5EF4-FFF2-40B4-BE49-F238E27FC236}">
                  <a16:creationId xmlns:a16="http://schemas.microsoft.com/office/drawing/2014/main" id="{24C03D38-9987-468D-B1FF-C62B83E346C8}"/>
                </a:ext>
              </a:extLst>
            </p:cNvPr>
            <p:cNvSpPr>
              <a:spLocks/>
            </p:cNvSpPr>
            <p:nvPr/>
          </p:nvSpPr>
          <p:spPr bwMode="auto">
            <a:xfrm>
              <a:off x="7435851" y="5457825"/>
              <a:ext cx="233363" cy="442912"/>
            </a:xfrm>
            <a:custGeom>
              <a:avLst/>
              <a:gdLst>
                <a:gd name="T0" fmla="*/ 3 w 62"/>
                <a:gd name="T1" fmla="*/ 112 h 116"/>
                <a:gd name="T2" fmla="*/ 0 w 62"/>
                <a:gd name="T3" fmla="*/ 107 h 116"/>
                <a:gd name="T4" fmla="*/ 1 w 62"/>
                <a:gd name="T5" fmla="*/ 88 h 116"/>
                <a:gd name="T6" fmla="*/ 3 w 62"/>
                <a:gd name="T7" fmla="*/ 84 h 116"/>
                <a:gd name="T8" fmla="*/ 4 w 62"/>
                <a:gd name="T9" fmla="*/ 86 h 116"/>
                <a:gd name="T10" fmla="*/ 5 w 62"/>
                <a:gd name="T11" fmla="*/ 94 h 116"/>
                <a:gd name="T12" fmla="*/ 27 w 62"/>
                <a:gd name="T13" fmla="*/ 109 h 116"/>
                <a:gd name="T14" fmla="*/ 46 w 62"/>
                <a:gd name="T15" fmla="*/ 92 h 116"/>
                <a:gd name="T16" fmla="*/ 32 w 62"/>
                <a:gd name="T17" fmla="*/ 68 h 116"/>
                <a:gd name="T18" fmla="*/ 25 w 62"/>
                <a:gd name="T19" fmla="*/ 63 h 116"/>
                <a:gd name="T20" fmla="*/ 3 w 62"/>
                <a:gd name="T21" fmla="*/ 28 h 116"/>
                <a:gd name="T22" fmla="*/ 37 w 62"/>
                <a:gd name="T23" fmla="*/ 0 h 116"/>
                <a:gd name="T24" fmla="*/ 57 w 62"/>
                <a:gd name="T25" fmla="*/ 3 h 116"/>
                <a:gd name="T26" fmla="*/ 59 w 62"/>
                <a:gd name="T27" fmla="*/ 5 h 116"/>
                <a:gd name="T28" fmla="*/ 58 w 62"/>
                <a:gd name="T29" fmla="*/ 22 h 116"/>
                <a:gd name="T30" fmla="*/ 57 w 62"/>
                <a:gd name="T31" fmla="*/ 27 h 116"/>
                <a:gd name="T32" fmla="*/ 55 w 62"/>
                <a:gd name="T33" fmla="*/ 24 h 116"/>
                <a:gd name="T34" fmla="*/ 51 w 62"/>
                <a:gd name="T35" fmla="*/ 14 h 116"/>
                <a:gd name="T36" fmla="*/ 35 w 62"/>
                <a:gd name="T37" fmla="*/ 7 h 116"/>
                <a:gd name="T38" fmla="*/ 18 w 62"/>
                <a:gd name="T39" fmla="*/ 22 h 116"/>
                <a:gd name="T40" fmla="*/ 33 w 62"/>
                <a:gd name="T41" fmla="*/ 44 h 116"/>
                <a:gd name="T42" fmla="*/ 38 w 62"/>
                <a:gd name="T43" fmla="*/ 47 h 116"/>
                <a:gd name="T44" fmla="*/ 62 w 62"/>
                <a:gd name="T45" fmla="*/ 84 h 116"/>
                <a:gd name="T46" fmla="*/ 48 w 62"/>
                <a:gd name="T47" fmla="*/ 110 h 116"/>
                <a:gd name="T48" fmla="*/ 24 w 62"/>
                <a:gd name="T49" fmla="*/ 116 h 116"/>
                <a:gd name="T50" fmla="*/ 3 w 62"/>
                <a:gd name="T51"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116">
                  <a:moveTo>
                    <a:pt x="3" y="112"/>
                  </a:moveTo>
                  <a:cubicBezTo>
                    <a:pt x="1" y="111"/>
                    <a:pt x="0" y="110"/>
                    <a:pt x="0" y="107"/>
                  </a:cubicBezTo>
                  <a:cubicBezTo>
                    <a:pt x="0" y="99"/>
                    <a:pt x="1" y="90"/>
                    <a:pt x="1" y="88"/>
                  </a:cubicBezTo>
                  <a:cubicBezTo>
                    <a:pt x="1" y="86"/>
                    <a:pt x="1" y="84"/>
                    <a:pt x="3" y="84"/>
                  </a:cubicBezTo>
                  <a:cubicBezTo>
                    <a:pt x="4" y="84"/>
                    <a:pt x="4" y="85"/>
                    <a:pt x="4" y="86"/>
                  </a:cubicBezTo>
                  <a:cubicBezTo>
                    <a:pt x="4" y="88"/>
                    <a:pt x="5" y="91"/>
                    <a:pt x="5" y="94"/>
                  </a:cubicBezTo>
                  <a:cubicBezTo>
                    <a:pt x="9" y="105"/>
                    <a:pt x="17" y="109"/>
                    <a:pt x="27" y="109"/>
                  </a:cubicBezTo>
                  <a:cubicBezTo>
                    <a:pt x="40" y="109"/>
                    <a:pt x="46" y="100"/>
                    <a:pt x="46" y="92"/>
                  </a:cubicBezTo>
                  <a:cubicBezTo>
                    <a:pt x="46" y="85"/>
                    <a:pt x="44" y="78"/>
                    <a:pt x="32" y="68"/>
                  </a:cubicBezTo>
                  <a:cubicBezTo>
                    <a:pt x="25" y="63"/>
                    <a:pt x="25" y="63"/>
                    <a:pt x="25" y="63"/>
                  </a:cubicBezTo>
                  <a:cubicBezTo>
                    <a:pt x="9" y="50"/>
                    <a:pt x="3" y="40"/>
                    <a:pt x="3" y="28"/>
                  </a:cubicBezTo>
                  <a:cubicBezTo>
                    <a:pt x="3" y="12"/>
                    <a:pt x="17" y="0"/>
                    <a:pt x="37" y="0"/>
                  </a:cubicBezTo>
                  <a:cubicBezTo>
                    <a:pt x="47" y="0"/>
                    <a:pt x="53" y="2"/>
                    <a:pt x="57" y="3"/>
                  </a:cubicBezTo>
                  <a:cubicBezTo>
                    <a:pt x="58" y="3"/>
                    <a:pt x="59" y="4"/>
                    <a:pt x="59" y="5"/>
                  </a:cubicBezTo>
                  <a:cubicBezTo>
                    <a:pt x="59" y="7"/>
                    <a:pt x="58" y="11"/>
                    <a:pt x="58" y="22"/>
                  </a:cubicBezTo>
                  <a:cubicBezTo>
                    <a:pt x="58" y="26"/>
                    <a:pt x="58" y="27"/>
                    <a:pt x="57" y="27"/>
                  </a:cubicBezTo>
                  <a:cubicBezTo>
                    <a:pt x="56" y="27"/>
                    <a:pt x="55" y="26"/>
                    <a:pt x="55" y="24"/>
                  </a:cubicBezTo>
                  <a:cubicBezTo>
                    <a:pt x="55" y="23"/>
                    <a:pt x="55" y="18"/>
                    <a:pt x="51" y="14"/>
                  </a:cubicBezTo>
                  <a:cubicBezTo>
                    <a:pt x="49" y="12"/>
                    <a:pt x="45" y="7"/>
                    <a:pt x="35" y="7"/>
                  </a:cubicBezTo>
                  <a:cubicBezTo>
                    <a:pt x="24" y="7"/>
                    <a:pt x="18" y="13"/>
                    <a:pt x="18" y="22"/>
                  </a:cubicBezTo>
                  <a:cubicBezTo>
                    <a:pt x="18" y="29"/>
                    <a:pt x="21" y="34"/>
                    <a:pt x="33" y="44"/>
                  </a:cubicBezTo>
                  <a:cubicBezTo>
                    <a:pt x="38" y="47"/>
                    <a:pt x="38" y="47"/>
                    <a:pt x="38" y="47"/>
                  </a:cubicBezTo>
                  <a:cubicBezTo>
                    <a:pt x="55" y="60"/>
                    <a:pt x="62" y="70"/>
                    <a:pt x="62" y="84"/>
                  </a:cubicBezTo>
                  <a:cubicBezTo>
                    <a:pt x="62" y="93"/>
                    <a:pt x="59" y="103"/>
                    <a:pt x="48" y="110"/>
                  </a:cubicBezTo>
                  <a:cubicBezTo>
                    <a:pt x="41" y="115"/>
                    <a:pt x="32" y="116"/>
                    <a:pt x="24" y="116"/>
                  </a:cubicBezTo>
                  <a:cubicBezTo>
                    <a:pt x="16" y="116"/>
                    <a:pt x="9" y="115"/>
                    <a:pt x="3" y="112"/>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9" name="Freeform 55">
              <a:extLst>
                <a:ext uri="{FF2B5EF4-FFF2-40B4-BE49-F238E27FC236}">
                  <a16:creationId xmlns:a16="http://schemas.microsoft.com/office/drawing/2014/main" id="{D0498D4C-EE2F-4703-9881-6C7AB436E0E9}"/>
                </a:ext>
              </a:extLst>
            </p:cNvPr>
            <p:cNvSpPr>
              <a:spLocks noEditPoints="1"/>
            </p:cNvSpPr>
            <p:nvPr/>
          </p:nvSpPr>
          <p:spPr bwMode="auto">
            <a:xfrm>
              <a:off x="3965576" y="5991225"/>
              <a:ext cx="82550" cy="96837"/>
            </a:xfrm>
            <a:custGeom>
              <a:avLst/>
              <a:gdLst>
                <a:gd name="T0" fmla="*/ 0 w 22"/>
                <a:gd name="T1" fmla="*/ 0 h 25"/>
                <a:gd name="T2" fmla="*/ 13 w 22"/>
                <a:gd name="T3" fmla="*/ 0 h 25"/>
                <a:gd name="T4" fmla="*/ 22 w 22"/>
                <a:gd name="T5" fmla="*/ 7 h 25"/>
                <a:gd name="T6" fmla="*/ 14 w 22"/>
                <a:gd name="T7" fmla="*/ 15 h 25"/>
                <a:gd name="T8" fmla="*/ 4 w 22"/>
                <a:gd name="T9" fmla="*/ 15 h 25"/>
                <a:gd name="T10" fmla="*/ 4 w 22"/>
                <a:gd name="T11" fmla="*/ 25 h 25"/>
                <a:gd name="T12" fmla="*/ 0 w 22"/>
                <a:gd name="T13" fmla="*/ 25 h 25"/>
                <a:gd name="T14" fmla="*/ 0 w 22"/>
                <a:gd name="T15" fmla="*/ 0 h 25"/>
                <a:gd name="T16" fmla="*/ 13 w 22"/>
                <a:gd name="T17" fmla="*/ 12 h 25"/>
                <a:gd name="T18" fmla="*/ 18 w 22"/>
                <a:gd name="T19" fmla="*/ 7 h 25"/>
                <a:gd name="T20" fmla="*/ 14 w 22"/>
                <a:gd name="T21" fmla="*/ 3 h 25"/>
                <a:gd name="T22" fmla="*/ 4 w 22"/>
                <a:gd name="T23" fmla="*/ 3 h 25"/>
                <a:gd name="T24" fmla="*/ 4 w 22"/>
                <a:gd name="T25" fmla="*/ 12 h 25"/>
                <a:gd name="T26" fmla="*/ 13 w 22"/>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5">
                  <a:moveTo>
                    <a:pt x="0" y="0"/>
                  </a:moveTo>
                  <a:cubicBezTo>
                    <a:pt x="13" y="0"/>
                    <a:pt x="13" y="0"/>
                    <a:pt x="13" y="0"/>
                  </a:cubicBezTo>
                  <a:cubicBezTo>
                    <a:pt x="19" y="0"/>
                    <a:pt x="22" y="2"/>
                    <a:pt x="22" y="7"/>
                  </a:cubicBezTo>
                  <a:cubicBezTo>
                    <a:pt x="22" y="12"/>
                    <a:pt x="19" y="15"/>
                    <a:pt x="14" y="15"/>
                  </a:cubicBezTo>
                  <a:cubicBezTo>
                    <a:pt x="4" y="15"/>
                    <a:pt x="4" y="15"/>
                    <a:pt x="4" y="15"/>
                  </a:cubicBezTo>
                  <a:cubicBezTo>
                    <a:pt x="4" y="25"/>
                    <a:pt x="4" y="25"/>
                    <a:pt x="4" y="25"/>
                  </a:cubicBezTo>
                  <a:cubicBezTo>
                    <a:pt x="0" y="25"/>
                    <a:pt x="0" y="25"/>
                    <a:pt x="0" y="25"/>
                  </a:cubicBezTo>
                  <a:lnTo>
                    <a:pt x="0" y="0"/>
                  </a:lnTo>
                  <a:close/>
                  <a:moveTo>
                    <a:pt x="13" y="12"/>
                  </a:moveTo>
                  <a:cubicBezTo>
                    <a:pt x="17" y="12"/>
                    <a:pt x="18" y="10"/>
                    <a:pt x="18" y="7"/>
                  </a:cubicBezTo>
                  <a:cubicBezTo>
                    <a:pt x="18" y="5"/>
                    <a:pt x="17" y="3"/>
                    <a:pt x="14" y="3"/>
                  </a:cubicBezTo>
                  <a:cubicBezTo>
                    <a:pt x="4" y="3"/>
                    <a:pt x="4" y="3"/>
                    <a:pt x="4" y="3"/>
                  </a:cubicBezTo>
                  <a:cubicBezTo>
                    <a:pt x="4" y="12"/>
                    <a:pt x="4" y="12"/>
                    <a:pt x="4" y="12"/>
                  </a:cubicBezTo>
                  <a:lnTo>
                    <a:pt x="13" y="1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0" name="Freeform 56">
              <a:extLst>
                <a:ext uri="{FF2B5EF4-FFF2-40B4-BE49-F238E27FC236}">
                  <a16:creationId xmlns:a16="http://schemas.microsoft.com/office/drawing/2014/main" id="{8A0E555A-B8BE-43B5-AFC7-17420E735986}"/>
                </a:ext>
              </a:extLst>
            </p:cNvPr>
            <p:cNvSpPr>
              <a:spLocks noEditPoints="1"/>
            </p:cNvSpPr>
            <p:nvPr/>
          </p:nvSpPr>
          <p:spPr bwMode="auto">
            <a:xfrm>
              <a:off x="41941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1" name="Freeform 57">
              <a:extLst>
                <a:ext uri="{FF2B5EF4-FFF2-40B4-BE49-F238E27FC236}">
                  <a16:creationId xmlns:a16="http://schemas.microsoft.com/office/drawing/2014/main" id="{57AE9A5F-B22F-42C6-9E35-C7472029E284}"/>
                </a:ext>
              </a:extLst>
            </p:cNvPr>
            <p:cNvSpPr>
              <a:spLocks noEditPoints="1"/>
            </p:cNvSpPr>
            <p:nvPr/>
          </p:nvSpPr>
          <p:spPr bwMode="auto">
            <a:xfrm>
              <a:off x="4424363" y="5988050"/>
              <a:ext cx="104775" cy="103187"/>
            </a:xfrm>
            <a:custGeom>
              <a:avLst/>
              <a:gdLst>
                <a:gd name="T0" fmla="*/ 14 w 28"/>
                <a:gd name="T1" fmla="*/ 0 h 27"/>
                <a:gd name="T2" fmla="*/ 28 w 28"/>
                <a:gd name="T3" fmla="*/ 14 h 27"/>
                <a:gd name="T4" fmla="*/ 14 w 28"/>
                <a:gd name="T5" fmla="*/ 27 h 27"/>
                <a:gd name="T6" fmla="*/ 0 w 28"/>
                <a:gd name="T7" fmla="*/ 14 h 27"/>
                <a:gd name="T8" fmla="*/ 14 w 28"/>
                <a:gd name="T9" fmla="*/ 0 h 27"/>
                <a:gd name="T10" fmla="*/ 14 w 28"/>
                <a:gd name="T11" fmla="*/ 4 h 27"/>
                <a:gd name="T12" fmla="*/ 4 w 28"/>
                <a:gd name="T13" fmla="*/ 14 h 27"/>
                <a:gd name="T14" fmla="*/ 14 w 28"/>
                <a:gd name="T15" fmla="*/ 24 h 27"/>
                <a:gd name="T16" fmla="*/ 25 w 28"/>
                <a:gd name="T17" fmla="*/ 14 h 27"/>
                <a:gd name="T18" fmla="*/ 14 w 28"/>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24" y="0"/>
                    <a:pt x="28" y="7"/>
                    <a:pt x="28" y="14"/>
                  </a:cubicBezTo>
                  <a:cubicBezTo>
                    <a:pt x="28" y="20"/>
                    <a:pt x="24" y="27"/>
                    <a:pt x="14" y="27"/>
                  </a:cubicBezTo>
                  <a:cubicBezTo>
                    <a:pt x="4" y="27"/>
                    <a:pt x="0" y="20"/>
                    <a:pt x="0" y="14"/>
                  </a:cubicBezTo>
                  <a:cubicBezTo>
                    <a:pt x="0" y="7"/>
                    <a:pt x="4" y="0"/>
                    <a:pt x="14" y="0"/>
                  </a:cubicBezTo>
                  <a:close/>
                  <a:moveTo>
                    <a:pt x="14" y="4"/>
                  </a:moveTo>
                  <a:cubicBezTo>
                    <a:pt x="8" y="4"/>
                    <a:pt x="4" y="7"/>
                    <a:pt x="4" y="14"/>
                  </a:cubicBezTo>
                  <a:cubicBezTo>
                    <a:pt x="4" y="20"/>
                    <a:pt x="8" y="24"/>
                    <a:pt x="14" y="24"/>
                  </a:cubicBezTo>
                  <a:cubicBezTo>
                    <a:pt x="20" y="24"/>
                    <a:pt x="25" y="20"/>
                    <a:pt x="25" y="14"/>
                  </a:cubicBezTo>
                  <a:cubicBezTo>
                    <a:pt x="25" y="7"/>
                    <a:pt x="20" y="4"/>
                    <a:pt x="14"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2" name="Freeform 58">
              <a:extLst>
                <a:ext uri="{FF2B5EF4-FFF2-40B4-BE49-F238E27FC236}">
                  <a16:creationId xmlns:a16="http://schemas.microsoft.com/office/drawing/2014/main" id="{B47A2F97-31EB-4707-AE44-F35995E10612}"/>
                </a:ext>
              </a:extLst>
            </p:cNvPr>
            <p:cNvSpPr>
              <a:spLocks noEditPoints="1"/>
            </p:cNvSpPr>
            <p:nvPr/>
          </p:nvSpPr>
          <p:spPr bwMode="auto">
            <a:xfrm>
              <a:off x="4679951" y="5991225"/>
              <a:ext cx="77788" cy="96837"/>
            </a:xfrm>
            <a:custGeom>
              <a:avLst/>
              <a:gdLst>
                <a:gd name="T0" fmla="*/ 0 w 21"/>
                <a:gd name="T1" fmla="*/ 0 h 25"/>
                <a:gd name="T2" fmla="*/ 13 w 21"/>
                <a:gd name="T3" fmla="*/ 0 h 25"/>
                <a:gd name="T4" fmla="*/ 21 w 21"/>
                <a:gd name="T5" fmla="*/ 7 h 25"/>
                <a:gd name="T6" fmla="*/ 13 w 21"/>
                <a:gd name="T7" fmla="*/ 15 h 25"/>
                <a:gd name="T8" fmla="*/ 4 w 21"/>
                <a:gd name="T9" fmla="*/ 15 h 25"/>
                <a:gd name="T10" fmla="*/ 4 w 21"/>
                <a:gd name="T11" fmla="*/ 25 h 25"/>
                <a:gd name="T12" fmla="*/ 0 w 21"/>
                <a:gd name="T13" fmla="*/ 25 h 25"/>
                <a:gd name="T14" fmla="*/ 0 w 21"/>
                <a:gd name="T15" fmla="*/ 0 h 25"/>
                <a:gd name="T16" fmla="*/ 13 w 21"/>
                <a:gd name="T17" fmla="*/ 12 h 25"/>
                <a:gd name="T18" fmla="*/ 18 w 21"/>
                <a:gd name="T19" fmla="*/ 7 h 25"/>
                <a:gd name="T20" fmla="*/ 13 w 21"/>
                <a:gd name="T21" fmla="*/ 3 h 25"/>
                <a:gd name="T22" fmla="*/ 4 w 21"/>
                <a:gd name="T23" fmla="*/ 3 h 25"/>
                <a:gd name="T24" fmla="*/ 4 w 21"/>
                <a:gd name="T25" fmla="*/ 12 h 25"/>
                <a:gd name="T26" fmla="*/ 13 w 21"/>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5">
                  <a:moveTo>
                    <a:pt x="0" y="0"/>
                  </a:moveTo>
                  <a:cubicBezTo>
                    <a:pt x="13" y="0"/>
                    <a:pt x="13" y="0"/>
                    <a:pt x="13" y="0"/>
                  </a:cubicBezTo>
                  <a:cubicBezTo>
                    <a:pt x="19" y="0"/>
                    <a:pt x="21" y="2"/>
                    <a:pt x="21" y="7"/>
                  </a:cubicBezTo>
                  <a:cubicBezTo>
                    <a:pt x="21" y="12"/>
                    <a:pt x="19" y="15"/>
                    <a:pt x="13" y="15"/>
                  </a:cubicBezTo>
                  <a:cubicBezTo>
                    <a:pt x="4" y="15"/>
                    <a:pt x="4" y="15"/>
                    <a:pt x="4" y="15"/>
                  </a:cubicBezTo>
                  <a:cubicBezTo>
                    <a:pt x="4" y="25"/>
                    <a:pt x="4" y="25"/>
                    <a:pt x="4" y="25"/>
                  </a:cubicBezTo>
                  <a:cubicBezTo>
                    <a:pt x="0" y="25"/>
                    <a:pt x="0" y="25"/>
                    <a:pt x="0" y="25"/>
                  </a:cubicBezTo>
                  <a:lnTo>
                    <a:pt x="0" y="0"/>
                  </a:lnTo>
                  <a:close/>
                  <a:moveTo>
                    <a:pt x="13" y="12"/>
                  </a:moveTo>
                  <a:cubicBezTo>
                    <a:pt x="16" y="12"/>
                    <a:pt x="18" y="10"/>
                    <a:pt x="18" y="7"/>
                  </a:cubicBezTo>
                  <a:cubicBezTo>
                    <a:pt x="18" y="5"/>
                    <a:pt x="16" y="3"/>
                    <a:pt x="13" y="3"/>
                  </a:cubicBezTo>
                  <a:cubicBezTo>
                    <a:pt x="4" y="3"/>
                    <a:pt x="4" y="3"/>
                    <a:pt x="4" y="3"/>
                  </a:cubicBezTo>
                  <a:cubicBezTo>
                    <a:pt x="4" y="12"/>
                    <a:pt x="4" y="12"/>
                    <a:pt x="4" y="12"/>
                  </a:cubicBezTo>
                  <a:lnTo>
                    <a:pt x="13" y="1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3" name="Freeform 59">
              <a:extLst>
                <a:ext uri="{FF2B5EF4-FFF2-40B4-BE49-F238E27FC236}">
                  <a16:creationId xmlns:a16="http://schemas.microsoft.com/office/drawing/2014/main" id="{2E276777-8205-4842-A7C1-4EA41C17A83C}"/>
                </a:ext>
              </a:extLst>
            </p:cNvPr>
            <p:cNvSpPr>
              <a:spLocks/>
            </p:cNvSpPr>
            <p:nvPr/>
          </p:nvSpPr>
          <p:spPr bwMode="auto">
            <a:xfrm>
              <a:off x="4908551" y="5991225"/>
              <a:ext cx="79375" cy="96837"/>
            </a:xfrm>
            <a:custGeom>
              <a:avLst/>
              <a:gdLst>
                <a:gd name="T0" fmla="*/ 0 w 50"/>
                <a:gd name="T1" fmla="*/ 0 h 61"/>
                <a:gd name="T2" fmla="*/ 47 w 50"/>
                <a:gd name="T3" fmla="*/ 0 h 61"/>
                <a:gd name="T4" fmla="*/ 47 w 50"/>
                <a:gd name="T5" fmla="*/ 8 h 61"/>
                <a:gd name="T6" fmla="*/ 10 w 50"/>
                <a:gd name="T7" fmla="*/ 8 h 61"/>
                <a:gd name="T8" fmla="*/ 10 w 50"/>
                <a:gd name="T9" fmla="*/ 27 h 61"/>
                <a:gd name="T10" fmla="*/ 47 w 50"/>
                <a:gd name="T11" fmla="*/ 27 h 61"/>
                <a:gd name="T12" fmla="*/ 47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47" y="0"/>
                  </a:lnTo>
                  <a:lnTo>
                    <a:pt x="47" y="8"/>
                  </a:lnTo>
                  <a:lnTo>
                    <a:pt x="10" y="8"/>
                  </a:lnTo>
                  <a:lnTo>
                    <a:pt x="10" y="27"/>
                  </a:lnTo>
                  <a:lnTo>
                    <a:pt x="47" y="27"/>
                  </a:lnTo>
                  <a:lnTo>
                    <a:pt x="47" y="34"/>
                  </a:lnTo>
                  <a:lnTo>
                    <a:pt x="10" y="34"/>
                  </a:lnTo>
                  <a:lnTo>
                    <a:pt x="10" y="53"/>
                  </a:lnTo>
                  <a:lnTo>
                    <a:pt x="50" y="53"/>
                  </a:lnTo>
                  <a:lnTo>
                    <a:pt x="50"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4" name="Freeform 60">
              <a:extLst>
                <a:ext uri="{FF2B5EF4-FFF2-40B4-BE49-F238E27FC236}">
                  <a16:creationId xmlns:a16="http://schemas.microsoft.com/office/drawing/2014/main" id="{1B8BCFDE-456C-4875-90F7-77BED78859EF}"/>
                </a:ext>
              </a:extLst>
            </p:cNvPr>
            <p:cNvSpPr>
              <a:spLocks noEditPoints="1"/>
            </p:cNvSpPr>
            <p:nvPr/>
          </p:nvSpPr>
          <p:spPr bwMode="auto">
            <a:xfrm>
              <a:off x="51339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5" name="Freeform 61">
              <a:extLst>
                <a:ext uri="{FF2B5EF4-FFF2-40B4-BE49-F238E27FC236}">
                  <a16:creationId xmlns:a16="http://schemas.microsoft.com/office/drawing/2014/main" id="{5C30A9D7-6AF3-48B2-8CE1-E3C352B4D1E6}"/>
                </a:ext>
              </a:extLst>
            </p:cNvPr>
            <p:cNvSpPr>
              <a:spLocks/>
            </p:cNvSpPr>
            <p:nvPr/>
          </p:nvSpPr>
          <p:spPr bwMode="auto">
            <a:xfrm>
              <a:off x="5359401" y="5991225"/>
              <a:ext cx="87313" cy="96837"/>
            </a:xfrm>
            <a:custGeom>
              <a:avLst/>
              <a:gdLst>
                <a:gd name="T0" fmla="*/ 22 w 55"/>
                <a:gd name="T1" fmla="*/ 8 h 61"/>
                <a:gd name="T2" fmla="*/ 0 w 55"/>
                <a:gd name="T3" fmla="*/ 8 h 61"/>
                <a:gd name="T4" fmla="*/ 0 w 55"/>
                <a:gd name="T5" fmla="*/ 0 h 61"/>
                <a:gd name="T6" fmla="*/ 55 w 55"/>
                <a:gd name="T7" fmla="*/ 0 h 61"/>
                <a:gd name="T8" fmla="*/ 55 w 55"/>
                <a:gd name="T9" fmla="*/ 8 h 61"/>
                <a:gd name="T10" fmla="*/ 31 w 55"/>
                <a:gd name="T11" fmla="*/ 8 h 61"/>
                <a:gd name="T12" fmla="*/ 31 w 55"/>
                <a:gd name="T13" fmla="*/ 61 h 61"/>
                <a:gd name="T14" fmla="*/ 22 w 55"/>
                <a:gd name="T15" fmla="*/ 61 h 61"/>
                <a:gd name="T16" fmla="*/ 22 w 55"/>
                <a:gd name="T1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1">
                  <a:moveTo>
                    <a:pt x="22" y="8"/>
                  </a:moveTo>
                  <a:lnTo>
                    <a:pt x="0" y="8"/>
                  </a:lnTo>
                  <a:lnTo>
                    <a:pt x="0" y="0"/>
                  </a:lnTo>
                  <a:lnTo>
                    <a:pt x="55" y="0"/>
                  </a:lnTo>
                  <a:lnTo>
                    <a:pt x="55" y="8"/>
                  </a:lnTo>
                  <a:lnTo>
                    <a:pt x="31" y="8"/>
                  </a:lnTo>
                  <a:lnTo>
                    <a:pt x="31" y="61"/>
                  </a:lnTo>
                  <a:lnTo>
                    <a:pt x="22" y="61"/>
                  </a:lnTo>
                  <a:lnTo>
                    <a:pt x="22" y="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6" name="Freeform 62">
              <a:extLst>
                <a:ext uri="{FF2B5EF4-FFF2-40B4-BE49-F238E27FC236}">
                  <a16:creationId xmlns:a16="http://schemas.microsoft.com/office/drawing/2014/main" id="{AF78A0EC-52F1-431A-A37B-CC752F44B839}"/>
                </a:ext>
              </a:extLst>
            </p:cNvPr>
            <p:cNvSpPr>
              <a:spLocks/>
            </p:cNvSpPr>
            <p:nvPr/>
          </p:nvSpPr>
          <p:spPr bwMode="auto">
            <a:xfrm>
              <a:off x="5578476" y="5991225"/>
              <a:ext cx="96838" cy="96837"/>
            </a:xfrm>
            <a:custGeom>
              <a:avLst/>
              <a:gdLst>
                <a:gd name="T0" fmla="*/ 49 w 61"/>
                <a:gd name="T1" fmla="*/ 0 h 61"/>
                <a:gd name="T2" fmla="*/ 61 w 61"/>
                <a:gd name="T3" fmla="*/ 0 h 61"/>
                <a:gd name="T4" fmla="*/ 35 w 61"/>
                <a:gd name="T5" fmla="*/ 36 h 61"/>
                <a:gd name="T6" fmla="*/ 35 w 61"/>
                <a:gd name="T7" fmla="*/ 61 h 61"/>
                <a:gd name="T8" fmla="*/ 26 w 61"/>
                <a:gd name="T9" fmla="*/ 61 h 61"/>
                <a:gd name="T10" fmla="*/ 26 w 61"/>
                <a:gd name="T11" fmla="*/ 36 h 61"/>
                <a:gd name="T12" fmla="*/ 0 w 61"/>
                <a:gd name="T13" fmla="*/ 0 h 61"/>
                <a:gd name="T14" fmla="*/ 12 w 61"/>
                <a:gd name="T15" fmla="*/ 0 h 61"/>
                <a:gd name="T16" fmla="*/ 30 w 61"/>
                <a:gd name="T17" fmla="*/ 27 h 61"/>
                <a:gd name="T18" fmla="*/ 49 w 61"/>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49" y="0"/>
                  </a:moveTo>
                  <a:lnTo>
                    <a:pt x="61" y="0"/>
                  </a:lnTo>
                  <a:lnTo>
                    <a:pt x="35" y="36"/>
                  </a:lnTo>
                  <a:lnTo>
                    <a:pt x="35" y="61"/>
                  </a:lnTo>
                  <a:lnTo>
                    <a:pt x="26" y="61"/>
                  </a:lnTo>
                  <a:lnTo>
                    <a:pt x="26" y="36"/>
                  </a:lnTo>
                  <a:lnTo>
                    <a:pt x="0" y="0"/>
                  </a:lnTo>
                  <a:lnTo>
                    <a:pt x="12" y="0"/>
                  </a:lnTo>
                  <a:lnTo>
                    <a:pt x="30" y="27"/>
                  </a:lnTo>
                  <a:lnTo>
                    <a:pt x="49"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7" name="Freeform 63">
              <a:extLst>
                <a:ext uri="{FF2B5EF4-FFF2-40B4-BE49-F238E27FC236}">
                  <a16:creationId xmlns:a16="http://schemas.microsoft.com/office/drawing/2014/main" id="{DF9AF10E-9A12-45AD-92A4-AF806EC41A83}"/>
                </a:ext>
              </a:extLst>
            </p:cNvPr>
            <p:cNvSpPr>
              <a:spLocks/>
            </p:cNvSpPr>
            <p:nvPr/>
          </p:nvSpPr>
          <p:spPr bwMode="auto">
            <a:xfrm>
              <a:off x="5988051"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1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5" y="0"/>
                    <a:pt x="11" y="0"/>
                  </a:cubicBezTo>
                  <a:cubicBezTo>
                    <a:pt x="16" y="0"/>
                    <a:pt x="21" y="2"/>
                    <a:pt x="22" y="8"/>
                  </a:cubicBezTo>
                  <a:cubicBezTo>
                    <a:pt x="18" y="8"/>
                    <a:pt x="18" y="8"/>
                    <a:pt x="18" y="8"/>
                  </a:cubicBezTo>
                  <a:cubicBezTo>
                    <a:pt x="18" y="6"/>
                    <a:pt x="17" y="4"/>
                    <a:pt x="11"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8" name="Freeform 64">
              <a:extLst>
                <a:ext uri="{FF2B5EF4-FFF2-40B4-BE49-F238E27FC236}">
                  <a16:creationId xmlns:a16="http://schemas.microsoft.com/office/drawing/2014/main" id="{F632C18D-7568-434E-B539-2C4B037F33FB}"/>
                </a:ext>
              </a:extLst>
            </p:cNvPr>
            <p:cNvSpPr>
              <a:spLocks/>
            </p:cNvSpPr>
            <p:nvPr/>
          </p:nvSpPr>
          <p:spPr bwMode="auto">
            <a:xfrm>
              <a:off x="6216651" y="5991225"/>
              <a:ext cx="79375" cy="96837"/>
            </a:xfrm>
            <a:custGeom>
              <a:avLst/>
              <a:gdLst>
                <a:gd name="T0" fmla="*/ 0 w 50"/>
                <a:gd name="T1" fmla="*/ 0 h 61"/>
                <a:gd name="T2" fmla="*/ 50 w 50"/>
                <a:gd name="T3" fmla="*/ 0 h 61"/>
                <a:gd name="T4" fmla="*/ 50 w 50"/>
                <a:gd name="T5" fmla="*/ 8 h 61"/>
                <a:gd name="T6" fmla="*/ 10 w 50"/>
                <a:gd name="T7" fmla="*/ 8 h 61"/>
                <a:gd name="T8" fmla="*/ 10 w 50"/>
                <a:gd name="T9" fmla="*/ 27 h 61"/>
                <a:gd name="T10" fmla="*/ 48 w 50"/>
                <a:gd name="T11" fmla="*/ 27 h 61"/>
                <a:gd name="T12" fmla="*/ 48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50" y="0"/>
                  </a:lnTo>
                  <a:lnTo>
                    <a:pt x="50" y="8"/>
                  </a:lnTo>
                  <a:lnTo>
                    <a:pt x="10" y="8"/>
                  </a:lnTo>
                  <a:lnTo>
                    <a:pt x="10" y="27"/>
                  </a:lnTo>
                  <a:lnTo>
                    <a:pt x="48" y="27"/>
                  </a:lnTo>
                  <a:lnTo>
                    <a:pt x="48" y="34"/>
                  </a:lnTo>
                  <a:lnTo>
                    <a:pt x="10" y="34"/>
                  </a:lnTo>
                  <a:lnTo>
                    <a:pt x="10" y="53"/>
                  </a:lnTo>
                  <a:lnTo>
                    <a:pt x="50" y="53"/>
                  </a:lnTo>
                  <a:lnTo>
                    <a:pt x="50"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9" name="Freeform 65">
              <a:extLst>
                <a:ext uri="{FF2B5EF4-FFF2-40B4-BE49-F238E27FC236}">
                  <a16:creationId xmlns:a16="http://schemas.microsoft.com/office/drawing/2014/main" id="{72ED682D-50CC-4484-9B32-7F4B4443ED5B}"/>
                </a:ext>
              </a:extLst>
            </p:cNvPr>
            <p:cNvSpPr>
              <a:spLocks noEditPoints="1"/>
            </p:cNvSpPr>
            <p:nvPr/>
          </p:nvSpPr>
          <p:spPr bwMode="auto">
            <a:xfrm>
              <a:off x="6446838" y="5991225"/>
              <a:ext cx="85725" cy="96837"/>
            </a:xfrm>
            <a:custGeom>
              <a:avLst/>
              <a:gdLst>
                <a:gd name="T0" fmla="*/ 0 w 23"/>
                <a:gd name="T1" fmla="*/ 0 h 25"/>
                <a:gd name="T2" fmla="*/ 16 w 23"/>
                <a:gd name="T3" fmla="*/ 0 h 25"/>
                <a:gd name="T4" fmla="*/ 23 w 23"/>
                <a:gd name="T5" fmla="*/ 7 h 25"/>
                <a:gd name="T6" fmla="*/ 18 w 23"/>
                <a:gd name="T7" fmla="*/ 13 h 25"/>
                <a:gd name="T8" fmla="*/ 18 w 23"/>
                <a:gd name="T9" fmla="*/ 13 h 25"/>
                <a:gd name="T10" fmla="*/ 22 w 23"/>
                <a:gd name="T11" fmla="*/ 18 h 25"/>
                <a:gd name="T12" fmla="*/ 23 w 23"/>
                <a:gd name="T13" fmla="*/ 25 h 25"/>
                <a:gd name="T14" fmla="*/ 19 w 23"/>
                <a:gd name="T15" fmla="*/ 25 h 25"/>
                <a:gd name="T16" fmla="*/ 18 w 23"/>
                <a:gd name="T17" fmla="*/ 20 h 25"/>
                <a:gd name="T18" fmla="*/ 13 w 23"/>
                <a:gd name="T19" fmla="*/ 15 h 25"/>
                <a:gd name="T20" fmla="*/ 4 w 23"/>
                <a:gd name="T21" fmla="*/ 15 h 25"/>
                <a:gd name="T22" fmla="*/ 4 w 23"/>
                <a:gd name="T23" fmla="*/ 25 h 25"/>
                <a:gd name="T24" fmla="*/ 0 w 23"/>
                <a:gd name="T25" fmla="*/ 25 h 25"/>
                <a:gd name="T26" fmla="*/ 0 w 23"/>
                <a:gd name="T27" fmla="*/ 0 h 25"/>
                <a:gd name="T28" fmla="*/ 14 w 23"/>
                <a:gd name="T29" fmla="*/ 11 h 25"/>
                <a:gd name="T30" fmla="*/ 19 w 23"/>
                <a:gd name="T31" fmla="*/ 7 h 25"/>
                <a:gd name="T32" fmla="*/ 14 w 23"/>
                <a:gd name="T33" fmla="*/ 3 h 25"/>
                <a:gd name="T34" fmla="*/ 4 w 23"/>
                <a:gd name="T35" fmla="*/ 3 h 25"/>
                <a:gd name="T36" fmla="*/ 4 w 23"/>
                <a:gd name="T37" fmla="*/ 11 h 25"/>
                <a:gd name="T38" fmla="*/ 14 w 23"/>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5">
                  <a:moveTo>
                    <a:pt x="0" y="0"/>
                  </a:moveTo>
                  <a:cubicBezTo>
                    <a:pt x="16" y="0"/>
                    <a:pt x="16" y="0"/>
                    <a:pt x="16" y="0"/>
                  </a:cubicBezTo>
                  <a:cubicBezTo>
                    <a:pt x="21" y="0"/>
                    <a:pt x="23" y="3"/>
                    <a:pt x="23" y="7"/>
                  </a:cubicBezTo>
                  <a:cubicBezTo>
                    <a:pt x="23" y="10"/>
                    <a:pt x="21" y="12"/>
                    <a:pt x="18" y="13"/>
                  </a:cubicBezTo>
                  <a:cubicBezTo>
                    <a:pt x="18" y="13"/>
                    <a:pt x="18" y="13"/>
                    <a:pt x="18" y="13"/>
                  </a:cubicBezTo>
                  <a:cubicBezTo>
                    <a:pt x="20" y="13"/>
                    <a:pt x="22" y="15"/>
                    <a:pt x="22" y="18"/>
                  </a:cubicBezTo>
                  <a:cubicBezTo>
                    <a:pt x="22" y="23"/>
                    <a:pt x="22" y="24"/>
                    <a:pt x="23" y="25"/>
                  </a:cubicBezTo>
                  <a:cubicBezTo>
                    <a:pt x="19" y="25"/>
                    <a:pt x="19" y="25"/>
                    <a:pt x="19" y="25"/>
                  </a:cubicBezTo>
                  <a:cubicBezTo>
                    <a:pt x="19" y="25"/>
                    <a:pt x="19" y="23"/>
                    <a:pt x="18" y="20"/>
                  </a:cubicBezTo>
                  <a:cubicBezTo>
                    <a:pt x="18" y="16"/>
                    <a:pt x="17" y="15"/>
                    <a:pt x="13" y="15"/>
                  </a:cubicBezTo>
                  <a:cubicBezTo>
                    <a:pt x="4" y="15"/>
                    <a:pt x="4" y="15"/>
                    <a:pt x="4" y="15"/>
                  </a:cubicBezTo>
                  <a:cubicBezTo>
                    <a:pt x="4" y="25"/>
                    <a:pt x="4" y="25"/>
                    <a:pt x="4" y="25"/>
                  </a:cubicBezTo>
                  <a:cubicBezTo>
                    <a:pt x="0" y="25"/>
                    <a:pt x="0" y="25"/>
                    <a:pt x="0" y="25"/>
                  </a:cubicBezTo>
                  <a:lnTo>
                    <a:pt x="0" y="0"/>
                  </a:lnTo>
                  <a:close/>
                  <a:moveTo>
                    <a:pt x="14" y="11"/>
                  </a:moveTo>
                  <a:cubicBezTo>
                    <a:pt x="18" y="11"/>
                    <a:pt x="19" y="9"/>
                    <a:pt x="19" y="7"/>
                  </a:cubicBezTo>
                  <a:cubicBezTo>
                    <a:pt x="19" y="5"/>
                    <a:pt x="17" y="3"/>
                    <a:pt x="14" y="3"/>
                  </a:cubicBezTo>
                  <a:cubicBezTo>
                    <a:pt x="4" y="3"/>
                    <a:pt x="4" y="3"/>
                    <a:pt x="4" y="3"/>
                  </a:cubicBezTo>
                  <a:cubicBezTo>
                    <a:pt x="4" y="11"/>
                    <a:pt x="4" y="11"/>
                    <a:pt x="4" y="11"/>
                  </a:cubicBezTo>
                  <a:lnTo>
                    <a:pt x="14"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0" name="Freeform 66">
              <a:extLst>
                <a:ext uri="{FF2B5EF4-FFF2-40B4-BE49-F238E27FC236}">
                  <a16:creationId xmlns:a16="http://schemas.microsoft.com/office/drawing/2014/main" id="{D7FF114D-7042-46EB-B267-77552284E449}"/>
                </a:ext>
              </a:extLst>
            </p:cNvPr>
            <p:cNvSpPr>
              <a:spLocks/>
            </p:cNvSpPr>
            <p:nvPr/>
          </p:nvSpPr>
          <p:spPr bwMode="auto">
            <a:xfrm>
              <a:off x="6669088" y="5991225"/>
              <a:ext cx="96838" cy="96837"/>
            </a:xfrm>
            <a:custGeom>
              <a:avLst/>
              <a:gdLst>
                <a:gd name="T0" fmla="*/ 52 w 61"/>
                <a:gd name="T1" fmla="*/ 0 h 61"/>
                <a:gd name="T2" fmla="*/ 61 w 61"/>
                <a:gd name="T3" fmla="*/ 0 h 61"/>
                <a:gd name="T4" fmla="*/ 35 w 61"/>
                <a:gd name="T5" fmla="*/ 61 h 61"/>
                <a:gd name="T6" fmla="*/ 26 w 61"/>
                <a:gd name="T7" fmla="*/ 61 h 61"/>
                <a:gd name="T8" fmla="*/ 0 w 61"/>
                <a:gd name="T9" fmla="*/ 0 h 61"/>
                <a:gd name="T10" fmla="*/ 9 w 61"/>
                <a:gd name="T11" fmla="*/ 0 h 61"/>
                <a:gd name="T12" fmla="*/ 30 w 61"/>
                <a:gd name="T13" fmla="*/ 51 h 61"/>
                <a:gd name="T14" fmla="*/ 52 w 61"/>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52" y="0"/>
                  </a:moveTo>
                  <a:lnTo>
                    <a:pt x="61" y="0"/>
                  </a:lnTo>
                  <a:lnTo>
                    <a:pt x="35" y="61"/>
                  </a:lnTo>
                  <a:lnTo>
                    <a:pt x="26" y="61"/>
                  </a:lnTo>
                  <a:lnTo>
                    <a:pt x="0" y="0"/>
                  </a:lnTo>
                  <a:lnTo>
                    <a:pt x="9" y="0"/>
                  </a:lnTo>
                  <a:lnTo>
                    <a:pt x="30" y="51"/>
                  </a:lnTo>
                  <a:lnTo>
                    <a:pt x="5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1" name="Rectangle 67">
              <a:extLst>
                <a:ext uri="{FF2B5EF4-FFF2-40B4-BE49-F238E27FC236}">
                  <a16:creationId xmlns:a16="http://schemas.microsoft.com/office/drawing/2014/main" id="{7FC3D2E8-0C22-4131-BE95-FE458A3B3622}"/>
                </a:ext>
              </a:extLst>
            </p:cNvPr>
            <p:cNvSpPr>
              <a:spLocks noChangeArrowheads="1"/>
            </p:cNvSpPr>
            <p:nvPr/>
          </p:nvSpPr>
          <p:spPr bwMode="auto">
            <a:xfrm>
              <a:off x="6908801" y="5991225"/>
              <a:ext cx="15875" cy="96837"/>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82" name="Freeform 68">
              <a:extLst>
                <a:ext uri="{FF2B5EF4-FFF2-40B4-BE49-F238E27FC236}">
                  <a16:creationId xmlns:a16="http://schemas.microsoft.com/office/drawing/2014/main" id="{2C042A3F-8C4B-4532-8315-D9E16FA0E200}"/>
                </a:ext>
              </a:extLst>
            </p:cNvPr>
            <p:cNvSpPr>
              <a:spLocks/>
            </p:cNvSpPr>
            <p:nvPr/>
          </p:nvSpPr>
          <p:spPr bwMode="auto">
            <a:xfrm>
              <a:off x="7073901" y="5988050"/>
              <a:ext cx="98425" cy="103187"/>
            </a:xfrm>
            <a:custGeom>
              <a:avLst/>
              <a:gdLst>
                <a:gd name="T0" fmla="*/ 22 w 26"/>
                <a:gd name="T1" fmla="*/ 10 h 27"/>
                <a:gd name="T2" fmla="*/ 14 w 26"/>
                <a:gd name="T3" fmla="*/ 4 h 27"/>
                <a:gd name="T4" fmla="*/ 4 w 26"/>
                <a:gd name="T5" fmla="*/ 14 h 27"/>
                <a:gd name="T6" fmla="*/ 13 w 26"/>
                <a:gd name="T7" fmla="*/ 24 h 27"/>
                <a:gd name="T8" fmla="*/ 22 w 26"/>
                <a:gd name="T9" fmla="*/ 17 h 27"/>
                <a:gd name="T10" fmla="*/ 26 w 26"/>
                <a:gd name="T11" fmla="*/ 17 h 27"/>
                <a:gd name="T12" fmla="*/ 13 w 26"/>
                <a:gd name="T13" fmla="*/ 27 h 27"/>
                <a:gd name="T14" fmla="*/ 0 w 26"/>
                <a:gd name="T15" fmla="*/ 14 h 27"/>
                <a:gd name="T16" fmla="*/ 13 w 26"/>
                <a:gd name="T17" fmla="*/ 0 h 27"/>
                <a:gd name="T18" fmla="*/ 26 w 26"/>
                <a:gd name="T19" fmla="*/ 10 h 27"/>
                <a:gd name="T20" fmla="*/ 22 w 26"/>
                <a:gd name="T2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7">
                  <a:moveTo>
                    <a:pt x="22" y="10"/>
                  </a:moveTo>
                  <a:cubicBezTo>
                    <a:pt x="22" y="7"/>
                    <a:pt x="19" y="4"/>
                    <a:pt x="14" y="4"/>
                  </a:cubicBezTo>
                  <a:cubicBezTo>
                    <a:pt x="8" y="4"/>
                    <a:pt x="4" y="7"/>
                    <a:pt x="4" y="14"/>
                  </a:cubicBezTo>
                  <a:cubicBezTo>
                    <a:pt x="4" y="19"/>
                    <a:pt x="6" y="24"/>
                    <a:pt x="13" y="24"/>
                  </a:cubicBezTo>
                  <a:cubicBezTo>
                    <a:pt x="18" y="24"/>
                    <a:pt x="21" y="22"/>
                    <a:pt x="22" y="17"/>
                  </a:cubicBezTo>
                  <a:cubicBezTo>
                    <a:pt x="26" y="17"/>
                    <a:pt x="26" y="17"/>
                    <a:pt x="26" y="17"/>
                  </a:cubicBezTo>
                  <a:cubicBezTo>
                    <a:pt x="25" y="22"/>
                    <a:pt x="21" y="27"/>
                    <a:pt x="13" y="27"/>
                  </a:cubicBezTo>
                  <a:cubicBezTo>
                    <a:pt x="7" y="27"/>
                    <a:pt x="0" y="23"/>
                    <a:pt x="0" y="14"/>
                  </a:cubicBezTo>
                  <a:cubicBezTo>
                    <a:pt x="0" y="6"/>
                    <a:pt x="5" y="0"/>
                    <a:pt x="13" y="0"/>
                  </a:cubicBezTo>
                  <a:cubicBezTo>
                    <a:pt x="18" y="0"/>
                    <a:pt x="25" y="2"/>
                    <a:pt x="26" y="10"/>
                  </a:cubicBezTo>
                  <a:lnTo>
                    <a:pt x="22" y="1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3" name="Freeform 69">
              <a:extLst>
                <a:ext uri="{FF2B5EF4-FFF2-40B4-BE49-F238E27FC236}">
                  <a16:creationId xmlns:a16="http://schemas.microsoft.com/office/drawing/2014/main" id="{DAA043C8-20B9-4ACE-911A-1E5D0C20FB66}"/>
                </a:ext>
              </a:extLst>
            </p:cNvPr>
            <p:cNvSpPr>
              <a:spLocks/>
            </p:cNvSpPr>
            <p:nvPr/>
          </p:nvSpPr>
          <p:spPr bwMode="auto">
            <a:xfrm>
              <a:off x="7323138" y="5991225"/>
              <a:ext cx="74613" cy="96837"/>
            </a:xfrm>
            <a:custGeom>
              <a:avLst/>
              <a:gdLst>
                <a:gd name="T0" fmla="*/ 0 w 47"/>
                <a:gd name="T1" fmla="*/ 0 h 61"/>
                <a:gd name="T2" fmla="*/ 47 w 47"/>
                <a:gd name="T3" fmla="*/ 0 h 61"/>
                <a:gd name="T4" fmla="*/ 47 w 47"/>
                <a:gd name="T5" fmla="*/ 8 h 61"/>
                <a:gd name="T6" fmla="*/ 9 w 47"/>
                <a:gd name="T7" fmla="*/ 8 h 61"/>
                <a:gd name="T8" fmla="*/ 9 w 47"/>
                <a:gd name="T9" fmla="*/ 27 h 61"/>
                <a:gd name="T10" fmla="*/ 47 w 47"/>
                <a:gd name="T11" fmla="*/ 27 h 61"/>
                <a:gd name="T12" fmla="*/ 47 w 47"/>
                <a:gd name="T13" fmla="*/ 34 h 61"/>
                <a:gd name="T14" fmla="*/ 9 w 47"/>
                <a:gd name="T15" fmla="*/ 34 h 61"/>
                <a:gd name="T16" fmla="*/ 9 w 47"/>
                <a:gd name="T17" fmla="*/ 53 h 61"/>
                <a:gd name="T18" fmla="*/ 47 w 47"/>
                <a:gd name="T19" fmla="*/ 53 h 61"/>
                <a:gd name="T20" fmla="*/ 47 w 47"/>
                <a:gd name="T21" fmla="*/ 61 h 61"/>
                <a:gd name="T22" fmla="*/ 0 w 47"/>
                <a:gd name="T23" fmla="*/ 61 h 61"/>
                <a:gd name="T24" fmla="*/ 0 w 47"/>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1">
                  <a:moveTo>
                    <a:pt x="0" y="0"/>
                  </a:moveTo>
                  <a:lnTo>
                    <a:pt x="47" y="0"/>
                  </a:lnTo>
                  <a:lnTo>
                    <a:pt x="47" y="8"/>
                  </a:lnTo>
                  <a:lnTo>
                    <a:pt x="9" y="8"/>
                  </a:lnTo>
                  <a:lnTo>
                    <a:pt x="9" y="27"/>
                  </a:lnTo>
                  <a:lnTo>
                    <a:pt x="47" y="27"/>
                  </a:lnTo>
                  <a:lnTo>
                    <a:pt x="47" y="34"/>
                  </a:lnTo>
                  <a:lnTo>
                    <a:pt x="9" y="34"/>
                  </a:lnTo>
                  <a:lnTo>
                    <a:pt x="9" y="53"/>
                  </a:lnTo>
                  <a:lnTo>
                    <a:pt x="47" y="53"/>
                  </a:lnTo>
                  <a:lnTo>
                    <a:pt x="47"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4" name="Freeform 70">
              <a:extLst>
                <a:ext uri="{FF2B5EF4-FFF2-40B4-BE49-F238E27FC236}">
                  <a16:creationId xmlns:a16="http://schemas.microsoft.com/office/drawing/2014/main" id="{1ED32924-57D9-4078-90FC-F0F0BBAD1000}"/>
                </a:ext>
              </a:extLst>
            </p:cNvPr>
            <p:cNvSpPr>
              <a:spLocks/>
            </p:cNvSpPr>
            <p:nvPr/>
          </p:nvSpPr>
          <p:spPr bwMode="auto">
            <a:xfrm>
              <a:off x="7540626"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0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4" y="0"/>
                    <a:pt x="11" y="0"/>
                  </a:cubicBezTo>
                  <a:cubicBezTo>
                    <a:pt x="16" y="0"/>
                    <a:pt x="21" y="2"/>
                    <a:pt x="22" y="8"/>
                  </a:cubicBezTo>
                  <a:cubicBezTo>
                    <a:pt x="18" y="8"/>
                    <a:pt x="18" y="8"/>
                    <a:pt x="18" y="8"/>
                  </a:cubicBezTo>
                  <a:cubicBezTo>
                    <a:pt x="18" y="6"/>
                    <a:pt x="16" y="4"/>
                    <a:pt x="10"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97" name="TextBox 96">
            <a:extLst>
              <a:ext uri="{FF2B5EF4-FFF2-40B4-BE49-F238E27FC236}">
                <a16:creationId xmlns:a16="http://schemas.microsoft.com/office/drawing/2014/main" id="{3DAD0400-DE4B-4904-9F90-179816CA1F34}"/>
              </a:ext>
            </a:extLst>
          </p:cNvPr>
          <p:cNvSpPr txBox="1"/>
          <p:nvPr/>
        </p:nvSpPr>
        <p:spPr>
          <a:xfrm>
            <a:off x="1227138" y="1974850"/>
            <a:ext cx="2346325"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Our Client List :</a:t>
            </a:r>
            <a:endParaRPr lang="en-ID" b="1" dirty="0">
              <a:solidFill>
                <a:schemeClr val="accent1"/>
              </a:solidFill>
              <a:latin typeface="+mj-lt"/>
            </a:endParaRPr>
          </a:p>
        </p:txBody>
      </p:sp>
      <p:grpSp>
        <p:nvGrpSpPr>
          <p:cNvPr id="98" name="Group 97">
            <a:extLst>
              <a:ext uri="{FF2B5EF4-FFF2-40B4-BE49-F238E27FC236}">
                <a16:creationId xmlns:a16="http://schemas.microsoft.com/office/drawing/2014/main" id="{205404EF-8F91-4B28-973E-202B5063A551}"/>
              </a:ext>
            </a:extLst>
          </p:cNvPr>
          <p:cNvGrpSpPr/>
          <p:nvPr/>
        </p:nvGrpSpPr>
        <p:grpSpPr>
          <a:xfrm>
            <a:off x="3514967" y="4722908"/>
            <a:ext cx="1635518" cy="324897"/>
            <a:chOff x="10015538" y="5518150"/>
            <a:chExt cx="1646237" cy="327026"/>
          </a:xfrm>
          <a:solidFill>
            <a:schemeClr val="accent2"/>
          </a:solidFill>
        </p:grpSpPr>
        <p:sp>
          <p:nvSpPr>
            <p:cNvPr id="99" name="Freeform 123">
              <a:extLst>
                <a:ext uri="{FF2B5EF4-FFF2-40B4-BE49-F238E27FC236}">
                  <a16:creationId xmlns:a16="http://schemas.microsoft.com/office/drawing/2014/main" id="{39C0950A-998F-49E7-BD2D-9CA62EE1EC5A}"/>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0" name="Freeform 124">
              <a:extLst>
                <a:ext uri="{FF2B5EF4-FFF2-40B4-BE49-F238E27FC236}">
                  <a16:creationId xmlns:a16="http://schemas.microsoft.com/office/drawing/2014/main" id="{CD14B232-B5E4-4A59-AB12-14EAEBFFC856}"/>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1" name="Freeform 125">
              <a:extLst>
                <a:ext uri="{FF2B5EF4-FFF2-40B4-BE49-F238E27FC236}">
                  <a16:creationId xmlns:a16="http://schemas.microsoft.com/office/drawing/2014/main" id="{8FEA5D43-C5FA-4CD0-885E-8BBE0DD2C9A7}"/>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2" name="Freeform 126">
              <a:extLst>
                <a:ext uri="{FF2B5EF4-FFF2-40B4-BE49-F238E27FC236}">
                  <a16:creationId xmlns:a16="http://schemas.microsoft.com/office/drawing/2014/main" id="{8046EF0B-57FE-447C-A33B-5D525F016AA7}"/>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3" name="Freeform 127">
              <a:extLst>
                <a:ext uri="{FF2B5EF4-FFF2-40B4-BE49-F238E27FC236}">
                  <a16:creationId xmlns:a16="http://schemas.microsoft.com/office/drawing/2014/main" id="{238C6B02-5C04-439D-8417-F945812DCF6B}"/>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4" name="Freeform 128">
              <a:extLst>
                <a:ext uri="{FF2B5EF4-FFF2-40B4-BE49-F238E27FC236}">
                  <a16:creationId xmlns:a16="http://schemas.microsoft.com/office/drawing/2014/main" id="{50058F09-B2F7-4CE8-92E9-0E267E8978F3}"/>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5" name="Freeform 129">
              <a:extLst>
                <a:ext uri="{FF2B5EF4-FFF2-40B4-BE49-F238E27FC236}">
                  <a16:creationId xmlns:a16="http://schemas.microsoft.com/office/drawing/2014/main" id="{5FF2AFBE-4C06-49FE-A509-B6DAC0142E3E}"/>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6" name="Freeform 130">
              <a:extLst>
                <a:ext uri="{FF2B5EF4-FFF2-40B4-BE49-F238E27FC236}">
                  <a16:creationId xmlns:a16="http://schemas.microsoft.com/office/drawing/2014/main" id="{FD8C47B0-9CE3-42CD-A8A6-67ECC4E3E92E}"/>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7" name="Rectangle 131">
              <a:extLst>
                <a:ext uri="{FF2B5EF4-FFF2-40B4-BE49-F238E27FC236}">
                  <a16:creationId xmlns:a16="http://schemas.microsoft.com/office/drawing/2014/main" id="{FB60B583-F1B0-42D0-8838-26537E7BF791}"/>
                </a:ext>
              </a:extLst>
            </p:cNvPr>
            <p:cNvSpPr>
              <a:spLocks noChangeArrowheads="1"/>
            </p:cNvSpPr>
            <p:nvPr/>
          </p:nvSpPr>
          <p:spPr bwMode="auto">
            <a:xfrm>
              <a:off x="10664825" y="5764213"/>
              <a:ext cx="3175" cy="26988"/>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108" name="Freeform 132">
              <a:extLst>
                <a:ext uri="{FF2B5EF4-FFF2-40B4-BE49-F238E27FC236}">
                  <a16:creationId xmlns:a16="http://schemas.microsoft.com/office/drawing/2014/main" id="{FF5503B3-8979-45EF-A4E4-7C8F8E70C3B5}"/>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9" name="Freeform 133">
              <a:extLst>
                <a:ext uri="{FF2B5EF4-FFF2-40B4-BE49-F238E27FC236}">
                  <a16:creationId xmlns:a16="http://schemas.microsoft.com/office/drawing/2014/main" id="{BE392880-6198-42AA-AA2D-AD211BA32286}"/>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0" name="Freeform 134">
              <a:extLst>
                <a:ext uri="{FF2B5EF4-FFF2-40B4-BE49-F238E27FC236}">
                  <a16:creationId xmlns:a16="http://schemas.microsoft.com/office/drawing/2014/main" id="{9F9B5578-C403-42BC-9176-B97F09D9D293}"/>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1" name="Freeform 135">
              <a:extLst>
                <a:ext uri="{FF2B5EF4-FFF2-40B4-BE49-F238E27FC236}">
                  <a16:creationId xmlns:a16="http://schemas.microsoft.com/office/drawing/2014/main" id="{C8FB34A5-EEEF-4ACA-B872-99B847B34CEB}"/>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2" name="Freeform 136">
              <a:extLst>
                <a:ext uri="{FF2B5EF4-FFF2-40B4-BE49-F238E27FC236}">
                  <a16:creationId xmlns:a16="http://schemas.microsoft.com/office/drawing/2014/main" id="{59174EA0-FE8C-4188-B616-8F011B41B521}"/>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3" name="Freeform 137">
              <a:extLst>
                <a:ext uri="{FF2B5EF4-FFF2-40B4-BE49-F238E27FC236}">
                  <a16:creationId xmlns:a16="http://schemas.microsoft.com/office/drawing/2014/main" id="{9064BD3F-E842-418F-956E-98F3019A0D0B}"/>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4" name="Rectangle 138">
              <a:extLst>
                <a:ext uri="{FF2B5EF4-FFF2-40B4-BE49-F238E27FC236}">
                  <a16:creationId xmlns:a16="http://schemas.microsoft.com/office/drawing/2014/main" id="{13AF3115-4952-45BA-9ED2-BF6C05EE830D}"/>
                </a:ext>
              </a:extLst>
            </p:cNvPr>
            <p:cNvSpPr>
              <a:spLocks noChangeArrowheads="1"/>
            </p:cNvSpPr>
            <p:nvPr/>
          </p:nvSpPr>
          <p:spPr bwMode="auto">
            <a:xfrm>
              <a:off x="10325100" y="5581650"/>
              <a:ext cx="19050" cy="139700"/>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115" name="Freeform 139">
              <a:extLst>
                <a:ext uri="{FF2B5EF4-FFF2-40B4-BE49-F238E27FC236}">
                  <a16:creationId xmlns:a16="http://schemas.microsoft.com/office/drawing/2014/main" id="{C68185EF-1631-4DBB-B35E-6823B356AF36}"/>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6" name="Freeform 140">
              <a:extLst>
                <a:ext uri="{FF2B5EF4-FFF2-40B4-BE49-F238E27FC236}">
                  <a16:creationId xmlns:a16="http://schemas.microsoft.com/office/drawing/2014/main" id="{6E55BEC9-1A67-4977-9A74-58D2AA0960E8}"/>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7" name="Freeform 141">
              <a:extLst>
                <a:ext uri="{FF2B5EF4-FFF2-40B4-BE49-F238E27FC236}">
                  <a16:creationId xmlns:a16="http://schemas.microsoft.com/office/drawing/2014/main" id="{F26C0653-911A-4DA4-8FED-B76C20CC6A65}"/>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8" name="Freeform 142">
              <a:extLst>
                <a:ext uri="{FF2B5EF4-FFF2-40B4-BE49-F238E27FC236}">
                  <a16:creationId xmlns:a16="http://schemas.microsoft.com/office/drawing/2014/main" id="{C574BC15-AA71-422B-8D85-6C8E09A39CF5}"/>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9" name="Freeform 143">
              <a:extLst>
                <a:ext uri="{FF2B5EF4-FFF2-40B4-BE49-F238E27FC236}">
                  <a16:creationId xmlns:a16="http://schemas.microsoft.com/office/drawing/2014/main" id="{2C5F26A8-7500-47AD-BD5E-C3E1B44A3713}"/>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0" name="Freeform 144">
              <a:extLst>
                <a:ext uri="{FF2B5EF4-FFF2-40B4-BE49-F238E27FC236}">
                  <a16:creationId xmlns:a16="http://schemas.microsoft.com/office/drawing/2014/main" id="{F0F248F0-AAA0-45DF-ACAC-50B87835CC50}"/>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1" name="Freeform 145">
              <a:extLst>
                <a:ext uri="{FF2B5EF4-FFF2-40B4-BE49-F238E27FC236}">
                  <a16:creationId xmlns:a16="http://schemas.microsoft.com/office/drawing/2014/main" id="{65D64A7E-C9C8-4143-939B-0A2E635109BB}"/>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2" name="Freeform 146">
              <a:extLst>
                <a:ext uri="{FF2B5EF4-FFF2-40B4-BE49-F238E27FC236}">
                  <a16:creationId xmlns:a16="http://schemas.microsoft.com/office/drawing/2014/main" id="{957E31F6-FA30-48C7-AA48-F845EE7BB2D1}"/>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3" name="Freeform 147">
              <a:extLst>
                <a:ext uri="{FF2B5EF4-FFF2-40B4-BE49-F238E27FC236}">
                  <a16:creationId xmlns:a16="http://schemas.microsoft.com/office/drawing/2014/main" id="{82B6524C-FA5C-4C31-818A-61C91CAA45A9}"/>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4" name="Freeform 148">
              <a:extLst>
                <a:ext uri="{FF2B5EF4-FFF2-40B4-BE49-F238E27FC236}">
                  <a16:creationId xmlns:a16="http://schemas.microsoft.com/office/drawing/2014/main" id="{383B86E1-BB03-48F6-8132-65804A68BFB6}"/>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5" name="Freeform 149">
              <a:extLst>
                <a:ext uri="{FF2B5EF4-FFF2-40B4-BE49-F238E27FC236}">
                  <a16:creationId xmlns:a16="http://schemas.microsoft.com/office/drawing/2014/main" id="{907D8BD0-F201-470B-A67D-D13E65F5BEAB}"/>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6" name="Freeform 150">
              <a:extLst>
                <a:ext uri="{FF2B5EF4-FFF2-40B4-BE49-F238E27FC236}">
                  <a16:creationId xmlns:a16="http://schemas.microsoft.com/office/drawing/2014/main" id="{43EF89ED-B9D0-41B5-9AC3-E56685F0A528}"/>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7" name="Freeform 151">
              <a:extLst>
                <a:ext uri="{FF2B5EF4-FFF2-40B4-BE49-F238E27FC236}">
                  <a16:creationId xmlns:a16="http://schemas.microsoft.com/office/drawing/2014/main" id="{2E7CF885-92F6-45C2-AD69-772B57F234B8}"/>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8" name="Freeform 152">
              <a:extLst>
                <a:ext uri="{FF2B5EF4-FFF2-40B4-BE49-F238E27FC236}">
                  <a16:creationId xmlns:a16="http://schemas.microsoft.com/office/drawing/2014/main" id="{63B3F440-2EC0-404C-B57C-655D0E50273D}"/>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159" name="Group 158">
            <a:extLst>
              <a:ext uri="{FF2B5EF4-FFF2-40B4-BE49-F238E27FC236}">
                <a16:creationId xmlns:a16="http://schemas.microsoft.com/office/drawing/2014/main" id="{ABD24610-C054-4760-AA9E-7AD424221D59}"/>
              </a:ext>
            </a:extLst>
          </p:cNvPr>
          <p:cNvGrpSpPr/>
          <p:nvPr/>
        </p:nvGrpSpPr>
        <p:grpSpPr>
          <a:xfrm>
            <a:off x="3514967" y="3997489"/>
            <a:ext cx="1767362" cy="294385"/>
            <a:chOff x="5156200" y="5472113"/>
            <a:chExt cx="2678113" cy="446087"/>
          </a:xfrm>
          <a:solidFill>
            <a:schemeClr val="accent2"/>
          </a:solidFill>
        </p:grpSpPr>
        <p:sp>
          <p:nvSpPr>
            <p:cNvPr id="160" name="Freeform 74">
              <a:extLst>
                <a:ext uri="{FF2B5EF4-FFF2-40B4-BE49-F238E27FC236}">
                  <a16:creationId xmlns:a16="http://schemas.microsoft.com/office/drawing/2014/main" id="{74326159-AF82-4186-A208-3586C09E222D}"/>
                </a:ext>
              </a:extLst>
            </p:cNvPr>
            <p:cNvSpPr>
              <a:spLocks/>
            </p:cNvSpPr>
            <p:nvPr/>
          </p:nvSpPr>
          <p:spPr bwMode="auto">
            <a:xfrm>
              <a:off x="5156200" y="5472113"/>
              <a:ext cx="522288" cy="330200"/>
            </a:xfrm>
            <a:custGeom>
              <a:avLst/>
              <a:gdLst>
                <a:gd name="T0" fmla="*/ 135 w 139"/>
                <a:gd name="T1" fmla="*/ 77 h 86"/>
                <a:gd name="T2" fmla="*/ 136 w 139"/>
                <a:gd name="T3" fmla="*/ 77 h 86"/>
                <a:gd name="T4" fmla="*/ 134 w 139"/>
                <a:gd name="T5" fmla="*/ 76 h 86"/>
                <a:gd name="T6" fmla="*/ 125 w 139"/>
                <a:gd name="T7" fmla="*/ 69 h 86"/>
                <a:gd name="T8" fmla="*/ 125 w 139"/>
                <a:gd name="T9" fmla="*/ 46 h 86"/>
                <a:gd name="T10" fmla="*/ 125 w 139"/>
                <a:gd name="T11" fmla="*/ 28 h 86"/>
                <a:gd name="T12" fmla="*/ 99 w 139"/>
                <a:gd name="T13" fmla="*/ 0 h 86"/>
                <a:gd name="T14" fmla="*/ 93 w 139"/>
                <a:gd name="T15" fmla="*/ 0 h 86"/>
                <a:gd name="T16" fmla="*/ 82 w 139"/>
                <a:gd name="T17" fmla="*/ 0 h 86"/>
                <a:gd name="T18" fmla="*/ 37 w 139"/>
                <a:gd name="T19" fmla="*/ 0 h 86"/>
                <a:gd name="T20" fmla="*/ 10 w 139"/>
                <a:gd name="T21" fmla="*/ 28 h 86"/>
                <a:gd name="T22" fmla="*/ 10 w 139"/>
                <a:gd name="T23" fmla="*/ 58 h 86"/>
                <a:gd name="T24" fmla="*/ 10 w 139"/>
                <a:gd name="T25" fmla="*/ 69 h 86"/>
                <a:gd name="T26" fmla="*/ 1 w 139"/>
                <a:gd name="T27" fmla="*/ 76 h 86"/>
                <a:gd name="T28" fmla="*/ 0 w 139"/>
                <a:gd name="T29" fmla="*/ 79 h 86"/>
                <a:gd name="T30" fmla="*/ 0 w 139"/>
                <a:gd name="T31" fmla="*/ 80 h 86"/>
                <a:gd name="T32" fmla="*/ 8 w 139"/>
                <a:gd name="T33" fmla="*/ 86 h 86"/>
                <a:gd name="T34" fmla="*/ 9 w 139"/>
                <a:gd name="T35" fmla="*/ 86 h 86"/>
                <a:gd name="T36" fmla="*/ 4 w 139"/>
                <a:gd name="T37" fmla="*/ 79 h 86"/>
                <a:gd name="T38" fmla="*/ 10 w 139"/>
                <a:gd name="T39" fmla="*/ 75 h 86"/>
                <a:gd name="T40" fmla="*/ 10 w 139"/>
                <a:gd name="T41" fmla="*/ 75 h 86"/>
                <a:gd name="T42" fmla="*/ 14 w 139"/>
                <a:gd name="T43" fmla="*/ 72 h 86"/>
                <a:gd name="T44" fmla="*/ 34 w 139"/>
                <a:gd name="T45" fmla="*/ 57 h 86"/>
                <a:gd name="T46" fmla="*/ 65 w 139"/>
                <a:gd name="T47" fmla="*/ 33 h 86"/>
                <a:gd name="T48" fmla="*/ 71 w 139"/>
                <a:gd name="T49" fmla="*/ 33 h 86"/>
                <a:gd name="T50" fmla="*/ 87 w 139"/>
                <a:gd name="T51" fmla="*/ 45 h 86"/>
                <a:gd name="T52" fmla="*/ 87 w 139"/>
                <a:gd name="T53" fmla="*/ 40 h 86"/>
                <a:gd name="T54" fmla="*/ 101 w 139"/>
                <a:gd name="T55" fmla="*/ 40 h 86"/>
                <a:gd name="T56" fmla="*/ 101 w 139"/>
                <a:gd name="T57" fmla="*/ 56 h 86"/>
                <a:gd name="T58" fmla="*/ 102 w 139"/>
                <a:gd name="T59" fmla="*/ 57 h 86"/>
                <a:gd name="T60" fmla="*/ 110 w 139"/>
                <a:gd name="T61" fmla="*/ 63 h 86"/>
                <a:gd name="T62" fmla="*/ 112 w 139"/>
                <a:gd name="T63" fmla="*/ 64 h 86"/>
                <a:gd name="T64" fmla="*/ 114 w 139"/>
                <a:gd name="T65" fmla="*/ 66 h 86"/>
                <a:gd name="T66" fmla="*/ 132 w 139"/>
                <a:gd name="T67" fmla="*/ 79 h 86"/>
                <a:gd name="T68" fmla="*/ 127 w 139"/>
                <a:gd name="T69" fmla="*/ 86 h 86"/>
                <a:gd name="T70" fmla="*/ 126 w 139"/>
                <a:gd name="T71" fmla="*/ 86 h 86"/>
                <a:gd name="T72" fmla="*/ 126 w 139"/>
                <a:gd name="T73" fmla="*/ 86 h 86"/>
                <a:gd name="T74" fmla="*/ 135 w 139"/>
                <a:gd name="T75"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 h="86">
                  <a:moveTo>
                    <a:pt x="135" y="77"/>
                  </a:moveTo>
                  <a:cubicBezTo>
                    <a:pt x="136" y="77"/>
                    <a:pt x="136" y="77"/>
                    <a:pt x="136" y="77"/>
                  </a:cubicBezTo>
                  <a:cubicBezTo>
                    <a:pt x="135" y="76"/>
                    <a:pt x="135" y="76"/>
                    <a:pt x="134" y="76"/>
                  </a:cubicBezTo>
                  <a:cubicBezTo>
                    <a:pt x="134" y="76"/>
                    <a:pt x="130" y="73"/>
                    <a:pt x="125" y="69"/>
                  </a:cubicBezTo>
                  <a:cubicBezTo>
                    <a:pt x="125" y="46"/>
                    <a:pt x="125" y="46"/>
                    <a:pt x="125" y="46"/>
                  </a:cubicBezTo>
                  <a:cubicBezTo>
                    <a:pt x="125" y="28"/>
                    <a:pt x="125" y="28"/>
                    <a:pt x="125" y="28"/>
                  </a:cubicBezTo>
                  <a:cubicBezTo>
                    <a:pt x="125" y="13"/>
                    <a:pt x="113" y="0"/>
                    <a:pt x="99" y="0"/>
                  </a:cubicBezTo>
                  <a:cubicBezTo>
                    <a:pt x="93" y="0"/>
                    <a:pt x="93" y="0"/>
                    <a:pt x="93" y="0"/>
                  </a:cubicBezTo>
                  <a:cubicBezTo>
                    <a:pt x="82" y="0"/>
                    <a:pt x="82" y="0"/>
                    <a:pt x="82" y="0"/>
                  </a:cubicBezTo>
                  <a:cubicBezTo>
                    <a:pt x="37" y="0"/>
                    <a:pt x="37" y="0"/>
                    <a:pt x="37" y="0"/>
                  </a:cubicBezTo>
                  <a:cubicBezTo>
                    <a:pt x="22" y="0"/>
                    <a:pt x="10" y="13"/>
                    <a:pt x="10" y="28"/>
                  </a:cubicBezTo>
                  <a:cubicBezTo>
                    <a:pt x="10" y="58"/>
                    <a:pt x="10" y="58"/>
                    <a:pt x="10" y="58"/>
                  </a:cubicBezTo>
                  <a:cubicBezTo>
                    <a:pt x="10" y="69"/>
                    <a:pt x="10" y="69"/>
                    <a:pt x="10" y="69"/>
                  </a:cubicBezTo>
                  <a:cubicBezTo>
                    <a:pt x="5" y="73"/>
                    <a:pt x="2" y="76"/>
                    <a:pt x="1" y="76"/>
                  </a:cubicBezTo>
                  <a:cubicBezTo>
                    <a:pt x="0" y="76"/>
                    <a:pt x="0" y="78"/>
                    <a:pt x="0" y="79"/>
                  </a:cubicBezTo>
                  <a:cubicBezTo>
                    <a:pt x="0" y="79"/>
                    <a:pt x="0" y="80"/>
                    <a:pt x="0" y="80"/>
                  </a:cubicBezTo>
                  <a:cubicBezTo>
                    <a:pt x="1" y="83"/>
                    <a:pt x="5" y="85"/>
                    <a:pt x="8" y="86"/>
                  </a:cubicBezTo>
                  <a:cubicBezTo>
                    <a:pt x="8" y="86"/>
                    <a:pt x="8" y="86"/>
                    <a:pt x="9" y="86"/>
                  </a:cubicBezTo>
                  <a:cubicBezTo>
                    <a:pt x="6" y="83"/>
                    <a:pt x="4" y="80"/>
                    <a:pt x="4" y="79"/>
                  </a:cubicBezTo>
                  <a:cubicBezTo>
                    <a:pt x="4" y="79"/>
                    <a:pt x="6" y="77"/>
                    <a:pt x="10" y="75"/>
                  </a:cubicBezTo>
                  <a:cubicBezTo>
                    <a:pt x="10" y="75"/>
                    <a:pt x="10" y="75"/>
                    <a:pt x="10" y="75"/>
                  </a:cubicBezTo>
                  <a:cubicBezTo>
                    <a:pt x="11" y="74"/>
                    <a:pt x="12" y="73"/>
                    <a:pt x="14" y="72"/>
                  </a:cubicBezTo>
                  <a:cubicBezTo>
                    <a:pt x="19" y="68"/>
                    <a:pt x="26" y="62"/>
                    <a:pt x="34" y="57"/>
                  </a:cubicBezTo>
                  <a:cubicBezTo>
                    <a:pt x="49" y="45"/>
                    <a:pt x="63" y="34"/>
                    <a:pt x="65" y="33"/>
                  </a:cubicBezTo>
                  <a:cubicBezTo>
                    <a:pt x="67" y="32"/>
                    <a:pt x="69" y="32"/>
                    <a:pt x="71" y="33"/>
                  </a:cubicBezTo>
                  <a:cubicBezTo>
                    <a:pt x="72" y="34"/>
                    <a:pt x="78" y="39"/>
                    <a:pt x="87" y="45"/>
                  </a:cubicBezTo>
                  <a:cubicBezTo>
                    <a:pt x="87" y="40"/>
                    <a:pt x="87" y="40"/>
                    <a:pt x="87" y="40"/>
                  </a:cubicBezTo>
                  <a:cubicBezTo>
                    <a:pt x="101" y="40"/>
                    <a:pt x="101" y="40"/>
                    <a:pt x="101" y="40"/>
                  </a:cubicBezTo>
                  <a:cubicBezTo>
                    <a:pt x="101" y="56"/>
                    <a:pt x="101" y="56"/>
                    <a:pt x="101" y="56"/>
                  </a:cubicBezTo>
                  <a:cubicBezTo>
                    <a:pt x="101" y="56"/>
                    <a:pt x="102" y="57"/>
                    <a:pt x="102" y="57"/>
                  </a:cubicBezTo>
                  <a:cubicBezTo>
                    <a:pt x="105" y="59"/>
                    <a:pt x="108" y="61"/>
                    <a:pt x="110" y="63"/>
                  </a:cubicBezTo>
                  <a:cubicBezTo>
                    <a:pt x="111" y="63"/>
                    <a:pt x="112" y="64"/>
                    <a:pt x="112" y="64"/>
                  </a:cubicBezTo>
                  <a:cubicBezTo>
                    <a:pt x="113" y="65"/>
                    <a:pt x="113" y="65"/>
                    <a:pt x="114" y="66"/>
                  </a:cubicBezTo>
                  <a:cubicBezTo>
                    <a:pt x="124" y="73"/>
                    <a:pt x="131" y="79"/>
                    <a:pt x="132" y="79"/>
                  </a:cubicBezTo>
                  <a:cubicBezTo>
                    <a:pt x="132" y="80"/>
                    <a:pt x="130" y="83"/>
                    <a:pt x="127" y="86"/>
                  </a:cubicBezTo>
                  <a:cubicBezTo>
                    <a:pt x="127" y="86"/>
                    <a:pt x="127" y="86"/>
                    <a:pt x="126" y="86"/>
                  </a:cubicBezTo>
                  <a:cubicBezTo>
                    <a:pt x="126" y="86"/>
                    <a:pt x="126" y="86"/>
                    <a:pt x="126" y="86"/>
                  </a:cubicBezTo>
                  <a:cubicBezTo>
                    <a:pt x="128" y="86"/>
                    <a:pt x="139" y="84"/>
                    <a:pt x="135" y="77"/>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1" name="Freeform 75">
              <a:extLst>
                <a:ext uri="{FF2B5EF4-FFF2-40B4-BE49-F238E27FC236}">
                  <a16:creationId xmlns:a16="http://schemas.microsoft.com/office/drawing/2014/main" id="{4A265B91-C831-45CD-9F15-DCA9424F1D51}"/>
                </a:ext>
              </a:extLst>
            </p:cNvPr>
            <p:cNvSpPr>
              <a:spLocks noEditPoints="1"/>
            </p:cNvSpPr>
            <p:nvPr/>
          </p:nvSpPr>
          <p:spPr bwMode="auto">
            <a:xfrm>
              <a:off x="5192713" y="5637213"/>
              <a:ext cx="438150" cy="280987"/>
            </a:xfrm>
            <a:custGeom>
              <a:avLst/>
              <a:gdLst>
                <a:gd name="T0" fmla="*/ 116 w 116"/>
                <a:gd name="T1" fmla="*/ 44 h 73"/>
                <a:gd name="T2" fmla="*/ 116 w 116"/>
                <a:gd name="T3" fmla="*/ 42 h 73"/>
                <a:gd name="T4" fmla="*/ 112 w 116"/>
                <a:gd name="T5" fmla="*/ 37 h 73"/>
                <a:gd name="T6" fmla="*/ 97 w 116"/>
                <a:gd name="T7" fmla="*/ 26 h 73"/>
                <a:gd name="T8" fmla="*/ 97 w 116"/>
                <a:gd name="T9" fmla="*/ 26 h 73"/>
                <a:gd name="T10" fmla="*/ 65 w 116"/>
                <a:gd name="T11" fmla="*/ 2 h 73"/>
                <a:gd name="T12" fmla="*/ 58 w 116"/>
                <a:gd name="T13" fmla="*/ 0 h 73"/>
                <a:gd name="T14" fmla="*/ 52 w 116"/>
                <a:gd name="T15" fmla="*/ 2 h 73"/>
                <a:gd name="T16" fmla="*/ 5 w 116"/>
                <a:gd name="T17" fmla="*/ 37 h 73"/>
                <a:gd name="T18" fmla="*/ 0 w 116"/>
                <a:gd name="T19" fmla="*/ 43 h 73"/>
                <a:gd name="T20" fmla="*/ 0 w 116"/>
                <a:gd name="T21" fmla="*/ 43 h 73"/>
                <a:gd name="T22" fmla="*/ 0 w 116"/>
                <a:gd name="T23" fmla="*/ 43 h 73"/>
                <a:gd name="T24" fmla="*/ 0 w 116"/>
                <a:gd name="T25" fmla="*/ 46 h 73"/>
                <a:gd name="T26" fmla="*/ 0 w 116"/>
                <a:gd name="T27" fmla="*/ 46 h 73"/>
                <a:gd name="T28" fmla="*/ 27 w 116"/>
                <a:gd name="T29" fmla="*/ 73 h 73"/>
                <a:gd name="T30" fmla="*/ 89 w 116"/>
                <a:gd name="T31" fmla="*/ 73 h 73"/>
                <a:gd name="T32" fmla="*/ 116 w 116"/>
                <a:gd name="T33" fmla="*/ 46 h 73"/>
                <a:gd name="T34" fmla="*/ 116 w 116"/>
                <a:gd name="T35" fmla="*/ 44 h 73"/>
                <a:gd name="T36" fmla="*/ 116 w 116"/>
                <a:gd name="T37" fmla="*/ 44 h 73"/>
                <a:gd name="T38" fmla="*/ 60 w 116"/>
                <a:gd name="T39" fmla="*/ 12 h 73"/>
                <a:gd name="T40" fmla="*/ 66 w 116"/>
                <a:gd name="T41" fmla="*/ 12 h 73"/>
                <a:gd name="T42" fmla="*/ 72 w 116"/>
                <a:gd name="T43" fmla="*/ 18 h 73"/>
                <a:gd name="T44" fmla="*/ 72 w 116"/>
                <a:gd name="T45" fmla="*/ 24 h 73"/>
                <a:gd name="T46" fmla="*/ 60 w 116"/>
                <a:gd name="T47" fmla="*/ 24 h 73"/>
                <a:gd name="T48" fmla="*/ 60 w 116"/>
                <a:gd name="T49" fmla="*/ 12 h 73"/>
                <a:gd name="T50" fmla="*/ 60 w 116"/>
                <a:gd name="T51" fmla="*/ 27 h 73"/>
                <a:gd name="T52" fmla="*/ 72 w 116"/>
                <a:gd name="T53" fmla="*/ 27 h 73"/>
                <a:gd name="T54" fmla="*/ 72 w 116"/>
                <a:gd name="T55" fmla="*/ 33 h 73"/>
                <a:gd name="T56" fmla="*/ 66 w 116"/>
                <a:gd name="T57" fmla="*/ 38 h 73"/>
                <a:gd name="T58" fmla="*/ 60 w 116"/>
                <a:gd name="T59" fmla="*/ 38 h 73"/>
                <a:gd name="T60" fmla="*/ 60 w 116"/>
                <a:gd name="T61" fmla="*/ 27 h 73"/>
                <a:gd name="T62" fmla="*/ 45 w 116"/>
                <a:gd name="T63" fmla="*/ 18 h 73"/>
                <a:gd name="T64" fmla="*/ 51 w 116"/>
                <a:gd name="T65" fmla="*/ 12 h 73"/>
                <a:gd name="T66" fmla="*/ 57 w 116"/>
                <a:gd name="T67" fmla="*/ 12 h 73"/>
                <a:gd name="T68" fmla="*/ 57 w 116"/>
                <a:gd name="T69" fmla="*/ 24 h 73"/>
                <a:gd name="T70" fmla="*/ 45 w 116"/>
                <a:gd name="T71" fmla="*/ 24 h 73"/>
                <a:gd name="T72" fmla="*/ 45 w 116"/>
                <a:gd name="T73" fmla="*/ 18 h 73"/>
                <a:gd name="T74" fmla="*/ 45 w 116"/>
                <a:gd name="T75" fmla="*/ 27 h 73"/>
                <a:gd name="T76" fmla="*/ 57 w 116"/>
                <a:gd name="T77" fmla="*/ 27 h 73"/>
                <a:gd name="T78" fmla="*/ 57 w 116"/>
                <a:gd name="T79" fmla="*/ 38 h 73"/>
                <a:gd name="T80" fmla="*/ 51 w 116"/>
                <a:gd name="T81" fmla="*/ 38 h 73"/>
                <a:gd name="T82" fmla="*/ 45 w 116"/>
                <a:gd name="T83" fmla="*/ 33 h 73"/>
                <a:gd name="T84" fmla="*/ 45 w 116"/>
                <a:gd name="T85"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73">
                  <a:moveTo>
                    <a:pt x="116" y="44"/>
                  </a:moveTo>
                  <a:cubicBezTo>
                    <a:pt x="116" y="42"/>
                    <a:pt x="116" y="42"/>
                    <a:pt x="116" y="42"/>
                  </a:cubicBezTo>
                  <a:cubicBezTo>
                    <a:pt x="115" y="40"/>
                    <a:pt x="114" y="39"/>
                    <a:pt x="112" y="37"/>
                  </a:cubicBezTo>
                  <a:cubicBezTo>
                    <a:pt x="97" y="26"/>
                    <a:pt x="97" y="26"/>
                    <a:pt x="97" y="26"/>
                  </a:cubicBezTo>
                  <a:cubicBezTo>
                    <a:pt x="97" y="26"/>
                    <a:pt x="97" y="26"/>
                    <a:pt x="97" y="26"/>
                  </a:cubicBezTo>
                  <a:cubicBezTo>
                    <a:pt x="65" y="2"/>
                    <a:pt x="65" y="2"/>
                    <a:pt x="65" y="2"/>
                  </a:cubicBezTo>
                  <a:cubicBezTo>
                    <a:pt x="63" y="0"/>
                    <a:pt x="61" y="0"/>
                    <a:pt x="58" y="0"/>
                  </a:cubicBezTo>
                  <a:cubicBezTo>
                    <a:pt x="56" y="0"/>
                    <a:pt x="54" y="0"/>
                    <a:pt x="52" y="2"/>
                  </a:cubicBezTo>
                  <a:cubicBezTo>
                    <a:pt x="5" y="37"/>
                    <a:pt x="5" y="37"/>
                    <a:pt x="5" y="37"/>
                  </a:cubicBezTo>
                  <a:cubicBezTo>
                    <a:pt x="3" y="39"/>
                    <a:pt x="1" y="41"/>
                    <a:pt x="0" y="43"/>
                  </a:cubicBezTo>
                  <a:cubicBezTo>
                    <a:pt x="0" y="43"/>
                    <a:pt x="0" y="43"/>
                    <a:pt x="0" y="43"/>
                  </a:cubicBezTo>
                  <a:cubicBezTo>
                    <a:pt x="0" y="43"/>
                    <a:pt x="0" y="43"/>
                    <a:pt x="0" y="43"/>
                  </a:cubicBezTo>
                  <a:cubicBezTo>
                    <a:pt x="0" y="46"/>
                    <a:pt x="0" y="46"/>
                    <a:pt x="0" y="46"/>
                  </a:cubicBezTo>
                  <a:cubicBezTo>
                    <a:pt x="0" y="46"/>
                    <a:pt x="0" y="46"/>
                    <a:pt x="0" y="46"/>
                  </a:cubicBezTo>
                  <a:cubicBezTo>
                    <a:pt x="0" y="61"/>
                    <a:pt x="12" y="73"/>
                    <a:pt x="27" y="73"/>
                  </a:cubicBezTo>
                  <a:cubicBezTo>
                    <a:pt x="89" y="73"/>
                    <a:pt x="89" y="73"/>
                    <a:pt x="89" y="73"/>
                  </a:cubicBezTo>
                  <a:cubicBezTo>
                    <a:pt x="104" y="73"/>
                    <a:pt x="116" y="61"/>
                    <a:pt x="116" y="46"/>
                  </a:cubicBezTo>
                  <a:cubicBezTo>
                    <a:pt x="116" y="44"/>
                    <a:pt x="116" y="44"/>
                    <a:pt x="116" y="44"/>
                  </a:cubicBezTo>
                  <a:cubicBezTo>
                    <a:pt x="116" y="44"/>
                    <a:pt x="116" y="44"/>
                    <a:pt x="116" y="44"/>
                  </a:cubicBezTo>
                  <a:close/>
                  <a:moveTo>
                    <a:pt x="60" y="12"/>
                  </a:moveTo>
                  <a:cubicBezTo>
                    <a:pt x="66" y="12"/>
                    <a:pt x="66" y="12"/>
                    <a:pt x="66" y="12"/>
                  </a:cubicBezTo>
                  <a:cubicBezTo>
                    <a:pt x="69" y="12"/>
                    <a:pt x="72" y="15"/>
                    <a:pt x="72" y="18"/>
                  </a:cubicBezTo>
                  <a:cubicBezTo>
                    <a:pt x="72" y="24"/>
                    <a:pt x="72" y="24"/>
                    <a:pt x="72" y="24"/>
                  </a:cubicBezTo>
                  <a:cubicBezTo>
                    <a:pt x="60" y="24"/>
                    <a:pt x="60" y="24"/>
                    <a:pt x="60" y="24"/>
                  </a:cubicBezTo>
                  <a:lnTo>
                    <a:pt x="60" y="12"/>
                  </a:lnTo>
                  <a:close/>
                  <a:moveTo>
                    <a:pt x="60" y="27"/>
                  </a:moveTo>
                  <a:cubicBezTo>
                    <a:pt x="72" y="27"/>
                    <a:pt x="72" y="27"/>
                    <a:pt x="72" y="27"/>
                  </a:cubicBezTo>
                  <a:cubicBezTo>
                    <a:pt x="72" y="33"/>
                    <a:pt x="72" y="33"/>
                    <a:pt x="72" y="33"/>
                  </a:cubicBezTo>
                  <a:cubicBezTo>
                    <a:pt x="72" y="36"/>
                    <a:pt x="69" y="38"/>
                    <a:pt x="66" y="38"/>
                  </a:cubicBezTo>
                  <a:cubicBezTo>
                    <a:pt x="60" y="38"/>
                    <a:pt x="60" y="38"/>
                    <a:pt x="60" y="38"/>
                  </a:cubicBezTo>
                  <a:lnTo>
                    <a:pt x="60" y="27"/>
                  </a:lnTo>
                  <a:close/>
                  <a:moveTo>
                    <a:pt x="45" y="18"/>
                  </a:moveTo>
                  <a:cubicBezTo>
                    <a:pt x="45" y="15"/>
                    <a:pt x="48" y="12"/>
                    <a:pt x="51" y="12"/>
                  </a:cubicBezTo>
                  <a:cubicBezTo>
                    <a:pt x="57" y="12"/>
                    <a:pt x="57" y="12"/>
                    <a:pt x="57" y="12"/>
                  </a:cubicBezTo>
                  <a:cubicBezTo>
                    <a:pt x="57" y="24"/>
                    <a:pt x="57" y="24"/>
                    <a:pt x="57" y="24"/>
                  </a:cubicBezTo>
                  <a:cubicBezTo>
                    <a:pt x="45" y="24"/>
                    <a:pt x="45" y="24"/>
                    <a:pt x="45" y="24"/>
                  </a:cubicBezTo>
                  <a:lnTo>
                    <a:pt x="45" y="18"/>
                  </a:lnTo>
                  <a:close/>
                  <a:moveTo>
                    <a:pt x="45" y="27"/>
                  </a:moveTo>
                  <a:cubicBezTo>
                    <a:pt x="57" y="27"/>
                    <a:pt x="57" y="27"/>
                    <a:pt x="57" y="27"/>
                  </a:cubicBezTo>
                  <a:cubicBezTo>
                    <a:pt x="57" y="38"/>
                    <a:pt x="57" y="38"/>
                    <a:pt x="57" y="38"/>
                  </a:cubicBezTo>
                  <a:cubicBezTo>
                    <a:pt x="51" y="38"/>
                    <a:pt x="51" y="38"/>
                    <a:pt x="51" y="38"/>
                  </a:cubicBezTo>
                  <a:cubicBezTo>
                    <a:pt x="48" y="38"/>
                    <a:pt x="45" y="36"/>
                    <a:pt x="45" y="33"/>
                  </a:cubicBezTo>
                  <a:lnTo>
                    <a:pt x="45" y="2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2" name="Freeform 76">
              <a:extLst>
                <a:ext uri="{FF2B5EF4-FFF2-40B4-BE49-F238E27FC236}">
                  <a16:creationId xmlns:a16="http://schemas.microsoft.com/office/drawing/2014/main" id="{993EA105-2C87-4BF6-BE02-8B0640190ED5}"/>
                </a:ext>
              </a:extLst>
            </p:cNvPr>
            <p:cNvSpPr>
              <a:spLocks/>
            </p:cNvSpPr>
            <p:nvPr/>
          </p:nvSpPr>
          <p:spPr bwMode="auto">
            <a:xfrm>
              <a:off x="5780088" y="5526088"/>
              <a:ext cx="312738" cy="333375"/>
            </a:xfrm>
            <a:custGeom>
              <a:avLst/>
              <a:gdLst>
                <a:gd name="T0" fmla="*/ 0 w 83"/>
                <a:gd name="T1" fmla="*/ 4 h 87"/>
                <a:gd name="T2" fmla="*/ 5 w 83"/>
                <a:gd name="T3" fmla="*/ 0 h 87"/>
                <a:gd name="T4" fmla="*/ 6 w 83"/>
                <a:gd name="T5" fmla="*/ 0 h 87"/>
                <a:gd name="T6" fmla="*/ 11 w 83"/>
                <a:gd name="T7" fmla="*/ 2 h 87"/>
                <a:gd name="T8" fmla="*/ 42 w 83"/>
                <a:gd name="T9" fmla="*/ 49 h 87"/>
                <a:gd name="T10" fmla="*/ 72 w 83"/>
                <a:gd name="T11" fmla="*/ 2 h 87"/>
                <a:gd name="T12" fmla="*/ 77 w 83"/>
                <a:gd name="T13" fmla="*/ 0 h 87"/>
                <a:gd name="T14" fmla="*/ 78 w 83"/>
                <a:gd name="T15" fmla="*/ 0 h 87"/>
                <a:gd name="T16" fmla="*/ 83 w 83"/>
                <a:gd name="T17" fmla="*/ 4 h 87"/>
                <a:gd name="T18" fmla="*/ 83 w 83"/>
                <a:gd name="T19" fmla="*/ 82 h 87"/>
                <a:gd name="T20" fmla="*/ 78 w 83"/>
                <a:gd name="T21" fmla="*/ 87 h 87"/>
                <a:gd name="T22" fmla="*/ 73 w 83"/>
                <a:gd name="T23" fmla="*/ 82 h 87"/>
                <a:gd name="T24" fmla="*/ 73 w 83"/>
                <a:gd name="T25" fmla="*/ 18 h 87"/>
                <a:gd name="T26" fmla="*/ 46 w 83"/>
                <a:gd name="T27" fmla="*/ 58 h 87"/>
                <a:gd name="T28" fmla="*/ 41 w 83"/>
                <a:gd name="T29" fmla="*/ 61 h 87"/>
                <a:gd name="T30" fmla="*/ 37 w 83"/>
                <a:gd name="T31" fmla="*/ 58 h 87"/>
                <a:gd name="T32" fmla="*/ 10 w 83"/>
                <a:gd name="T33" fmla="*/ 18 h 87"/>
                <a:gd name="T34" fmla="*/ 10 w 83"/>
                <a:gd name="T35" fmla="*/ 82 h 87"/>
                <a:gd name="T36" fmla="*/ 5 w 83"/>
                <a:gd name="T37" fmla="*/ 87 h 87"/>
                <a:gd name="T38" fmla="*/ 0 w 83"/>
                <a:gd name="T39" fmla="*/ 82 h 87"/>
                <a:gd name="T40" fmla="*/ 0 w 83"/>
                <a:gd name="T41" fmla="*/ 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87">
                  <a:moveTo>
                    <a:pt x="0" y="4"/>
                  </a:moveTo>
                  <a:cubicBezTo>
                    <a:pt x="0" y="2"/>
                    <a:pt x="2" y="0"/>
                    <a:pt x="5" y="0"/>
                  </a:cubicBezTo>
                  <a:cubicBezTo>
                    <a:pt x="6" y="0"/>
                    <a:pt x="6" y="0"/>
                    <a:pt x="6" y="0"/>
                  </a:cubicBezTo>
                  <a:cubicBezTo>
                    <a:pt x="8" y="0"/>
                    <a:pt x="10" y="1"/>
                    <a:pt x="11" y="2"/>
                  </a:cubicBezTo>
                  <a:cubicBezTo>
                    <a:pt x="42" y="49"/>
                    <a:pt x="42" y="49"/>
                    <a:pt x="42" y="49"/>
                  </a:cubicBezTo>
                  <a:cubicBezTo>
                    <a:pt x="72" y="2"/>
                    <a:pt x="72" y="2"/>
                    <a:pt x="72" y="2"/>
                  </a:cubicBezTo>
                  <a:cubicBezTo>
                    <a:pt x="73" y="0"/>
                    <a:pt x="75" y="0"/>
                    <a:pt x="77" y="0"/>
                  </a:cubicBezTo>
                  <a:cubicBezTo>
                    <a:pt x="78" y="0"/>
                    <a:pt x="78" y="0"/>
                    <a:pt x="78" y="0"/>
                  </a:cubicBezTo>
                  <a:cubicBezTo>
                    <a:pt x="81" y="0"/>
                    <a:pt x="83" y="2"/>
                    <a:pt x="83" y="4"/>
                  </a:cubicBezTo>
                  <a:cubicBezTo>
                    <a:pt x="83" y="82"/>
                    <a:pt x="83" y="82"/>
                    <a:pt x="83" y="82"/>
                  </a:cubicBezTo>
                  <a:cubicBezTo>
                    <a:pt x="83" y="85"/>
                    <a:pt x="81" y="87"/>
                    <a:pt x="78" y="87"/>
                  </a:cubicBezTo>
                  <a:cubicBezTo>
                    <a:pt x="75" y="87"/>
                    <a:pt x="73" y="85"/>
                    <a:pt x="73" y="82"/>
                  </a:cubicBezTo>
                  <a:cubicBezTo>
                    <a:pt x="73" y="18"/>
                    <a:pt x="73" y="18"/>
                    <a:pt x="73" y="18"/>
                  </a:cubicBezTo>
                  <a:cubicBezTo>
                    <a:pt x="46" y="58"/>
                    <a:pt x="46" y="58"/>
                    <a:pt x="46" y="58"/>
                  </a:cubicBezTo>
                  <a:cubicBezTo>
                    <a:pt x="44" y="60"/>
                    <a:pt x="43" y="61"/>
                    <a:pt x="41" y="61"/>
                  </a:cubicBezTo>
                  <a:cubicBezTo>
                    <a:pt x="40" y="61"/>
                    <a:pt x="38" y="60"/>
                    <a:pt x="37" y="58"/>
                  </a:cubicBezTo>
                  <a:cubicBezTo>
                    <a:pt x="10" y="18"/>
                    <a:pt x="10" y="18"/>
                    <a:pt x="10" y="18"/>
                  </a:cubicBezTo>
                  <a:cubicBezTo>
                    <a:pt x="10" y="82"/>
                    <a:pt x="10" y="82"/>
                    <a:pt x="10" y="82"/>
                  </a:cubicBezTo>
                  <a:cubicBezTo>
                    <a:pt x="10" y="85"/>
                    <a:pt x="8" y="87"/>
                    <a:pt x="5" y="87"/>
                  </a:cubicBezTo>
                  <a:cubicBezTo>
                    <a:pt x="2" y="87"/>
                    <a:pt x="0" y="85"/>
                    <a:pt x="0" y="82"/>
                  </a:cubicBezTo>
                  <a:lnTo>
                    <a:pt x="0"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3" name="Freeform 77">
              <a:extLst>
                <a:ext uri="{FF2B5EF4-FFF2-40B4-BE49-F238E27FC236}">
                  <a16:creationId xmlns:a16="http://schemas.microsoft.com/office/drawing/2014/main" id="{B5BB0378-477C-42F2-8E5C-7FA18B9BB025}"/>
                </a:ext>
              </a:extLst>
            </p:cNvPr>
            <p:cNvSpPr>
              <a:spLocks noEditPoints="1"/>
            </p:cNvSpPr>
            <p:nvPr/>
          </p:nvSpPr>
          <p:spPr bwMode="auto">
            <a:xfrm>
              <a:off x="6146800"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0 w 11"/>
                <a:gd name="T15" fmla="*/ 30 h 90"/>
                <a:gd name="T16" fmla="*/ 5 w 11"/>
                <a:gd name="T17" fmla="*/ 25 h 90"/>
                <a:gd name="T18" fmla="*/ 10 w 11"/>
                <a:gd name="T19" fmla="*/ 30 h 90"/>
                <a:gd name="T20" fmla="*/ 10 w 11"/>
                <a:gd name="T21" fmla="*/ 85 h 90"/>
                <a:gd name="T22" fmla="*/ 5 w 11"/>
                <a:gd name="T23" fmla="*/ 90 h 90"/>
                <a:gd name="T24" fmla="*/ 0 w 11"/>
                <a:gd name="T25" fmla="*/ 85 h 90"/>
                <a:gd name="T26" fmla="*/ 0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8" y="0"/>
                    <a:pt x="11" y="2"/>
                    <a:pt x="11" y="5"/>
                  </a:cubicBezTo>
                  <a:cubicBezTo>
                    <a:pt x="11" y="7"/>
                    <a:pt x="11" y="7"/>
                    <a:pt x="11" y="7"/>
                  </a:cubicBezTo>
                  <a:cubicBezTo>
                    <a:pt x="11" y="10"/>
                    <a:pt x="8" y="12"/>
                    <a:pt x="5" y="12"/>
                  </a:cubicBezTo>
                  <a:cubicBezTo>
                    <a:pt x="2" y="12"/>
                    <a:pt x="0" y="10"/>
                    <a:pt x="0" y="7"/>
                  </a:cubicBezTo>
                  <a:lnTo>
                    <a:pt x="0" y="5"/>
                  </a:lnTo>
                  <a:close/>
                  <a:moveTo>
                    <a:pt x="0" y="30"/>
                  </a:moveTo>
                  <a:cubicBezTo>
                    <a:pt x="0" y="27"/>
                    <a:pt x="3" y="25"/>
                    <a:pt x="5" y="25"/>
                  </a:cubicBezTo>
                  <a:cubicBezTo>
                    <a:pt x="8" y="25"/>
                    <a:pt x="10" y="27"/>
                    <a:pt x="10" y="30"/>
                  </a:cubicBezTo>
                  <a:cubicBezTo>
                    <a:pt x="10" y="85"/>
                    <a:pt x="10" y="85"/>
                    <a:pt x="10" y="85"/>
                  </a:cubicBezTo>
                  <a:cubicBezTo>
                    <a:pt x="10" y="88"/>
                    <a:pt x="8" y="90"/>
                    <a:pt x="5" y="90"/>
                  </a:cubicBezTo>
                  <a:cubicBezTo>
                    <a:pt x="3" y="90"/>
                    <a:pt x="0" y="88"/>
                    <a:pt x="0" y="85"/>
                  </a:cubicBezTo>
                  <a:lnTo>
                    <a:pt x="0" y="3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4" name="Freeform 78">
              <a:extLst>
                <a:ext uri="{FF2B5EF4-FFF2-40B4-BE49-F238E27FC236}">
                  <a16:creationId xmlns:a16="http://schemas.microsoft.com/office/drawing/2014/main" id="{7EBF3246-B37E-4B20-8925-F694B220B9EB}"/>
                </a:ext>
              </a:extLst>
            </p:cNvPr>
            <p:cNvSpPr>
              <a:spLocks/>
            </p:cNvSpPr>
            <p:nvPr/>
          </p:nvSpPr>
          <p:spPr bwMode="auto">
            <a:xfrm>
              <a:off x="6232525" y="5607050"/>
              <a:ext cx="211138" cy="252412"/>
            </a:xfrm>
            <a:custGeom>
              <a:avLst/>
              <a:gdLst>
                <a:gd name="T0" fmla="*/ 0 w 56"/>
                <a:gd name="T1" fmla="*/ 6 h 66"/>
                <a:gd name="T2" fmla="*/ 5 w 56"/>
                <a:gd name="T3" fmla="*/ 1 h 66"/>
                <a:gd name="T4" fmla="*/ 9 w 56"/>
                <a:gd name="T5" fmla="*/ 6 h 66"/>
                <a:gd name="T6" fmla="*/ 9 w 56"/>
                <a:gd name="T7" fmla="*/ 13 h 66"/>
                <a:gd name="T8" fmla="*/ 31 w 56"/>
                <a:gd name="T9" fmla="*/ 0 h 66"/>
                <a:gd name="T10" fmla="*/ 56 w 56"/>
                <a:gd name="T11" fmla="*/ 26 h 66"/>
                <a:gd name="T12" fmla="*/ 56 w 56"/>
                <a:gd name="T13" fmla="*/ 61 h 66"/>
                <a:gd name="T14" fmla="*/ 51 w 56"/>
                <a:gd name="T15" fmla="*/ 66 h 66"/>
                <a:gd name="T16" fmla="*/ 46 w 56"/>
                <a:gd name="T17" fmla="*/ 61 h 66"/>
                <a:gd name="T18" fmla="*/ 46 w 56"/>
                <a:gd name="T19" fmla="*/ 28 h 66"/>
                <a:gd name="T20" fmla="*/ 29 w 56"/>
                <a:gd name="T21" fmla="*/ 9 h 66"/>
                <a:gd name="T22" fmla="*/ 9 w 56"/>
                <a:gd name="T23" fmla="*/ 29 h 66"/>
                <a:gd name="T24" fmla="*/ 9 w 56"/>
                <a:gd name="T25" fmla="*/ 61 h 66"/>
                <a:gd name="T26" fmla="*/ 5 w 56"/>
                <a:gd name="T27" fmla="*/ 66 h 66"/>
                <a:gd name="T28" fmla="*/ 0 w 56"/>
                <a:gd name="T29" fmla="*/ 61 h 66"/>
                <a:gd name="T30" fmla="*/ 0 w 56"/>
                <a:gd name="T31"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6">
                  <a:moveTo>
                    <a:pt x="0" y="6"/>
                  </a:moveTo>
                  <a:cubicBezTo>
                    <a:pt x="0" y="3"/>
                    <a:pt x="2" y="1"/>
                    <a:pt x="5" y="1"/>
                  </a:cubicBezTo>
                  <a:cubicBezTo>
                    <a:pt x="7" y="1"/>
                    <a:pt x="9" y="3"/>
                    <a:pt x="9" y="6"/>
                  </a:cubicBezTo>
                  <a:cubicBezTo>
                    <a:pt x="9" y="13"/>
                    <a:pt x="9" y="13"/>
                    <a:pt x="9" y="13"/>
                  </a:cubicBezTo>
                  <a:cubicBezTo>
                    <a:pt x="14" y="6"/>
                    <a:pt x="20" y="0"/>
                    <a:pt x="31" y="0"/>
                  </a:cubicBezTo>
                  <a:cubicBezTo>
                    <a:pt x="47" y="0"/>
                    <a:pt x="56" y="11"/>
                    <a:pt x="56" y="26"/>
                  </a:cubicBezTo>
                  <a:cubicBezTo>
                    <a:pt x="56" y="61"/>
                    <a:pt x="56" y="61"/>
                    <a:pt x="56" y="61"/>
                  </a:cubicBezTo>
                  <a:cubicBezTo>
                    <a:pt x="56" y="64"/>
                    <a:pt x="54" y="66"/>
                    <a:pt x="51" y="66"/>
                  </a:cubicBezTo>
                  <a:cubicBezTo>
                    <a:pt x="48" y="66"/>
                    <a:pt x="46" y="64"/>
                    <a:pt x="46" y="61"/>
                  </a:cubicBezTo>
                  <a:cubicBezTo>
                    <a:pt x="46" y="28"/>
                    <a:pt x="46" y="28"/>
                    <a:pt x="46" y="28"/>
                  </a:cubicBezTo>
                  <a:cubicBezTo>
                    <a:pt x="46" y="16"/>
                    <a:pt x="40" y="9"/>
                    <a:pt x="29" y="9"/>
                  </a:cubicBezTo>
                  <a:cubicBezTo>
                    <a:pt x="18" y="9"/>
                    <a:pt x="9" y="17"/>
                    <a:pt x="9" y="29"/>
                  </a:cubicBezTo>
                  <a:cubicBezTo>
                    <a:pt x="9" y="61"/>
                    <a:pt x="9" y="61"/>
                    <a:pt x="9" y="61"/>
                  </a:cubicBezTo>
                  <a:cubicBezTo>
                    <a:pt x="9" y="64"/>
                    <a:pt x="7" y="66"/>
                    <a:pt x="5" y="66"/>
                  </a:cubicBezTo>
                  <a:cubicBezTo>
                    <a:pt x="2" y="66"/>
                    <a:pt x="0" y="64"/>
                    <a:pt x="0" y="61"/>
                  </a:cubicBezTo>
                  <a:lnTo>
                    <a:pt x="0" y="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5" name="Freeform 79">
              <a:extLst>
                <a:ext uri="{FF2B5EF4-FFF2-40B4-BE49-F238E27FC236}">
                  <a16:creationId xmlns:a16="http://schemas.microsoft.com/office/drawing/2014/main" id="{ED4FCF4E-D802-4532-8F8C-AF4392C1D1E2}"/>
                </a:ext>
              </a:extLst>
            </p:cNvPr>
            <p:cNvSpPr>
              <a:spLocks noEditPoints="1"/>
            </p:cNvSpPr>
            <p:nvPr/>
          </p:nvSpPr>
          <p:spPr bwMode="auto">
            <a:xfrm>
              <a:off x="6484938"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1 w 11"/>
                <a:gd name="T15" fmla="*/ 30 h 90"/>
                <a:gd name="T16" fmla="*/ 5 w 11"/>
                <a:gd name="T17" fmla="*/ 25 h 90"/>
                <a:gd name="T18" fmla="*/ 10 w 11"/>
                <a:gd name="T19" fmla="*/ 30 h 90"/>
                <a:gd name="T20" fmla="*/ 10 w 11"/>
                <a:gd name="T21" fmla="*/ 85 h 90"/>
                <a:gd name="T22" fmla="*/ 5 w 11"/>
                <a:gd name="T23" fmla="*/ 90 h 90"/>
                <a:gd name="T24" fmla="*/ 1 w 11"/>
                <a:gd name="T25" fmla="*/ 85 h 90"/>
                <a:gd name="T26" fmla="*/ 1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9" y="0"/>
                    <a:pt x="11" y="2"/>
                    <a:pt x="11" y="5"/>
                  </a:cubicBezTo>
                  <a:cubicBezTo>
                    <a:pt x="11" y="7"/>
                    <a:pt x="11" y="7"/>
                    <a:pt x="11" y="7"/>
                  </a:cubicBezTo>
                  <a:cubicBezTo>
                    <a:pt x="11" y="10"/>
                    <a:pt x="9" y="12"/>
                    <a:pt x="5" y="12"/>
                  </a:cubicBezTo>
                  <a:cubicBezTo>
                    <a:pt x="2" y="12"/>
                    <a:pt x="0" y="10"/>
                    <a:pt x="0" y="7"/>
                  </a:cubicBezTo>
                  <a:lnTo>
                    <a:pt x="0" y="5"/>
                  </a:lnTo>
                  <a:close/>
                  <a:moveTo>
                    <a:pt x="1" y="30"/>
                  </a:moveTo>
                  <a:cubicBezTo>
                    <a:pt x="1" y="27"/>
                    <a:pt x="3" y="25"/>
                    <a:pt x="5" y="25"/>
                  </a:cubicBezTo>
                  <a:cubicBezTo>
                    <a:pt x="8" y="25"/>
                    <a:pt x="10" y="27"/>
                    <a:pt x="10" y="30"/>
                  </a:cubicBezTo>
                  <a:cubicBezTo>
                    <a:pt x="10" y="85"/>
                    <a:pt x="10" y="85"/>
                    <a:pt x="10" y="85"/>
                  </a:cubicBezTo>
                  <a:cubicBezTo>
                    <a:pt x="10" y="88"/>
                    <a:pt x="8" y="90"/>
                    <a:pt x="5" y="90"/>
                  </a:cubicBezTo>
                  <a:cubicBezTo>
                    <a:pt x="3" y="90"/>
                    <a:pt x="1" y="88"/>
                    <a:pt x="1" y="85"/>
                  </a:cubicBezTo>
                  <a:lnTo>
                    <a:pt x="1" y="3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6" name="Freeform 80">
              <a:extLst>
                <a:ext uri="{FF2B5EF4-FFF2-40B4-BE49-F238E27FC236}">
                  <a16:creationId xmlns:a16="http://schemas.microsoft.com/office/drawing/2014/main" id="{C54A0743-55C9-43CE-AB3D-6644263C101E}"/>
                </a:ext>
              </a:extLst>
            </p:cNvPr>
            <p:cNvSpPr>
              <a:spLocks/>
            </p:cNvSpPr>
            <p:nvPr/>
          </p:nvSpPr>
          <p:spPr bwMode="auto">
            <a:xfrm>
              <a:off x="6572250" y="5521325"/>
              <a:ext cx="271463" cy="338137"/>
            </a:xfrm>
            <a:custGeom>
              <a:avLst/>
              <a:gdLst>
                <a:gd name="T0" fmla="*/ 0 w 72"/>
                <a:gd name="T1" fmla="*/ 8 h 88"/>
                <a:gd name="T2" fmla="*/ 8 w 72"/>
                <a:gd name="T3" fmla="*/ 0 h 88"/>
                <a:gd name="T4" fmla="*/ 16 w 72"/>
                <a:gd name="T5" fmla="*/ 8 h 88"/>
                <a:gd name="T6" fmla="*/ 16 w 72"/>
                <a:gd name="T7" fmla="*/ 37 h 88"/>
                <a:gd name="T8" fmla="*/ 57 w 72"/>
                <a:gd name="T9" fmla="*/ 37 h 88"/>
                <a:gd name="T10" fmla="*/ 57 w 72"/>
                <a:gd name="T11" fmla="*/ 8 h 88"/>
                <a:gd name="T12" fmla="*/ 65 w 72"/>
                <a:gd name="T13" fmla="*/ 0 h 88"/>
                <a:gd name="T14" fmla="*/ 72 w 72"/>
                <a:gd name="T15" fmla="*/ 8 h 88"/>
                <a:gd name="T16" fmla="*/ 72 w 72"/>
                <a:gd name="T17" fmla="*/ 81 h 88"/>
                <a:gd name="T18" fmla="*/ 65 w 72"/>
                <a:gd name="T19" fmla="*/ 88 h 88"/>
                <a:gd name="T20" fmla="*/ 57 w 72"/>
                <a:gd name="T21" fmla="*/ 81 h 88"/>
                <a:gd name="T22" fmla="*/ 57 w 72"/>
                <a:gd name="T23" fmla="*/ 51 h 88"/>
                <a:gd name="T24" fmla="*/ 16 w 72"/>
                <a:gd name="T25" fmla="*/ 51 h 88"/>
                <a:gd name="T26" fmla="*/ 16 w 72"/>
                <a:gd name="T27" fmla="*/ 81 h 88"/>
                <a:gd name="T28" fmla="*/ 8 w 72"/>
                <a:gd name="T29" fmla="*/ 88 h 88"/>
                <a:gd name="T30" fmla="*/ 0 w 72"/>
                <a:gd name="T31" fmla="*/ 81 h 88"/>
                <a:gd name="T32" fmla="*/ 0 w 72"/>
                <a:gd name="T33"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88">
                  <a:moveTo>
                    <a:pt x="0" y="8"/>
                  </a:moveTo>
                  <a:cubicBezTo>
                    <a:pt x="0" y="4"/>
                    <a:pt x="4" y="0"/>
                    <a:pt x="8" y="0"/>
                  </a:cubicBezTo>
                  <a:cubicBezTo>
                    <a:pt x="12" y="0"/>
                    <a:pt x="16" y="4"/>
                    <a:pt x="16" y="8"/>
                  </a:cubicBezTo>
                  <a:cubicBezTo>
                    <a:pt x="16" y="37"/>
                    <a:pt x="16" y="37"/>
                    <a:pt x="16" y="37"/>
                  </a:cubicBezTo>
                  <a:cubicBezTo>
                    <a:pt x="57" y="37"/>
                    <a:pt x="57" y="37"/>
                    <a:pt x="57" y="37"/>
                  </a:cubicBezTo>
                  <a:cubicBezTo>
                    <a:pt x="57" y="8"/>
                    <a:pt x="57" y="8"/>
                    <a:pt x="57" y="8"/>
                  </a:cubicBezTo>
                  <a:cubicBezTo>
                    <a:pt x="57" y="4"/>
                    <a:pt x="60" y="0"/>
                    <a:pt x="65" y="0"/>
                  </a:cubicBezTo>
                  <a:cubicBezTo>
                    <a:pt x="69" y="0"/>
                    <a:pt x="72" y="4"/>
                    <a:pt x="72" y="8"/>
                  </a:cubicBezTo>
                  <a:cubicBezTo>
                    <a:pt x="72" y="81"/>
                    <a:pt x="72" y="81"/>
                    <a:pt x="72" y="81"/>
                  </a:cubicBezTo>
                  <a:cubicBezTo>
                    <a:pt x="72" y="85"/>
                    <a:pt x="69" y="88"/>
                    <a:pt x="65" y="88"/>
                  </a:cubicBezTo>
                  <a:cubicBezTo>
                    <a:pt x="60" y="88"/>
                    <a:pt x="57" y="85"/>
                    <a:pt x="57" y="81"/>
                  </a:cubicBezTo>
                  <a:cubicBezTo>
                    <a:pt x="57" y="51"/>
                    <a:pt x="57" y="51"/>
                    <a:pt x="57" y="51"/>
                  </a:cubicBezTo>
                  <a:cubicBezTo>
                    <a:pt x="16" y="51"/>
                    <a:pt x="16" y="51"/>
                    <a:pt x="16" y="51"/>
                  </a:cubicBezTo>
                  <a:cubicBezTo>
                    <a:pt x="16" y="81"/>
                    <a:pt x="16" y="81"/>
                    <a:pt x="16" y="81"/>
                  </a:cubicBezTo>
                  <a:cubicBezTo>
                    <a:pt x="16" y="85"/>
                    <a:pt x="12" y="88"/>
                    <a:pt x="8" y="88"/>
                  </a:cubicBezTo>
                  <a:cubicBezTo>
                    <a:pt x="4" y="88"/>
                    <a:pt x="0" y="85"/>
                    <a:pt x="0" y="81"/>
                  </a:cubicBezTo>
                  <a:lnTo>
                    <a:pt x="0" y="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7" name="Freeform 81">
              <a:extLst>
                <a:ext uri="{FF2B5EF4-FFF2-40B4-BE49-F238E27FC236}">
                  <a16:creationId xmlns:a16="http://schemas.microsoft.com/office/drawing/2014/main" id="{826D9714-BFD1-42DE-A3B6-C5491D6A4440}"/>
                </a:ext>
              </a:extLst>
            </p:cNvPr>
            <p:cNvSpPr>
              <a:spLocks noEditPoints="1"/>
            </p:cNvSpPr>
            <p:nvPr/>
          </p:nvSpPr>
          <p:spPr bwMode="auto">
            <a:xfrm>
              <a:off x="6873875" y="5602288"/>
              <a:ext cx="263525" cy="261937"/>
            </a:xfrm>
            <a:custGeom>
              <a:avLst/>
              <a:gdLst>
                <a:gd name="T0" fmla="*/ 0 w 70"/>
                <a:gd name="T1" fmla="*/ 34 h 68"/>
                <a:gd name="T2" fmla="*/ 0 w 70"/>
                <a:gd name="T3" fmla="*/ 34 h 68"/>
                <a:gd name="T4" fmla="*/ 35 w 70"/>
                <a:gd name="T5" fmla="*/ 0 h 68"/>
                <a:gd name="T6" fmla="*/ 70 w 70"/>
                <a:gd name="T7" fmla="*/ 34 h 68"/>
                <a:gd name="T8" fmla="*/ 70 w 70"/>
                <a:gd name="T9" fmla="*/ 34 h 68"/>
                <a:gd name="T10" fmla="*/ 35 w 70"/>
                <a:gd name="T11" fmla="*/ 68 h 68"/>
                <a:gd name="T12" fmla="*/ 0 w 70"/>
                <a:gd name="T13" fmla="*/ 34 h 68"/>
                <a:gd name="T14" fmla="*/ 55 w 70"/>
                <a:gd name="T15" fmla="*/ 34 h 68"/>
                <a:gd name="T16" fmla="*/ 55 w 70"/>
                <a:gd name="T17" fmla="*/ 34 h 68"/>
                <a:gd name="T18" fmla="*/ 35 w 70"/>
                <a:gd name="T19" fmla="*/ 13 h 68"/>
                <a:gd name="T20" fmla="*/ 15 w 70"/>
                <a:gd name="T21" fmla="*/ 34 h 68"/>
                <a:gd name="T22" fmla="*/ 15 w 70"/>
                <a:gd name="T23" fmla="*/ 34 h 68"/>
                <a:gd name="T24" fmla="*/ 35 w 70"/>
                <a:gd name="T25" fmla="*/ 55 h 68"/>
                <a:gd name="T26" fmla="*/ 55 w 70"/>
                <a:gd name="T2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68">
                  <a:moveTo>
                    <a:pt x="0" y="34"/>
                  </a:moveTo>
                  <a:cubicBezTo>
                    <a:pt x="0" y="34"/>
                    <a:pt x="0" y="34"/>
                    <a:pt x="0" y="34"/>
                  </a:cubicBezTo>
                  <a:cubicBezTo>
                    <a:pt x="0" y="15"/>
                    <a:pt x="15" y="0"/>
                    <a:pt x="35" y="0"/>
                  </a:cubicBezTo>
                  <a:cubicBezTo>
                    <a:pt x="55" y="0"/>
                    <a:pt x="70" y="15"/>
                    <a:pt x="70" y="34"/>
                  </a:cubicBezTo>
                  <a:cubicBezTo>
                    <a:pt x="70" y="34"/>
                    <a:pt x="70" y="34"/>
                    <a:pt x="70" y="34"/>
                  </a:cubicBezTo>
                  <a:cubicBezTo>
                    <a:pt x="70" y="52"/>
                    <a:pt x="55" y="68"/>
                    <a:pt x="35" y="68"/>
                  </a:cubicBezTo>
                  <a:cubicBezTo>
                    <a:pt x="15" y="68"/>
                    <a:pt x="0" y="53"/>
                    <a:pt x="0" y="34"/>
                  </a:cubicBezTo>
                  <a:close/>
                  <a:moveTo>
                    <a:pt x="55" y="34"/>
                  </a:moveTo>
                  <a:cubicBezTo>
                    <a:pt x="55" y="34"/>
                    <a:pt x="55" y="34"/>
                    <a:pt x="55" y="34"/>
                  </a:cubicBezTo>
                  <a:cubicBezTo>
                    <a:pt x="55" y="22"/>
                    <a:pt x="46" y="13"/>
                    <a:pt x="35" y="13"/>
                  </a:cubicBezTo>
                  <a:cubicBezTo>
                    <a:pt x="23" y="13"/>
                    <a:pt x="15" y="22"/>
                    <a:pt x="15" y="34"/>
                  </a:cubicBezTo>
                  <a:cubicBezTo>
                    <a:pt x="15" y="34"/>
                    <a:pt x="15" y="34"/>
                    <a:pt x="15" y="34"/>
                  </a:cubicBezTo>
                  <a:cubicBezTo>
                    <a:pt x="15" y="45"/>
                    <a:pt x="23" y="55"/>
                    <a:pt x="35" y="55"/>
                  </a:cubicBezTo>
                  <a:cubicBezTo>
                    <a:pt x="47" y="55"/>
                    <a:pt x="55" y="45"/>
                    <a:pt x="55" y="3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8" name="Freeform 82">
              <a:extLst>
                <a:ext uri="{FF2B5EF4-FFF2-40B4-BE49-F238E27FC236}">
                  <a16:creationId xmlns:a16="http://schemas.microsoft.com/office/drawing/2014/main" id="{F8AE0BC1-3545-449C-A581-289C05B7C949}"/>
                </a:ext>
              </a:extLst>
            </p:cNvPr>
            <p:cNvSpPr>
              <a:spLocks/>
            </p:cNvSpPr>
            <p:nvPr/>
          </p:nvSpPr>
          <p:spPr bwMode="auto">
            <a:xfrm>
              <a:off x="7156450" y="5602288"/>
              <a:ext cx="217488" cy="261937"/>
            </a:xfrm>
            <a:custGeom>
              <a:avLst/>
              <a:gdLst>
                <a:gd name="T0" fmla="*/ 58 w 58"/>
                <a:gd name="T1" fmla="*/ 60 h 68"/>
                <a:gd name="T2" fmla="*/ 51 w 58"/>
                <a:gd name="T3" fmla="*/ 67 h 68"/>
                <a:gd name="T4" fmla="*/ 43 w 58"/>
                <a:gd name="T5" fmla="*/ 60 h 68"/>
                <a:gd name="T6" fmla="*/ 43 w 58"/>
                <a:gd name="T7" fmla="*/ 56 h 68"/>
                <a:gd name="T8" fmla="*/ 23 w 58"/>
                <a:gd name="T9" fmla="*/ 68 h 68"/>
                <a:gd name="T10" fmla="*/ 0 w 58"/>
                <a:gd name="T11" fmla="*/ 43 h 68"/>
                <a:gd name="T12" fmla="*/ 0 w 58"/>
                <a:gd name="T13" fmla="*/ 8 h 68"/>
                <a:gd name="T14" fmla="*/ 7 w 58"/>
                <a:gd name="T15" fmla="*/ 0 h 68"/>
                <a:gd name="T16" fmla="*/ 15 w 58"/>
                <a:gd name="T17" fmla="*/ 8 h 68"/>
                <a:gd name="T18" fmla="*/ 15 w 58"/>
                <a:gd name="T19" fmla="*/ 38 h 68"/>
                <a:gd name="T20" fmla="*/ 29 w 58"/>
                <a:gd name="T21" fmla="*/ 54 h 68"/>
                <a:gd name="T22" fmla="*/ 43 w 58"/>
                <a:gd name="T23" fmla="*/ 38 h 68"/>
                <a:gd name="T24" fmla="*/ 43 w 58"/>
                <a:gd name="T25" fmla="*/ 8 h 68"/>
                <a:gd name="T26" fmla="*/ 51 w 58"/>
                <a:gd name="T27" fmla="*/ 0 h 68"/>
                <a:gd name="T28" fmla="*/ 58 w 58"/>
                <a:gd name="T29" fmla="*/ 8 h 68"/>
                <a:gd name="T30" fmla="*/ 58 w 58"/>
                <a:gd name="T3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8">
                  <a:moveTo>
                    <a:pt x="58" y="60"/>
                  </a:moveTo>
                  <a:cubicBezTo>
                    <a:pt x="58" y="64"/>
                    <a:pt x="55" y="67"/>
                    <a:pt x="51" y="67"/>
                  </a:cubicBezTo>
                  <a:cubicBezTo>
                    <a:pt x="47" y="67"/>
                    <a:pt x="43" y="64"/>
                    <a:pt x="43" y="60"/>
                  </a:cubicBezTo>
                  <a:cubicBezTo>
                    <a:pt x="43" y="56"/>
                    <a:pt x="43" y="56"/>
                    <a:pt x="43" y="56"/>
                  </a:cubicBezTo>
                  <a:cubicBezTo>
                    <a:pt x="39" y="62"/>
                    <a:pt x="33" y="68"/>
                    <a:pt x="23" y="68"/>
                  </a:cubicBezTo>
                  <a:cubicBezTo>
                    <a:pt x="8" y="68"/>
                    <a:pt x="0" y="58"/>
                    <a:pt x="0" y="43"/>
                  </a:cubicBezTo>
                  <a:cubicBezTo>
                    <a:pt x="0" y="8"/>
                    <a:pt x="0" y="8"/>
                    <a:pt x="0" y="8"/>
                  </a:cubicBezTo>
                  <a:cubicBezTo>
                    <a:pt x="0" y="4"/>
                    <a:pt x="3" y="0"/>
                    <a:pt x="7" y="0"/>
                  </a:cubicBezTo>
                  <a:cubicBezTo>
                    <a:pt x="11" y="0"/>
                    <a:pt x="15" y="4"/>
                    <a:pt x="15" y="8"/>
                  </a:cubicBezTo>
                  <a:cubicBezTo>
                    <a:pt x="15" y="38"/>
                    <a:pt x="15" y="38"/>
                    <a:pt x="15" y="38"/>
                  </a:cubicBezTo>
                  <a:cubicBezTo>
                    <a:pt x="15" y="48"/>
                    <a:pt x="20" y="54"/>
                    <a:pt x="29" y="54"/>
                  </a:cubicBezTo>
                  <a:cubicBezTo>
                    <a:pt x="37" y="54"/>
                    <a:pt x="43" y="48"/>
                    <a:pt x="43" y="38"/>
                  </a:cubicBezTo>
                  <a:cubicBezTo>
                    <a:pt x="43" y="8"/>
                    <a:pt x="43" y="8"/>
                    <a:pt x="43" y="8"/>
                  </a:cubicBezTo>
                  <a:cubicBezTo>
                    <a:pt x="43" y="4"/>
                    <a:pt x="47" y="0"/>
                    <a:pt x="51" y="0"/>
                  </a:cubicBezTo>
                  <a:cubicBezTo>
                    <a:pt x="55" y="0"/>
                    <a:pt x="58" y="4"/>
                    <a:pt x="58" y="8"/>
                  </a:cubicBezTo>
                  <a:lnTo>
                    <a:pt x="58" y="6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9" name="Freeform 83">
              <a:extLst>
                <a:ext uri="{FF2B5EF4-FFF2-40B4-BE49-F238E27FC236}">
                  <a16:creationId xmlns:a16="http://schemas.microsoft.com/office/drawing/2014/main" id="{94E45016-C11D-4DE1-91C1-DFE67F75D09B}"/>
                </a:ext>
              </a:extLst>
            </p:cNvPr>
            <p:cNvSpPr>
              <a:spLocks/>
            </p:cNvSpPr>
            <p:nvPr/>
          </p:nvSpPr>
          <p:spPr bwMode="auto">
            <a:xfrm>
              <a:off x="7392988" y="5602288"/>
              <a:ext cx="192088" cy="261937"/>
            </a:xfrm>
            <a:custGeom>
              <a:avLst/>
              <a:gdLst>
                <a:gd name="T0" fmla="*/ 2 w 51"/>
                <a:gd name="T1" fmla="*/ 60 h 68"/>
                <a:gd name="T2" fmla="*/ 0 w 51"/>
                <a:gd name="T3" fmla="*/ 55 h 68"/>
                <a:gd name="T4" fmla="*/ 6 w 51"/>
                <a:gd name="T5" fmla="*/ 49 h 68"/>
                <a:gd name="T6" fmla="*/ 9 w 51"/>
                <a:gd name="T7" fmla="*/ 49 h 68"/>
                <a:gd name="T8" fmla="*/ 28 w 51"/>
                <a:gd name="T9" fmla="*/ 56 h 68"/>
                <a:gd name="T10" fmla="*/ 38 w 51"/>
                <a:gd name="T11" fmla="*/ 49 h 68"/>
                <a:gd name="T12" fmla="*/ 38 w 51"/>
                <a:gd name="T13" fmla="*/ 49 h 68"/>
                <a:gd name="T14" fmla="*/ 23 w 51"/>
                <a:gd name="T15" fmla="*/ 39 h 68"/>
                <a:gd name="T16" fmla="*/ 3 w 51"/>
                <a:gd name="T17" fmla="*/ 20 h 68"/>
                <a:gd name="T18" fmla="*/ 3 w 51"/>
                <a:gd name="T19" fmla="*/ 20 h 68"/>
                <a:gd name="T20" fmla="*/ 26 w 51"/>
                <a:gd name="T21" fmla="*/ 0 h 68"/>
                <a:gd name="T22" fmla="*/ 47 w 51"/>
                <a:gd name="T23" fmla="*/ 5 h 68"/>
                <a:gd name="T24" fmla="*/ 50 w 51"/>
                <a:gd name="T25" fmla="*/ 11 h 68"/>
                <a:gd name="T26" fmla="*/ 44 w 51"/>
                <a:gd name="T27" fmla="*/ 17 h 68"/>
                <a:gd name="T28" fmla="*/ 41 w 51"/>
                <a:gd name="T29" fmla="*/ 16 h 68"/>
                <a:gd name="T30" fmla="*/ 26 w 51"/>
                <a:gd name="T31" fmla="*/ 12 h 68"/>
                <a:gd name="T32" fmla="*/ 16 w 51"/>
                <a:gd name="T33" fmla="*/ 18 h 68"/>
                <a:gd name="T34" fmla="*/ 16 w 51"/>
                <a:gd name="T35" fmla="*/ 19 h 68"/>
                <a:gd name="T36" fmla="*/ 31 w 51"/>
                <a:gd name="T37" fmla="*/ 28 h 68"/>
                <a:gd name="T38" fmla="*/ 51 w 51"/>
                <a:gd name="T39" fmla="*/ 47 h 68"/>
                <a:gd name="T40" fmla="*/ 51 w 51"/>
                <a:gd name="T41" fmla="*/ 47 h 68"/>
                <a:gd name="T42" fmla="*/ 27 w 51"/>
                <a:gd name="T43" fmla="*/ 68 h 68"/>
                <a:gd name="T44" fmla="*/ 2 w 51"/>
                <a:gd name="T4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8">
                  <a:moveTo>
                    <a:pt x="2" y="60"/>
                  </a:moveTo>
                  <a:cubicBezTo>
                    <a:pt x="1" y="59"/>
                    <a:pt x="0" y="57"/>
                    <a:pt x="0" y="55"/>
                  </a:cubicBezTo>
                  <a:cubicBezTo>
                    <a:pt x="0" y="51"/>
                    <a:pt x="2" y="49"/>
                    <a:pt x="6" y="49"/>
                  </a:cubicBezTo>
                  <a:cubicBezTo>
                    <a:pt x="7" y="49"/>
                    <a:pt x="8" y="49"/>
                    <a:pt x="9" y="49"/>
                  </a:cubicBezTo>
                  <a:cubicBezTo>
                    <a:pt x="15" y="54"/>
                    <a:pt x="22" y="56"/>
                    <a:pt x="28" y="56"/>
                  </a:cubicBezTo>
                  <a:cubicBezTo>
                    <a:pt x="34" y="56"/>
                    <a:pt x="38" y="53"/>
                    <a:pt x="38" y="49"/>
                  </a:cubicBezTo>
                  <a:cubicBezTo>
                    <a:pt x="38" y="49"/>
                    <a:pt x="38" y="49"/>
                    <a:pt x="38" y="49"/>
                  </a:cubicBezTo>
                  <a:cubicBezTo>
                    <a:pt x="38" y="43"/>
                    <a:pt x="31" y="42"/>
                    <a:pt x="23" y="39"/>
                  </a:cubicBezTo>
                  <a:cubicBezTo>
                    <a:pt x="13" y="37"/>
                    <a:pt x="3" y="33"/>
                    <a:pt x="3" y="20"/>
                  </a:cubicBezTo>
                  <a:cubicBezTo>
                    <a:pt x="3" y="20"/>
                    <a:pt x="3" y="20"/>
                    <a:pt x="3" y="20"/>
                  </a:cubicBezTo>
                  <a:cubicBezTo>
                    <a:pt x="3" y="8"/>
                    <a:pt x="13" y="0"/>
                    <a:pt x="26" y="0"/>
                  </a:cubicBezTo>
                  <a:cubicBezTo>
                    <a:pt x="33" y="0"/>
                    <a:pt x="40" y="2"/>
                    <a:pt x="47" y="5"/>
                  </a:cubicBezTo>
                  <a:cubicBezTo>
                    <a:pt x="49" y="6"/>
                    <a:pt x="50" y="8"/>
                    <a:pt x="50" y="11"/>
                  </a:cubicBezTo>
                  <a:cubicBezTo>
                    <a:pt x="50" y="15"/>
                    <a:pt x="47" y="17"/>
                    <a:pt x="44" y="17"/>
                  </a:cubicBezTo>
                  <a:cubicBezTo>
                    <a:pt x="43" y="17"/>
                    <a:pt x="42" y="17"/>
                    <a:pt x="41" y="16"/>
                  </a:cubicBezTo>
                  <a:cubicBezTo>
                    <a:pt x="36" y="14"/>
                    <a:pt x="30" y="12"/>
                    <a:pt x="26" y="12"/>
                  </a:cubicBezTo>
                  <a:cubicBezTo>
                    <a:pt x="20" y="12"/>
                    <a:pt x="16" y="15"/>
                    <a:pt x="16" y="18"/>
                  </a:cubicBezTo>
                  <a:cubicBezTo>
                    <a:pt x="16" y="19"/>
                    <a:pt x="16" y="19"/>
                    <a:pt x="16" y="19"/>
                  </a:cubicBezTo>
                  <a:cubicBezTo>
                    <a:pt x="16" y="23"/>
                    <a:pt x="24" y="25"/>
                    <a:pt x="31" y="28"/>
                  </a:cubicBezTo>
                  <a:cubicBezTo>
                    <a:pt x="41" y="31"/>
                    <a:pt x="51" y="35"/>
                    <a:pt x="51" y="47"/>
                  </a:cubicBezTo>
                  <a:cubicBezTo>
                    <a:pt x="51" y="47"/>
                    <a:pt x="51" y="47"/>
                    <a:pt x="51" y="47"/>
                  </a:cubicBezTo>
                  <a:cubicBezTo>
                    <a:pt x="51" y="61"/>
                    <a:pt x="41" y="68"/>
                    <a:pt x="27" y="68"/>
                  </a:cubicBezTo>
                  <a:cubicBezTo>
                    <a:pt x="19" y="68"/>
                    <a:pt x="10" y="65"/>
                    <a:pt x="2" y="6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70" name="Freeform 84">
              <a:extLst>
                <a:ext uri="{FF2B5EF4-FFF2-40B4-BE49-F238E27FC236}">
                  <a16:creationId xmlns:a16="http://schemas.microsoft.com/office/drawing/2014/main" id="{AD018CF5-F7A7-44E5-85D0-BB213B9E5D5C}"/>
                </a:ext>
              </a:extLst>
            </p:cNvPr>
            <p:cNvSpPr>
              <a:spLocks noEditPoints="1"/>
            </p:cNvSpPr>
            <p:nvPr/>
          </p:nvSpPr>
          <p:spPr bwMode="auto">
            <a:xfrm>
              <a:off x="7596188" y="5602288"/>
              <a:ext cx="238125" cy="261937"/>
            </a:xfrm>
            <a:custGeom>
              <a:avLst/>
              <a:gdLst>
                <a:gd name="T0" fmla="*/ 33 w 63"/>
                <a:gd name="T1" fmla="*/ 68 h 68"/>
                <a:gd name="T2" fmla="*/ 0 w 63"/>
                <a:gd name="T3" fmla="*/ 34 h 68"/>
                <a:gd name="T4" fmla="*/ 0 w 63"/>
                <a:gd name="T5" fmla="*/ 34 h 68"/>
                <a:gd name="T6" fmla="*/ 32 w 63"/>
                <a:gd name="T7" fmla="*/ 0 h 68"/>
                <a:gd name="T8" fmla="*/ 63 w 63"/>
                <a:gd name="T9" fmla="*/ 32 h 68"/>
                <a:gd name="T10" fmla="*/ 56 w 63"/>
                <a:gd name="T11" fmla="*/ 39 h 68"/>
                <a:gd name="T12" fmla="*/ 15 w 63"/>
                <a:gd name="T13" fmla="*/ 39 h 68"/>
                <a:gd name="T14" fmla="*/ 34 w 63"/>
                <a:gd name="T15" fmla="*/ 56 h 68"/>
                <a:gd name="T16" fmla="*/ 49 w 63"/>
                <a:gd name="T17" fmla="*/ 50 h 68"/>
                <a:gd name="T18" fmla="*/ 53 w 63"/>
                <a:gd name="T19" fmla="*/ 49 h 68"/>
                <a:gd name="T20" fmla="*/ 59 w 63"/>
                <a:gd name="T21" fmla="*/ 55 h 68"/>
                <a:gd name="T22" fmla="*/ 57 w 63"/>
                <a:gd name="T23" fmla="*/ 59 h 68"/>
                <a:gd name="T24" fmla="*/ 33 w 63"/>
                <a:gd name="T25" fmla="*/ 68 h 68"/>
                <a:gd name="T26" fmla="*/ 48 w 63"/>
                <a:gd name="T27" fmla="*/ 29 h 68"/>
                <a:gd name="T28" fmla="*/ 32 w 63"/>
                <a:gd name="T29" fmla="*/ 12 h 68"/>
                <a:gd name="T30" fmla="*/ 15 w 63"/>
                <a:gd name="T31" fmla="*/ 29 h 68"/>
                <a:gd name="T32" fmla="*/ 48 w 63"/>
                <a:gd name="T33" fmla="*/ 2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8">
                  <a:moveTo>
                    <a:pt x="33" y="68"/>
                  </a:moveTo>
                  <a:cubicBezTo>
                    <a:pt x="15" y="68"/>
                    <a:pt x="0" y="54"/>
                    <a:pt x="0" y="34"/>
                  </a:cubicBezTo>
                  <a:cubicBezTo>
                    <a:pt x="0" y="34"/>
                    <a:pt x="0" y="34"/>
                    <a:pt x="0" y="34"/>
                  </a:cubicBezTo>
                  <a:cubicBezTo>
                    <a:pt x="0" y="15"/>
                    <a:pt x="13" y="0"/>
                    <a:pt x="32" y="0"/>
                  </a:cubicBezTo>
                  <a:cubicBezTo>
                    <a:pt x="53" y="0"/>
                    <a:pt x="63" y="17"/>
                    <a:pt x="63" y="32"/>
                  </a:cubicBezTo>
                  <a:cubicBezTo>
                    <a:pt x="63" y="36"/>
                    <a:pt x="60" y="39"/>
                    <a:pt x="56" y="39"/>
                  </a:cubicBezTo>
                  <a:cubicBezTo>
                    <a:pt x="15" y="39"/>
                    <a:pt x="15" y="39"/>
                    <a:pt x="15" y="39"/>
                  </a:cubicBezTo>
                  <a:cubicBezTo>
                    <a:pt x="17" y="50"/>
                    <a:pt x="24" y="56"/>
                    <a:pt x="34" y="56"/>
                  </a:cubicBezTo>
                  <a:cubicBezTo>
                    <a:pt x="40" y="56"/>
                    <a:pt x="45" y="53"/>
                    <a:pt x="49" y="50"/>
                  </a:cubicBezTo>
                  <a:cubicBezTo>
                    <a:pt x="50" y="49"/>
                    <a:pt x="51" y="49"/>
                    <a:pt x="53" y="49"/>
                  </a:cubicBezTo>
                  <a:cubicBezTo>
                    <a:pt x="56" y="49"/>
                    <a:pt x="59" y="51"/>
                    <a:pt x="59" y="55"/>
                  </a:cubicBezTo>
                  <a:cubicBezTo>
                    <a:pt x="59" y="57"/>
                    <a:pt x="58" y="58"/>
                    <a:pt x="57" y="59"/>
                  </a:cubicBezTo>
                  <a:cubicBezTo>
                    <a:pt x="51" y="65"/>
                    <a:pt x="44" y="68"/>
                    <a:pt x="33" y="68"/>
                  </a:cubicBezTo>
                  <a:close/>
                  <a:moveTo>
                    <a:pt x="48" y="29"/>
                  </a:moveTo>
                  <a:cubicBezTo>
                    <a:pt x="47" y="20"/>
                    <a:pt x="42" y="12"/>
                    <a:pt x="32" y="12"/>
                  </a:cubicBezTo>
                  <a:cubicBezTo>
                    <a:pt x="23" y="12"/>
                    <a:pt x="16" y="19"/>
                    <a:pt x="15" y="29"/>
                  </a:cubicBezTo>
                  <a:lnTo>
                    <a:pt x="48" y="2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172" name="TextBox 171">
            <a:extLst>
              <a:ext uri="{FF2B5EF4-FFF2-40B4-BE49-F238E27FC236}">
                <a16:creationId xmlns:a16="http://schemas.microsoft.com/office/drawing/2014/main" id="{A852F80D-9F2E-49B7-8737-99C82A4428BE}"/>
              </a:ext>
            </a:extLst>
          </p:cNvPr>
          <p:cNvSpPr txBox="1">
            <a:spLocks noChangeArrowheads="1"/>
          </p:cNvSpPr>
          <p:nvPr/>
        </p:nvSpPr>
        <p:spPr bwMode="auto">
          <a:xfrm>
            <a:off x="1227138" y="2287588"/>
            <a:ext cx="40544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16" name="TextBox 15">
            <a:extLst>
              <a:ext uri="{FF2B5EF4-FFF2-40B4-BE49-F238E27FC236}">
                <a16:creationId xmlns:a16="http://schemas.microsoft.com/office/drawing/2014/main" id="{90164772-60D1-4715-8A43-498AE8C44558}"/>
              </a:ext>
            </a:extLst>
          </p:cNvPr>
          <p:cNvSpPr txBox="1"/>
          <p:nvPr/>
        </p:nvSpPr>
        <p:spPr>
          <a:xfrm>
            <a:off x="6981825" y="4251325"/>
            <a:ext cx="3411538" cy="1446213"/>
          </a:xfrm>
          <a:prstGeom prst="rect">
            <a:avLst/>
          </a:prstGeom>
          <a:noFill/>
        </p:spPr>
        <p:txBody>
          <a:bodyPr anchor="ctr">
            <a:spAutoFit/>
          </a:bodyPr>
          <a:lstStyle/>
          <a:p>
            <a:pPr algn="ctr" eaLnBrk="1" fontAlgn="auto" hangingPunct="1">
              <a:lnSpc>
                <a:spcPct val="150000"/>
              </a:lnSpc>
              <a:spcBef>
                <a:spcPts val="0"/>
              </a:spcBef>
              <a:spcAft>
                <a:spcPts val="0"/>
              </a:spcAft>
              <a:defRPr/>
            </a:pPr>
            <a:r>
              <a:rPr lang="en-US" sz="1200" dirty="0">
                <a:solidFill>
                  <a:schemeClr val="bg2"/>
                </a:solidFill>
                <a:latin typeface="+mn-lt"/>
              </a:rPr>
              <a:t>A wonderful serenity has taken possession of my entire existence in this spot, which was created the bliss souls like mine am so talents should incapable drawing single lovely sun strikes the upper surface</a:t>
            </a:r>
            <a:endParaRPr lang="en-ID" sz="1050" dirty="0">
              <a:solidFill>
                <a:schemeClr val="bg2"/>
              </a:solidFill>
              <a:latin typeface="+mn-lt"/>
            </a:endParaRPr>
          </a:p>
        </p:txBody>
      </p:sp>
      <p:sp>
        <p:nvSpPr>
          <p:cNvPr id="173" name="TextBox 18">
            <a:extLst>
              <a:ext uri="{FF2B5EF4-FFF2-40B4-BE49-F238E27FC236}">
                <a16:creationId xmlns:a16="http://schemas.microsoft.com/office/drawing/2014/main" id="{5C4A0AA1-0332-4A01-AD9F-7119FB889FC9}"/>
              </a:ext>
            </a:extLst>
          </p:cNvPr>
          <p:cNvSpPr txBox="1">
            <a:spLocks noChangeArrowheads="1"/>
          </p:cNvSpPr>
          <p:nvPr/>
        </p:nvSpPr>
        <p:spPr bwMode="auto">
          <a:xfrm>
            <a:off x="7664450" y="4021138"/>
            <a:ext cx="20462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a:t>
            </a:r>
          </a:p>
        </p:txBody>
      </p:sp>
      <p:sp>
        <p:nvSpPr>
          <p:cNvPr id="174" name="TextBox 19">
            <a:extLst>
              <a:ext uri="{FF2B5EF4-FFF2-40B4-BE49-F238E27FC236}">
                <a16:creationId xmlns:a16="http://schemas.microsoft.com/office/drawing/2014/main" id="{24F47386-0B36-4E8E-B3CD-91906413A003}"/>
              </a:ext>
            </a:extLst>
          </p:cNvPr>
          <p:cNvSpPr txBox="1"/>
          <p:nvPr/>
        </p:nvSpPr>
        <p:spPr>
          <a:xfrm>
            <a:off x="7664450" y="3711575"/>
            <a:ext cx="2046288"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Scarlett Garcia</a:t>
            </a:r>
            <a:endParaRPr lang="en-ID" b="1" dirty="0">
              <a:solidFill>
                <a:schemeClr val="bg2"/>
              </a:solidFill>
              <a:latin typeface="+mj-lt"/>
            </a:endParaRPr>
          </a:p>
        </p:txBody>
      </p:sp>
      <p:grpSp>
        <p:nvGrpSpPr>
          <p:cNvPr id="17" name="Group 16">
            <a:extLst>
              <a:ext uri="{FF2B5EF4-FFF2-40B4-BE49-F238E27FC236}">
                <a16:creationId xmlns:a16="http://schemas.microsoft.com/office/drawing/2014/main" id="{A2E45276-193A-4248-807F-36618A7B6081}"/>
              </a:ext>
            </a:extLst>
          </p:cNvPr>
          <p:cNvGrpSpPr>
            <a:grpSpLocks/>
          </p:cNvGrpSpPr>
          <p:nvPr/>
        </p:nvGrpSpPr>
        <p:grpSpPr bwMode="auto">
          <a:xfrm>
            <a:off x="8801100" y="5848350"/>
            <a:ext cx="901700" cy="149225"/>
            <a:chOff x="7984268" y="3332873"/>
            <a:chExt cx="1658638" cy="274320"/>
          </a:xfrm>
        </p:grpSpPr>
        <p:sp>
          <p:nvSpPr>
            <p:cNvPr id="18452" name="Freeform 9">
              <a:extLst>
                <a:ext uri="{FF2B5EF4-FFF2-40B4-BE49-F238E27FC236}">
                  <a16:creationId xmlns:a16="http://schemas.microsoft.com/office/drawing/2014/main" id="{9166AF07-4E3F-47C9-9810-85BAD4A589F0}"/>
                </a:ext>
              </a:extLst>
            </p:cNvPr>
            <p:cNvSpPr>
              <a:spLocks/>
            </p:cNvSpPr>
            <p:nvPr/>
          </p:nvSpPr>
          <p:spPr bwMode="auto">
            <a:xfrm>
              <a:off x="7984268"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3" name="Freeform 9">
              <a:extLst>
                <a:ext uri="{FF2B5EF4-FFF2-40B4-BE49-F238E27FC236}">
                  <a16:creationId xmlns:a16="http://schemas.microsoft.com/office/drawing/2014/main" id="{9FF0EE52-6FDF-411A-826A-30255E1C46AD}"/>
                </a:ext>
              </a:extLst>
            </p:cNvPr>
            <p:cNvSpPr>
              <a:spLocks/>
            </p:cNvSpPr>
            <p:nvPr/>
          </p:nvSpPr>
          <p:spPr bwMode="auto">
            <a:xfrm>
              <a:off x="8332325"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4" name="Freeform 9">
              <a:extLst>
                <a:ext uri="{FF2B5EF4-FFF2-40B4-BE49-F238E27FC236}">
                  <a16:creationId xmlns:a16="http://schemas.microsoft.com/office/drawing/2014/main" id="{726B0877-B933-46E9-A58B-29E39F02BD18}"/>
                </a:ext>
              </a:extLst>
            </p:cNvPr>
            <p:cNvSpPr>
              <a:spLocks/>
            </p:cNvSpPr>
            <p:nvPr/>
          </p:nvSpPr>
          <p:spPr bwMode="auto">
            <a:xfrm>
              <a:off x="8676427"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5" name="Freeform 9">
              <a:extLst>
                <a:ext uri="{FF2B5EF4-FFF2-40B4-BE49-F238E27FC236}">
                  <a16:creationId xmlns:a16="http://schemas.microsoft.com/office/drawing/2014/main" id="{5DD28CB0-0C31-48D4-9EBD-715A2C2A7E54}"/>
                </a:ext>
              </a:extLst>
            </p:cNvPr>
            <p:cNvSpPr>
              <a:spLocks/>
            </p:cNvSpPr>
            <p:nvPr/>
          </p:nvSpPr>
          <p:spPr bwMode="auto">
            <a:xfrm>
              <a:off x="9020529"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6" name="Freeform 9">
              <a:extLst>
                <a:ext uri="{FF2B5EF4-FFF2-40B4-BE49-F238E27FC236}">
                  <a16:creationId xmlns:a16="http://schemas.microsoft.com/office/drawing/2014/main" id="{89BA7B17-7652-454B-AF41-32351690AE0B}"/>
                </a:ext>
              </a:extLst>
            </p:cNvPr>
            <p:cNvSpPr>
              <a:spLocks/>
            </p:cNvSpPr>
            <p:nvPr/>
          </p:nvSpPr>
          <p:spPr bwMode="auto">
            <a:xfrm>
              <a:off x="9368586"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181" name="TextBox 18">
            <a:extLst>
              <a:ext uri="{FF2B5EF4-FFF2-40B4-BE49-F238E27FC236}">
                <a16:creationId xmlns:a16="http://schemas.microsoft.com/office/drawing/2014/main" id="{1E8927B5-7904-42B2-A316-D47D3C3A6F13}"/>
              </a:ext>
            </a:extLst>
          </p:cNvPr>
          <p:cNvSpPr txBox="1">
            <a:spLocks noChangeArrowheads="1"/>
          </p:cNvSpPr>
          <p:nvPr/>
        </p:nvSpPr>
        <p:spPr bwMode="auto">
          <a:xfrm>
            <a:off x="7670800" y="5799138"/>
            <a:ext cx="1371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000">
                <a:solidFill>
                  <a:schemeClr val="bg2"/>
                </a:solidFill>
              </a:rPr>
              <a:t>Client Rating : </a:t>
            </a:r>
          </a:p>
        </p:txBody>
      </p:sp>
      <p:sp>
        <p:nvSpPr>
          <p:cNvPr id="12" name="PpHolder15">
            <a:extLst>
              <a:ext uri="{FF2B5EF4-FFF2-40B4-BE49-F238E27FC236}">
                <a16:creationId xmlns:a16="http://schemas.microsoft.com/office/drawing/2014/main" id="{AF4A36EC-8CDE-4441-9F55-E2EF8A3E0F00}"/>
              </a:ext>
            </a:extLst>
          </p:cNvPr>
          <p:cNvSpPr>
            <a:spLocks noGrp="1"/>
          </p:cNvSpPr>
          <p:nvPr>
            <p:ph type="pic" sz="quarter" idx="10"/>
          </p:nvPr>
        </p:nvSpPr>
        <p:spPr>
          <a:xfrm>
            <a:off x="7921625" y="1905000"/>
            <a:ext cx="1531938" cy="1524000"/>
          </a:xfrm>
        </p:spPr>
      </p:sp>
      <p:grpSp>
        <p:nvGrpSpPr>
          <p:cNvPr id="132" name="Graphic 8">
            <a:extLst>
              <a:ext uri="{FF2B5EF4-FFF2-40B4-BE49-F238E27FC236}">
                <a16:creationId xmlns:a16="http://schemas.microsoft.com/office/drawing/2014/main" id="{096C8982-A60C-4939-9836-0809E64A28AB}"/>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33" name="Freeform: Shape 132">
              <a:extLst>
                <a:ext uri="{FF2B5EF4-FFF2-40B4-BE49-F238E27FC236}">
                  <a16:creationId xmlns:a16="http://schemas.microsoft.com/office/drawing/2014/main" id="{AB6FA705-4FFB-4E40-8CA5-47152868671D}"/>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4" name="Freeform: Shape 133">
              <a:extLst>
                <a:ext uri="{FF2B5EF4-FFF2-40B4-BE49-F238E27FC236}">
                  <a16:creationId xmlns:a16="http://schemas.microsoft.com/office/drawing/2014/main" id="{1684F2CD-49F2-423C-BBD6-E8CA64C5924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5" name="Freeform: Shape 134">
              <a:extLst>
                <a:ext uri="{FF2B5EF4-FFF2-40B4-BE49-F238E27FC236}">
                  <a16:creationId xmlns:a16="http://schemas.microsoft.com/office/drawing/2014/main" id="{604C4169-F026-48C2-B74C-27EDAEF9E01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6" name="Freeform: Shape 135">
              <a:extLst>
                <a:ext uri="{FF2B5EF4-FFF2-40B4-BE49-F238E27FC236}">
                  <a16:creationId xmlns:a16="http://schemas.microsoft.com/office/drawing/2014/main" id="{89A710F6-3F01-4991-9889-E913867B500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7" name="Freeform: Shape 136">
              <a:extLst>
                <a:ext uri="{FF2B5EF4-FFF2-40B4-BE49-F238E27FC236}">
                  <a16:creationId xmlns:a16="http://schemas.microsoft.com/office/drawing/2014/main" id="{622A1141-0B5B-4C1B-8A4B-01B44991CD5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8" name="Freeform: Shape 137">
              <a:extLst>
                <a:ext uri="{FF2B5EF4-FFF2-40B4-BE49-F238E27FC236}">
                  <a16:creationId xmlns:a16="http://schemas.microsoft.com/office/drawing/2014/main" id="{7143BF1D-AE8D-4998-B7CE-1C9150B132B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39" name="TextBox 138">
            <a:extLst>
              <a:ext uri="{FF2B5EF4-FFF2-40B4-BE49-F238E27FC236}">
                <a16:creationId xmlns:a16="http://schemas.microsoft.com/office/drawing/2014/main" id="{F98C02A4-664E-4B9B-A33C-F0C19667F7C7}"/>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40" name="Freeform: Shape 139">
            <a:extLst>
              <a:ext uri="{FF2B5EF4-FFF2-40B4-BE49-F238E27FC236}">
                <a16:creationId xmlns:a16="http://schemas.microsoft.com/office/drawing/2014/main" id="{0127874B-F46A-4A62-AFC1-9C5128411123}"/>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wipe(left)">
                                      <p:cBhvr>
                                        <p:cTn id="11" dur="500"/>
                                        <p:tgtEl>
                                          <p:spTgt spid="13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wipe(left)">
                                      <p:cBhvr>
                                        <p:cTn id="15" dur="500"/>
                                        <p:tgtEl>
                                          <p:spTgt spid="14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wipe(left)">
                                      <p:cBhvr>
                                        <p:cTn id="19" dur="500"/>
                                        <p:tgtEl>
                                          <p:spTgt spid="192"/>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left)">
                                      <p:cBhvr>
                                        <p:cTn id="23" dur="500"/>
                                        <p:tgtEl>
                                          <p:spTgt spid="97"/>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up)">
                                      <p:cBhvr>
                                        <p:cTn id="27" dur="500"/>
                                        <p:tgtEl>
                                          <p:spTgt spid="172"/>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par>
                                <p:cTn id="32" presetID="22" presetClass="entr" presetSubtype="8" fill="hold" nodeType="withEffect">
                                  <p:stCondLst>
                                    <p:cond delay="0"/>
                                  </p:stCondLst>
                                  <p:childTnLst>
                                    <p:set>
                                      <p:cBhvr>
                                        <p:cTn id="33" dur="1" fill="hold">
                                          <p:stCondLst>
                                            <p:cond delay="0"/>
                                          </p:stCondLst>
                                        </p:cTn>
                                        <p:tgtEl>
                                          <p:spTgt spid="159"/>
                                        </p:tgtEl>
                                        <p:attrNameLst>
                                          <p:attrName>style.visibility</p:attrName>
                                        </p:attrNameLst>
                                      </p:cBhvr>
                                      <p:to>
                                        <p:strVal val="visible"/>
                                      </p:to>
                                    </p:set>
                                    <p:animEffect transition="in" filter="wipe(left)">
                                      <p:cBhvr>
                                        <p:cTn id="34" dur="500"/>
                                        <p:tgtEl>
                                          <p:spTgt spid="159"/>
                                        </p:tgtEl>
                                      </p:cBhvr>
                                    </p:animEffect>
                                  </p:childTnLst>
                                </p:cTn>
                              </p:par>
                            </p:childTnLst>
                          </p:cTn>
                        </p:par>
                        <p:par>
                          <p:cTn id="35" fill="hold" nodeType="afterGroup">
                            <p:stCondLst>
                              <p:cond delay="3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left)">
                                      <p:cBhvr>
                                        <p:cTn id="41" dur="500"/>
                                        <p:tgtEl>
                                          <p:spTgt spid="98"/>
                                        </p:tgtEl>
                                      </p:cBhvr>
                                    </p:animEffect>
                                  </p:childTnLst>
                                </p:cTn>
                              </p:par>
                            </p:childTnLst>
                          </p:cTn>
                        </p:par>
                        <p:par>
                          <p:cTn id="42" fill="hold" nodeType="afterGroup">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nodeType="afterGroup">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74"/>
                                        </p:tgtEl>
                                        <p:attrNameLst>
                                          <p:attrName>style.visibility</p:attrName>
                                        </p:attrNameLst>
                                      </p:cBhvr>
                                      <p:to>
                                        <p:strVal val="visible"/>
                                      </p:to>
                                    </p:set>
                                    <p:animEffect transition="in" filter="wipe(left)">
                                      <p:cBhvr>
                                        <p:cTn id="49" dur="500"/>
                                        <p:tgtEl>
                                          <p:spTgt spid="174"/>
                                        </p:tgtEl>
                                      </p:cBhvr>
                                    </p:animEffect>
                                  </p:childTnLst>
                                </p:cTn>
                              </p:par>
                            </p:childTnLst>
                          </p:cTn>
                        </p:par>
                        <p:par>
                          <p:cTn id="50" fill="hold" nodeType="afterGroup">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wipe(left)">
                                      <p:cBhvr>
                                        <p:cTn id="53" dur="500"/>
                                        <p:tgtEl>
                                          <p:spTgt spid="173"/>
                                        </p:tgtEl>
                                      </p:cBhvr>
                                    </p:animEffect>
                                  </p:childTnLst>
                                </p:cTn>
                              </p:par>
                            </p:childTnLst>
                          </p:cTn>
                        </p:par>
                        <p:par>
                          <p:cTn id="54" fill="hold" nodeType="afterGroup">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par>
                          <p:cTn id="58" fill="hold" nodeType="afterGroup">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181"/>
                                        </p:tgtEl>
                                        <p:attrNameLst>
                                          <p:attrName>style.visibility</p:attrName>
                                        </p:attrNameLst>
                                      </p:cBhvr>
                                      <p:to>
                                        <p:strVal val="visible"/>
                                      </p:to>
                                    </p:set>
                                    <p:animEffect transition="in" filter="wipe(left)">
                                      <p:cBhvr>
                                        <p:cTn id="61" dur="500"/>
                                        <p:tgtEl>
                                          <p:spTgt spid="181"/>
                                        </p:tgtEl>
                                      </p:cBhvr>
                                    </p:animEffect>
                                  </p:childTnLst>
                                </p:cTn>
                              </p:par>
                            </p:childTnLst>
                          </p:cTn>
                        </p:par>
                        <p:par>
                          <p:cTn id="62" fill="hold" nodeType="afterGroup">
                            <p:stCondLst>
                              <p:cond delay="6500"/>
                            </p:stCondLst>
                            <p:childTnLst>
                              <p:par>
                                <p:cTn id="63" presetID="22" presetClass="entr" presetSubtype="8"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2" grpId="0"/>
      <p:bldP spid="97" grpId="0"/>
      <p:bldP spid="172" grpId="0"/>
      <p:bldP spid="16" grpId="0"/>
      <p:bldP spid="173" grpId="0"/>
      <p:bldP spid="174" grpId="0"/>
      <p:bldP spid="181" grpId="0"/>
      <p:bldP spid="1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row: Up 29">
            <a:extLst>
              <a:ext uri="{FF2B5EF4-FFF2-40B4-BE49-F238E27FC236}">
                <a16:creationId xmlns:a16="http://schemas.microsoft.com/office/drawing/2014/main" id="{2EB102BE-13F4-484D-B0BC-D52D8F0BE6FC}"/>
              </a:ext>
            </a:extLst>
          </p:cNvPr>
          <p:cNvSpPr/>
          <p:nvPr/>
        </p:nvSpPr>
        <p:spPr>
          <a:xfrm>
            <a:off x="4049713" y="1649413"/>
            <a:ext cx="2000250" cy="3041650"/>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1" name="Arrow: Up 30">
            <a:extLst>
              <a:ext uri="{FF2B5EF4-FFF2-40B4-BE49-F238E27FC236}">
                <a16:creationId xmlns:a16="http://schemas.microsoft.com/office/drawing/2014/main" id="{9F77CD5B-9D52-4673-94A0-9ED32B7F48B0}"/>
              </a:ext>
            </a:extLst>
          </p:cNvPr>
          <p:cNvSpPr/>
          <p:nvPr/>
        </p:nvSpPr>
        <p:spPr>
          <a:xfrm rot="10800000">
            <a:off x="6205538" y="1649413"/>
            <a:ext cx="2000250" cy="3041650"/>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2" name="TextBox 31">
            <a:extLst>
              <a:ext uri="{FF2B5EF4-FFF2-40B4-BE49-F238E27FC236}">
                <a16:creationId xmlns:a16="http://schemas.microsoft.com/office/drawing/2014/main" id="{B09B7249-E670-4719-A53D-DBF8750568A0}"/>
              </a:ext>
            </a:extLst>
          </p:cNvPr>
          <p:cNvSpPr txBox="1">
            <a:spLocks noChangeArrowheads="1"/>
          </p:cNvSpPr>
          <p:nvPr/>
        </p:nvSpPr>
        <p:spPr bwMode="auto">
          <a:xfrm>
            <a:off x="1298575" y="2168525"/>
            <a:ext cx="23145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these sweet mornings</a:t>
            </a:r>
          </a:p>
        </p:txBody>
      </p:sp>
      <p:sp>
        <p:nvSpPr>
          <p:cNvPr id="33" name="TextBox 32">
            <a:extLst>
              <a:ext uri="{FF2B5EF4-FFF2-40B4-BE49-F238E27FC236}">
                <a16:creationId xmlns:a16="http://schemas.microsoft.com/office/drawing/2014/main" id="{D41A628D-D6E3-4E61-ADCD-A9C1E7A8373D}"/>
              </a:ext>
            </a:extLst>
          </p:cNvPr>
          <p:cNvSpPr txBox="1"/>
          <p:nvPr/>
        </p:nvSpPr>
        <p:spPr>
          <a:xfrm>
            <a:off x="1298575" y="1887538"/>
            <a:ext cx="21590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34" name="Freeform 5">
            <a:extLst>
              <a:ext uri="{FF2B5EF4-FFF2-40B4-BE49-F238E27FC236}">
                <a16:creationId xmlns:a16="http://schemas.microsoft.com/office/drawing/2014/main" id="{A493E9A2-18FF-493F-BE01-74611753036D}"/>
              </a:ext>
            </a:extLst>
          </p:cNvPr>
          <p:cNvSpPr>
            <a:spLocks/>
          </p:cNvSpPr>
          <p:nvPr/>
        </p:nvSpPr>
        <p:spPr bwMode="auto">
          <a:xfrm>
            <a:off x="1397000" y="3300413"/>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 name="TextBox 34">
            <a:extLst>
              <a:ext uri="{FF2B5EF4-FFF2-40B4-BE49-F238E27FC236}">
                <a16:creationId xmlns:a16="http://schemas.microsoft.com/office/drawing/2014/main" id="{05A67EDE-D8F2-4193-8BEE-443CCA07E8DD}"/>
              </a:ext>
            </a:extLst>
          </p:cNvPr>
          <p:cNvSpPr txBox="1">
            <a:spLocks noChangeArrowheads="1"/>
          </p:cNvSpPr>
          <p:nvPr/>
        </p:nvSpPr>
        <p:spPr bwMode="auto">
          <a:xfrm>
            <a:off x="1854200" y="3141663"/>
            <a:ext cx="150971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a:t>
            </a:r>
          </a:p>
        </p:txBody>
      </p:sp>
      <p:sp>
        <p:nvSpPr>
          <p:cNvPr id="36" name="Freeform 5">
            <a:extLst>
              <a:ext uri="{FF2B5EF4-FFF2-40B4-BE49-F238E27FC236}">
                <a16:creationId xmlns:a16="http://schemas.microsoft.com/office/drawing/2014/main" id="{90BEFABD-EA41-437C-A3E7-61F004D16C72}"/>
              </a:ext>
            </a:extLst>
          </p:cNvPr>
          <p:cNvSpPr>
            <a:spLocks/>
          </p:cNvSpPr>
          <p:nvPr/>
        </p:nvSpPr>
        <p:spPr bwMode="auto">
          <a:xfrm>
            <a:off x="1397000" y="3997325"/>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7" name="TextBox 36">
            <a:extLst>
              <a:ext uri="{FF2B5EF4-FFF2-40B4-BE49-F238E27FC236}">
                <a16:creationId xmlns:a16="http://schemas.microsoft.com/office/drawing/2014/main" id="{80CBE286-EE5B-40D6-B210-093702CFA251}"/>
              </a:ext>
            </a:extLst>
          </p:cNvPr>
          <p:cNvSpPr txBox="1">
            <a:spLocks noChangeArrowheads="1"/>
          </p:cNvSpPr>
          <p:nvPr/>
        </p:nvSpPr>
        <p:spPr bwMode="auto">
          <a:xfrm>
            <a:off x="1854200" y="3838575"/>
            <a:ext cx="15097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a:t>
            </a:r>
          </a:p>
        </p:txBody>
      </p:sp>
      <p:sp>
        <p:nvSpPr>
          <p:cNvPr id="38" name="TextBox 37">
            <a:extLst>
              <a:ext uri="{FF2B5EF4-FFF2-40B4-BE49-F238E27FC236}">
                <a16:creationId xmlns:a16="http://schemas.microsoft.com/office/drawing/2014/main" id="{0384EF66-7E6E-47F4-B633-62A16CDF2A8E}"/>
              </a:ext>
            </a:extLst>
          </p:cNvPr>
          <p:cNvSpPr txBox="1">
            <a:spLocks noChangeArrowheads="1"/>
          </p:cNvSpPr>
          <p:nvPr/>
        </p:nvSpPr>
        <p:spPr bwMode="auto">
          <a:xfrm>
            <a:off x="2084388" y="4954588"/>
            <a:ext cx="80851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I am alone, and feel the charm of existence in this spot, which was created for the bliss of souls like mine. </a:t>
            </a:r>
          </a:p>
        </p:txBody>
      </p:sp>
      <p:sp>
        <p:nvSpPr>
          <p:cNvPr id="39" name="TextBox 38">
            <a:extLst>
              <a:ext uri="{FF2B5EF4-FFF2-40B4-BE49-F238E27FC236}">
                <a16:creationId xmlns:a16="http://schemas.microsoft.com/office/drawing/2014/main" id="{1131F307-310A-4DAC-8079-F6DDFDB5F004}"/>
              </a:ext>
            </a:extLst>
          </p:cNvPr>
          <p:cNvSpPr txBox="1"/>
          <p:nvPr/>
        </p:nvSpPr>
        <p:spPr>
          <a:xfrm rot="5400000">
            <a:off x="4143376" y="2903537"/>
            <a:ext cx="1847850"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40" name="TextBox 39">
            <a:extLst>
              <a:ext uri="{FF2B5EF4-FFF2-40B4-BE49-F238E27FC236}">
                <a16:creationId xmlns:a16="http://schemas.microsoft.com/office/drawing/2014/main" id="{2340D690-A2AA-4BE7-9671-960D8F5943BC}"/>
              </a:ext>
            </a:extLst>
          </p:cNvPr>
          <p:cNvSpPr txBox="1"/>
          <p:nvPr/>
        </p:nvSpPr>
        <p:spPr>
          <a:xfrm rot="16200000">
            <a:off x="6318250" y="3051175"/>
            <a:ext cx="1755775"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41" name="TextBox 40">
            <a:extLst>
              <a:ext uri="{FF2B5EF4-FFF2-40B4-BE49-F238E27FC236}">
                <a16:creationId xmlns:a16="http://schemas.microsoft.com/office/drawing/2014/main" id="{E2E7F4C9-9EFB-4649-971A-FFD1ECD9B3C5}"/>
              </a:ext>
            </a:extLst>
          </p:cNvPr>
          <p:cNvSpPr txBox="1">
            <a:spLocks noChangeArrowheads="1"/>
          </p:cNvSpPr>
          <p:nvPr/>
        </p:nvSpPr>
        <p:spPr bwMode="auto">
          <a:xfrm>
            <a:off x="8578850" y="2168525"/>
            <a:ext cx="23145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these sweet mornings</a:t>
            </a:r>
          </a:p>
        </p:txBody>
      </p:sp>
      <p:sp>
        <p:nvSpPr>
          <p:cNvPr id="42" name="TextBox 41">
            <a:extLst>
              <a:ext uri="{FF2B5EF4-FFF2-40B4-BE49-F238E27FC236}">
                <a16:creationId xmlns:a16="http://schemas.microsoft.com/office/drawing/2014/main" id="{B595A7BD-1F91-4BD4-B342-AD61362EF4DB}"/>
              </a:ext>
            </a:extLst>
          </p:cNvPr>
          <p:cNvSpPr txBox="1"/>
          <p:nvPr/>
        </p:nvSpPr>
        <p:spPr>
          <a:xfrm>
            <a:off x="8578850" y="1887538"/>
            <a:ext cx="21590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43" name="Freeform 5">
            <a:extLst>
              <a:ext uri="{FF2B5EF4-FFF2-40B4-BE49-F238E27FC236}">
                <a16:creationId xmlns:a16="http://schemas.microsoft.com/office/drawing/2014/main" id="{235AC4D8-E942-4A13-97B8-6EF492E2E57B}"/>
              </a:ext>
            </a:extLst>
          </p:cNvPr>
          <p:cNvSpPr>
            <a:spLocks/>
          </p:cNvSpPr>
          <p:nvPr/>
        </p:nvSpPr>
        <p:spPr bwMode="auto">
          <a:xfrm>
            <a:off x="8677275" y="3300413"/>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4" name="TextBox 43">
            <a:extLst>
              <a:ext uri="{FF2B5EF4-FFF2-40B4-BE49-F238E27FC236}">
                <a16:creationId xmlns:a16="http://schemas.microsoft.com/office/drawing/2014/main" id="{85B7BDC4-1C65-45DF-93F1-2E636E9F9D59}"/>
              </a:ext>
            </a:extLst>
          </p:cNvPr>
          <p:cNvSpPr txBox="1">
            <a:spLocks noChangeArrowheads="1"/>
          </p:cNvSpPr>
          <p:nvPr/>
        </p:nvSpPr>
        <p:spPr bwMode="auto">
          <a:xfrm>
            <a:off x="9134475" y="3141663"/>
            <a:ext cx="150653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 like</a:t>
            </a:r>
          </a:p>
        </p:txBody>
      </p:sp>
      <p:sp>
        <p:nvSpPr>
          <p:cNvPr id="45" name="Freeform 5">
            <a:extLst>
              <a:ext uri="{FF2B5EF4-FFF2-40B4-BE49-F238E27FC236}">
                <a16:creationId xmlns:a16="http://schemas.microsoft.com/office/drawing/2014/main" id="{441709EF-C854-4779-B7BD-0743DB061F60}"/>
              </a:ext>
            </a:extLst>
          </p:cNvPr>
          <p:cNvSpPr>
            <a:spLocks/>
          </p:cNvSpPr>
          <p:nvPr/>
        </p:nvSpPr>
        <p:spPr bwMode="auto">
          <a:xfrm>
            <a:off x="8677275" y="3997325"/>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6" name="TextBox 45">
            <a:extLst>
              <a:ext uri="{FF2B5EF4-FFF2-40B4-BE49-F238E27FC236}">
                <a16:creationId xmlns:a16="http://schemas.microsoft.com/office/drawing/2014/main" id="{C8C898E4-662A-4CA1-A7CA-570EDA8901FE}"/>
              </a:ext>
            </a:extLst>
          </p:cNvPr>
          <p:cNvSpPr txBox="1">
            <a:spLocks noChangeArrowheads="1"/>
          </p:cNvSpPr>
          <p:nvPr/>
        </p:nvSpPr>
        <p:spPr bwMode="auto">
          <a:xfrm>
            <a:off x="9134475" y="3838575"/>
            <a:ext cx="1506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 like</a:t>
            </a:r>
          </a:p>
        </p:txBody>
      </p:sp>
      <p:sp>
        <p:nvSpPr>
          <p:cNvPr id="50" name="Title 49">
            <a:extLst>
              <a:ext uri="{FF2B5EF4-FFF2-40B4-BE49-F238E27FC236}">
                <a16:creationId xmlns:a16="http://schemas.microsoft.com/office/drawing/2014/main" id="{0F4FD857-CDA5-4E60-AFE2-E610B81E0CFC}"/>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Key Factor</a:t>
            </a:r>
            <a:endParaRPr lang="en-ID" altLang="en-US"/>
          </a:p>
        </p:txBody>
      </p:sp>
      <p:grpSp>
        <p:nvGrpSpPr>
          <p:cNvPr id="29" name="Graphic 8">
            <a:extLst>
              <a:ext uri="{FF2B5EF4-FFF2-40B4-BE49-F238E27FC236}">
                <a16:creationId xmlns:a16="http://schemas.microsoft.com/office/drawing/2014/main" id="{A46E777E-8FAD-44B8-BDDA-885E023FE033}"/>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7" name="Freeform: Shape 46">
              <a:extLst>
                <a:ext uri="{FF2B5EF4-FFF2-40B4-BE49-F238E27FC236}">
                  <a16:creationId xmlns:a16="http://schemas.microsoft.com/office/drawing/2014/main" id="{BFBA4578-9CCE-4E28-9D31-E2C5DA63E866}"/>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8" name="Freeform: Shape 47">
              <a:extLst>
                <a:ext uri="{FF2B5EF4-FFF2-40B4-BE49-F238E27FC236}">
                  <a16:creationId xmlns:a16="http://schemas.microsoft.com/office/drawing/2014/main" id="{99F7EF17-0F63-4C27-9111-CAC2B96CDF5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9" name="Freeform: Shape 48">
              <a:extLst>
                <a:ext uri="{FF2B5EF4-FFF2-40B4-BE49-F238E27FC236}">
                  <a16:creationId xmlns:a16="http://schemas.microsoft.com/office/drawing/2014/main" id="{28491008-44D2-4956-84C5-584EB8C4F45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83A17474-80CB-4B62-B29D-D124F2B2CE9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C5703AB7-7C25-49CF-AA33-A7B6B347801F}"/>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310FEE3D-97A1-4FC7-8A8A-C8667A6C00A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54" name="TextBox 53">
            <a:extLst>
              <a:ext uri="{FF2B5EF4-FFF2-40B4-BE49-F238E27FC236}">
                <a16:creationId xmlns:a16="http://schemas.microsoft.com/office/drawing/2014/main" id="{CAD8F840-8A40-4F9B-A2E9-F27B3C6DD2D9}"/>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55" name="Freeform: Shape 54">
            <a:extLst>
              <a:ext uri="{FF2B5EF4-FFF2-40B4-BE49-F238E27FC236}">
                <a16:creationId xmlns:a16="http://schemas.microsoft.com/office/drawing/2014/main" id="{00C1A1F2-2293-481F-BAC4-818F2472ECD2}"/>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par>
                          <p:cTn id="41" fill="hold" nodeType="afterGroup">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par>
                          <p:cTn id="48" fill="hold" nodeType="afterGroup">
                            <p:stCondLst>
                              <p:cond delay="4000"/>
                            </p:stCondLst>
                            <p:childTnLst>
                              <p:par>
                                <p:cTn id="49" presetID="53" presetClass="entr" presetSubtype="16"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Effect transition="in" filter="fade">
                                      <p:cBhvr>
                                        <p:cTn id="58" dur="500"/>
                                        <p:tgtEl>
                                          <p:spTgt spid="36"/>
                                        </p:tgtEl>
                                      </p:cBhvr>
                                    </p:animEffect>
                                  </p:childTnLst>
                                </p:cTn>
                              </p:par>
                              <p:par>
                                <p:cTn id="59" presetID="53" presetClass="entr" presetSubtype="16"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Effect transition="in" filter="fade">
                                      <p:cBhvr>
                                        <p:cTn id="63" dur="500"/>
                                        <p:tgtEl>
                                          <p:spTgt spid="43"/>
                                        </p:tgtEl>
                                      </p:cBhvr>
                                    </p:animEffect>
                                  </p:childTnLst>
                                </p:cTn>
                              </p:par>
                              <p:par>
                                <p:cTn id="64" presetID="53" presetClass="entr" presetSubtype="16" fill="hold" nodeType="with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fltVal val="0"/>
                                          </p:val>
                                        </p:tav>
                                        <p:tav tm="100000">
                                          <p:val>
                                            <p:strVal val="#ppt_w"/>
                                          </p:val>
                                        </p:tav>
                                      </p:tavLst>
                                    </p:anim>
                                    <p:anim calcmode="lin" valueType="num">
                                      <p:cBhvr>
                                        <p:cTn id="67" dur="500" fill="hold"/>
                                        <p:tgtEl>
                                          <p:spTgt spid="45"/>
                                        </p:tgtEl>
                                        <p:attrNameLst>
                                          <p:attrName>ppt_h</p:attrName>
                                        </p:attrNameLst>
                                      </p:cBhvr>
                                      <p:tavLst>
                                        <p:tav tm="0">
                                          <p:val>
                                            <p:fltVal val="0"/>
                                          </p:val>
                                        </p:tav>
                                        <p:tav tm="100000">
                                          <p:val>
                                            <p:strVal val="#ppt_h"/>
                                          </p:val>
                                        </p:tav>
                                      </p:tavLst>
                                    </p:anim>
                                    <p:animEffect transition="in" filter="fade">
                                      <p:cBhvr>
                                        <p:cTn id="68" dur="500"/>
                                        <p:tgtEl>
                                          <p:spTgt spid="45"/>
                                        </p:tgtEl>
                                      </p:cBhvr>
                                    </p:animEffect>
                                  </p:childTnLst>
                                </p:cTn>
                              </p:par>
                            </p:childTnLst>
                          </p:cTn>
                        </p:par>
                        <p:par>
                          <p:cTn id="69" fill="hold" nodeType="afterGroup">
                            <p:stCondLst>
                              <p:cond delay="4500"/>
                            </p:stCondLst>
                            <p:childTnLst>
                              <p:par>
                                <p:cTn id="70" presetID="2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left)">
                                      <p:cBhvr>
                                        <p:cTn id="78" dur="500"/>
                                        <p:tgtEl>
                                          <p:spTgt spid="4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childTnLst>
                          </p:cTn>
                        </p:par>
                        <p:par>
                          <p:cTn id="82" fill="hold" nodeType="afterGroup">
                            <p:stCondLst>
                              <p:cond delay="5000"/>
                            </p:stCondLst>
                            <p:childTnLst>
                              <p:par>
                                <p:cTn id="83" presetID="22" presetClass="entr" presetSubtype="1"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5" grpId="0"/>
      <p:bldP spid="37" grpId="0"/>
      <p:bldP spid="38" grpId="0"/>
      <p:bldP spid="39" grpId="0"/>
      <p:bldP spid="40" grpId="0"/>
      <p:bldP spid="41" grpId="0"/>
      <p:bldP spid="42" grpId="0"/>
      <p:bldP spid="44" grpId="0"/>
      <p:bldP spid="46" grpId="0"/>
      <p:bldP spid="50"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D8E1A117-7D31-40DE-8D1E-74CCC2F65F98}"/>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21DF8B83-4AAE-4231-A2D3-453D711AA09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80DF07B5-A9E5-4F3B-AD01-17A7EB68D92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85047B62-2AE9-4B12-BD93-C01F13E2E714}"/>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6751EBAA-8CD4-4EE4-9829-86E53D6EE995}"/>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D6969452-628F-42B6-A596-905007B6FEF1}"/>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9479B268-E9FB-4F10-9DB6-582B412630A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B70D4054-EFD6-4921-BCE9-985837B514C0}"/>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0FFAF364-0822-4A2E-AB6A-F0293012AD28}"/>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12">
            <a:extLst>
              <a:ext uri="{FF2B5EF4-FFF2-40B4-BE49-F238E27FC236}">
                <a16:creationId xmlns:a16="http://schemas.microsoft.com/office/drawing/2014/main" id="{57DCDE79-AEFB-448F-973F-73C1108DECB5}"/>
              </a:ext>
            </a:extLst>
          </p:cNvPr>
          <p:cNvSpPr/>
          <p:nvPr/>
        </p:nvSpPr>
        <p:spPr>
          <a:xfrm>
            <a:off x="1223963" y="3408363"/>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BDA6D188-D46A-4AD8-A85B-63B358C88209}"/>
              </a:ext>
            </a:extLst>
          </p:cNvPr>
          <p:cNvSpPr/>
          <p:nvPr/>
        </p:nvSpPr>
        <p:spPr>
          <a:xfrm>
            <a:off x="919163" y="3109913"/>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1" name="Connector: Elbow 30">
            <a:extLst>
              <a:ext uri="{FF2B5EF4-FFF2-40B4-BE49-F238E27FC236}">
                <a16:creationId xmlns:a16="http://schemas.microsoft.com/office/drawing/2014/main" id="{90B9173A-3FAF-451D-8DF1-5A664EFF6084}"/>
              </a:ext>
            </a:extLst>
          </p:cNvPr>
          <p:cNvCxnSpPr>
            <a:cxnSpLocks/>
          </p:cNvCxnSpPr>
          <p:nvPr/>
        </p:nvCxnSpPr>
        <p:spPr>
          <a:xfrm flipV="1">
            <a:off x="3201988" y="2357438"/>
            <a:ext cx="1531937" cy="15113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A633F4C-7853-466C-AE32-66C518FD8C2A}"/>
              </a:ext>
            </a:extLst>
          </p:cNvPr>
          <p:cNvCxnSpPr>
            <a:cxnSpLocks/>
          </p:cNvCxnSpPr>
          <p:nvPr/>
        </p:nvCxnSpPr>
        <p:spPr>
          <a:xfrm>
            <a:off x="3214688" y="3870325"/>
            <a:ext cx="1663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D2921D9-2790-47C0-8543-199ADC0B3268}"/>
              </a:ext>
            </a:extLst>
          </p:cNvPr>
          <p:cNvCxnSpPr>
            <a:cxnSpLocks/>
          </p:cNvCxnSpPr>
          <p:nvPr/>
        </p:nvCxnSpPr>
        <p:spPr>
          <a:xfrm>
            <a:off x="3205163" y="3870325"/>
            <a:ext cx="6632575" cy="1573213"/>
          </a:xfrm>
          <a:prstGeom prst="bentConnector3">
            <a:avLst>
              <a:gd name="adj1" fmla="val 11476"/>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9D329BC-3347-4854-B65D-B5D771F3753A}"/>
              </a:ext>
            </a:extLst>
          </p:cNvPr>
          <p:cNvCxnSpPr>
            <a:cxnSpLocks/>
          </p:cNvCxnSpPr>
          <p:nvPr/>
        </p:nvCxnSpPr>
        <p:spPr>
          <a:xfrm>
            <a:off x="6340475" y="2352675"/>
            <a:ext cx="1630363"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3B19AF9-2CFD-4ECF-822D-9AEC48C02C67}"/>
              </a:ext>
            </a:extLst>
          </p:cNvPr>
          <p:cNvSpPr/>
          <p:nvPr/>
        </p:nvSpPr>
        <p:spPr>
          <a:xfrm>
            <a:off x="4581525" y="1895475"/>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Rectangle 43">
            <a:extLst>
              <a:ext uri="{FF2B5EF4-FFF2-40B4-BE49-F238E27FC236}">
                <a16:creationId xmlns:a16="http://schemas.microsoft.com/office/drawing/2014/main" id="{2E8F08F1-6B3D-46F9-A2AC-A69F9D72D379}"/>
              </a:ext>
            </a:extLst>
          </p:cNvPr>
          <p:cNvSpPr/>
          <p:nvPr/>
        </p:nvSpPr>
        <p:spPr>
          <a:xfrm>
            <a:off x="4275138" y="1597025"/>
            <a:ext cx="603250" cy="60483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48" name="Straight Connector 47">
            <a:extLst>
              <a:ext uri="{FF2B5EF4-FFF2-40B4-BE49-F238E27FC236}">
                <a16:creationId xmlns:a16="http://schemas.microsoft.com/office/drawing/2014/main" id="{7B9A1C33-E8C1-4A59-A90B-959D1F86CA81}"/>
              </a:ext>
            </a:extLst>
          </p:cNvPr>
          <p:cNvCxnSpPr>
            <a:cxnSpLocks/>
          </p:cNvCxnSpPr>
          <p:nvPr/>
        </p:nvCxnSpPr>
        <p:spPr>
          <a:xfrm>
            <a:off x="6342063" y="3863975"/>
            <a:ext cx="1627187"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D50AE292-258C-4492-8775-563FDB634CF1}"/>
              </a:ext>
            </a:extLst>
          </p:cNvPr>
          <p:cNvSpPr/>
          <p:nvPr/>
        </p:nvSpPr>
        <p:spPr>
          <a:xfrm>
            <a:off x="4584700" y="3406775"/>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Rectangle 49">
            <a:extLst>
              <a:ext uri="{FF2B5EF4-FFF2-40B4-BE49-F238E27FC236}">
                <a16:creationId xmlns:a16="http://schemas.microsoft.com/office/drawing/2014/main" id="{538EAF22-430C-4CC1-9336-4FB615C99A67}"/>
              </a:ext>
            </a:extLst>
          </p:cNvPr>
          <p:cNvSpPr/>
          <p:nvPr/>
        </p:nvSpPr>
        <p:spPr>
          <a:xfrm>
            <a:off x="4278313" y="3108325"/>
            <a:ext cx="604837" cy="60483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2B57BC4A-E86C-4726-96D7-078015A28C54}"/>
              </a:ext>
            </a:extLst>
          </p:cNvPr>
          <p:cNvSpPr/>
          <p:nvPr/>
        </p:nvSpPr>
        <p:spPr>
          <a:xfrm>
            <a:off x="7623175" y="1900238"/>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Rectangle 54">
            <a:extLst>
              <a:ext uri="{FF2B5EF4-FFF2-40B4-BE49-F238E27FC236}">
                <a16:creationId xmlns:a16="http://schemas.microsoft.com/office/drawing/2014/main" id="{F06F071E-4F3D-4410-9F4A-41CA0C54755A}"/>
              </a:ext>
            </a:extLst>
          </p:cNvPr>
          <p:cNvSpPr/>
          <p:nvPr/>
        </p:nvSpPr>
        <p:spPr>
          <a:xfrm>
            <a:off x="7316788" y="1601788"/>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Rectangle 56">
            <a:extLst>
              <a:ext uri="{FF2B5EF4-FFF2-40B4-BE49-F238E27FC236}">
                <a16:creationId xmlns:a16="http://schemas.microsoft.com/office/drawing/2014/main" id="{B451C463-71EB-4CF4-BF9D-F7E7176ECD0B}"/>
              </a:ext>
            </a:extLst>
          </p:cNvPr>
          <p:cNvSpPr/>
          <p:nvPr/>
        </p:nvSpPr>
        <p:spPr>
          <a:xfrm>
            <a:off x="7626350" y="3411538"/>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Rectangle 57">
            <a:extLst>
              <a:ext uri="{FF2B5EF4-FFF2-40B4-BE49-F238E27FC236}">
                <a16:creationId xmlns:a16="http://schemas.microsoft.com/office/drawing/2014/main" id="{65A30BE2-AB2C-423A-B4B4-DD69815EB0C6}"/>
              </a:ext>
            </a:extLst>
          </p:cNvPr>
          <p:cNvSpPr/>
          <p:nvPr/>
        </p:nvSpPr>
        <p:spPr>
          <a:xfrm>
            <a:off x="7321550" y="3113088"/>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A7F6D8CE-078B-4A05-9032-65D91ABAA14B}"/>
              </a:ext>
            </a:extLst>
          </p:cNvPr>
          <p:cNvSpPr/>
          <p:nvPr/>
        </p:nvSpPr>
        <p:spPr>
          <a:xfrm>
            <a:off x="9144000" y="4954588"/>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B691C55F-439D-4490-9FBA-E814EE5746BF}"/>
              </a:ext>
            </a:extLst>
          </p:cNvPr>
          <p:cNvSpPr/>
          <p:nvPr/>
        </p:nvSpPr>
        <p:spPr>
          <a:xfrm>
            <a:off x="8847138" y="4656138"/>
            <a:ext cx="603250" cy="604837"/>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TextBox 68">
            <a:extLst>
              <a:ext uri="{FF2B5EF4-FFF2-40B4-BE49-F238E27FC236}">
                <a16:creationId xmlns:a16="http://schemas.microsoft.com/office/drawing/2014/main" id="{0F901F2C-AEA8-4AE4-974C-19B9D5EE4876}"/>
              </a:ext>
            </a:extLst>
          </p:cNvPr>
          <p:cNvSpPr txBox="1"/>
          <p:nvPr/>
        </p:nvSpPr>
        <p:spPr>
          <a:xfrm>
            <a:off x="1444625" y="3697288"/>
            <a:ext cx="1689100" cy="338137"/>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0" name="TextBox 69">
            <a:extLst>
              <a:ext uri="{FF2B5EF4-FFF2-40B4-BE49-F238E27FC236}">
                <a16:creationId xmlns:a16="http://schemas.microsoft.com/office/drawing/2014/main" id="{459A6444-9825-470C-AFD0-840845E05CAE}"/>
              </a:ext>
            </a:extLst>
          </p:cNvPr>
          <p:cNvSpPr txBox="1"/>
          <p:nvPr/>
        </p:nvSpPr>
        <p:spPr>
          <a:xfrm>
            <a:off x="4802188" y="2184400"/>
            <a:ext cx="1687512" cy="338138"/>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1" name="TextBox 70">
            <a:extLst>
              <a:ext uri="{FF2B5EF4-FFF2-40B4-BE49-F238E27FC236}">
                <a16:creationId xmlns:a16="http://schemas.microsoft.com/office/drawing/2014/main" id="{7315D87F-6DD4-400F-8C4C-F252BF7F36B1}"/>
              </a:ext>
            </a:extLst>
          </p:cNvPr>
          <p:cNvSpPr txBox="1"/>
          <p:nvPr/>
        </p:nvSpPr>
        <p:spPr>
          <a:xfrm>
            <a:off x="4805363" y="3695700"/>
            <a:ext cx="1689100" cy="338138"/>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2" name="TextBox 71">
            <a:extLst>
              <a:ext uri="{FF2B5EF4-FFF2-40B4-BE49-F238E27FC236}">
                <a16:creationId xmlns:a16="http://schemas.microsoft.com/office/drawing/2014/main" id="{B9350BDD-FE9A-4A08-A38C-5D6AE948BD15}"/>
              </a:ext>
            </a:extLst>
          </p:cNvPr>
          <p:cNvSpPr txBox="1"/>
          <p:nvPr/>
        </p:nvSpPr>
        <p:spPr>
          <a:xfrm>
            <a:off x="7847013" y="3698875"/>
            <a:ext cx="1689100" cy="339725"/>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3" name="TextBox 72">
            <a:extLst>
              <a:ext uri="{FF2B5EF4-FFF2-40B4-BE49-F238E27FC236}">
                <a16:creationId xmlns:a16="http://schemas.microsoft.com/office/drawing/2014/main" id="{CF18A2BA-64A6-4E5A-8FE5-5C14386BAE18}"/>
              </a:ext>
            </a:extLst>
          </p:cNvPr>
          <p:cNvSpPr txBox="1"/>
          <p:nvPr/>
        </p:nvSpPr>
        <p:spPr>
          <a:xfrm>
            <a:off x="7843838" y="2187575"/>
            <a:ext cx="1687512" cy="339725"/>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4" name="TextBox 73">
            <a:extLst>
              <a:ext uri="{FF2B5EF4-FFF2-40B4-BE49-F238E27FC236}">
                <a16:creationId xmlns:a16="http://schemas.microsoft.com/office/drawing/2014/main" id="{4F6A2F72-FB82-4089-8512-5ED613D69003}"/>
              </a:ext>
            </a:extLst>
          </p:cNvPr>
          <p:cNvSpPr txBox="1"/>
          <p:nvPr/>
        </p:nvSpPr>
        <p:spPr>
          <a:xfrm>
            <a:off x="9364663" y="5243513"/>
            <a:ext cx="1687512" cy="338137"/>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81" name="Title 80">
            <a:extLst>
              <a:ext uri="{FF2B5EF4-FFF2-40B4-BE49-F238E27FC236}">
                <a16:creationId xmlns:a16="http://schemas.microsoft.com/office/drawing/2014/main" id="{AADD3DBF-39F6-46D9-BDBC-04ED7EA8ADF4}"/>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Process</a:t>
            </a:r>
            <a:endParaRPr lang="en-ID" altLang="en-US">
              <a:solidFill>
                <a:schemeClr val="accent1"/>
              </a:solidFill>
            </a:endParaRPr>
          </a:p>
        </p:txBody>
      </p:sp>
      <p:grpSp>
        <p:nvGrpSpPr>
          <p:cNvPr id="41" name="Group 40">
            <a:extLst>
              <a:ext uri="{FF2B5EF4-FFF2-40B4-BE49-F238E27FC236}">
                <a16:creationId xmlns:a16="http://schemas.microsoft.com/office/drawing/2014/main" id="{B7E7E942-0EAB-4A97-9C9E-04AEA96481BE}"/>
              </a:ext>
            </a:extLst>
          </p:cNvPr>
          <p:cNvGrpSpPr>
            <a:grpSpLocks noChangeAspect="1"/>
          </p:cNvGrpSpPr>
          <p:nvPr/>
        </p:nvGrpSpPr>
        <p:grpSpPr>
          <a:xfrm>
            <a:off x="4452846" y="1792172"/>
            <a:ext cx="247121" cy="214686"/>
            <a:chOff x="-474040" y="6113577"/>
            <a:chExt cx="762000" cy="661987"/>
          </a:xfrm>
          <a:solidFill>
            <a:schemeClr val="bg2"/>
          </a:solidFill>
        </p:grpSpPr>
        <p:sp>
          <p:nvSpPr>
            <p:cNvPr id="42" name="Freeform: Shape 41">
              <a:extLst>
                <a:ext uri="{FF2B5EF4-FFF2-40B4-BE49-F238E27FC236}">
                  <a16:creationId xmlns:a16="http://schemas.microsoft.com/office/drawing/2014/main" id="{D42C4D19-B1D1-48C0-8D53-888B748BC3D3}"/>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5" name="Freeform: Shape 44">
              <a:extLst>
                <a:ext uri="{FF2B5EF4-FFF2-40B4-BE49-F238E27FC236}">
                  <a16:creationId xmlns:a16="http://schemas.microsoft.com/office/drawing/2014/main" id="{3CDF8F9A-5947-471C-8CF8-84BB7627697B}"/>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6" name="Group 45">
            <a:extLst>
              <a:ext uri="{FF2B5EF4-FFF2-40B4-BE49-F238E27FC236}">
                <a16:creationId xmlns:a16="http://schemas.microsoft.com/office/drawing/2014/main" id="{19021487-B552-4ACE-A49F-3550A6652BC3}"/>
              </a:ext>
            </a:extLst>
          </p:cNvPr>
          <p:cNvGrpSpPr>
            <a:grpSpLocks noChangeAspect="1"/>
          </p:cNvGrpSpPr>
          <p:nvPr/>
        </p:nvGrpSpPr>
        <p:grpSpPr>
          <a:xfrm>
            <a:off x="1096565" y="3325289"/>
            <a:ext cx="247121" cy="173603"/>
            <a:chOff x="1418602" y="6135827"/>
            <a:chExt cx="761999" cy="535304"/>
          </a:xfrm>
          <a:solidFill>
            <a:schemeClr val="bg2"/>
          </a:solidFill>
        </p:grpSpPr>
        <p:sp>
          <p:nvSpPr>
            <p:cNvPr id="47" name="Freeform: Shape 46">
              <a:extLst>
                <a:ext uri="{FF2B5EF4-FFF2-40B4-BE49-F238E27FC236}">
                  <a16:creationId xmlns:a16="http://schemas.microsoft.com/office/drawing/2014/main" id="{3D855EF2-1138-4324-9168-F9224CEFE416}"/>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C7A759E7-0601-4541-A3B2-B47E7D07F0A6}"/>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3D8E7740-9DCE-431D-88E6-74D9586D01AE}"/>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BDDA2583-2790-420D-83B8-0A652FB85B94}"/>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C9971F9B-7014-43C2-B138-F941A5575BFD}"/>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Freeform: Shape 58">
              <a:extLst>
                <a:ext uri="{FF2B5EF4-FFF2-40B4-BE49-F238E27FC236}">
                  <a16:creationId xmlns:a16="http://schemas.microsoft.com/office/drawing/2014/main" id="{E039F4C9-D973-4DA1-9B09-CEFC7463CF06}"/>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Freeform: Shape 59">
              <a:extLst>
                <a:ext uri="{FF2B5EF4-FFF2-40B4-BE49-F238E27FC236}">
                  <a16:creationId xmlns:a16="http://schemas.microsoft.com/office/drawing/2014/main" id="{F1BF1E5A-8391-46C0-A85B-40DB379CF182}"/>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1" name="Group 60">
            <a:extLst>
              <a:ext uri="{FF2B5EF4-FFF2-40B4-BE49-F238E27FC236}">
                <a16:creationId xmlns:a16="http://schemas.microsoft.com/office/drawing/2014/main" id="{82D6D346-9C0B-4ACE-B8B3-33506AD087AC}"/>
              </a:ext>
            </a:extLst>
          </p:cNvPr>
          <p:cNvGrpSpPr>
            <a:grpSpLocks noChangeAspect="1"/>
          </p:cNvGrpSpPr>
          <p:nvPr/>
        </p:nvGrpSpPr>
        <p:grpSpPr>
          <a:xfrm>
            <a:off x="4457187" y="3289004"/>
            <a:ext cx="246888" cy="243640"/>
            <a:chOff x="299436" y="5382476"/>
            <a:chExt cx="723900" cy="714375"/>
          </a:xfrm>
          <a:solidFill>
            <a:schemeClr val="bg2"/>
          </a:solidFill>
        </p:grpSpPr>
        <p:sp>
          <p:nvSpPr>
            <p:cNvPr id="62" name="Freeform: Shape 61">
              <a:extLst>
                <a:ext uri="{FF2B5EF4-FFF2-40B4-BE49-F238E27FC236}">
                  <a16:creationId xmlns:a16="http://schemas.microsoft.com/office/drawing/2014/main" id="{F29407E9-7FB9-4EDA-9AD9-AFFF6A2E585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1F57DB29-B85A-4136-9CFC-CBCD24159519}"/>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AB17F044-1949-4C83-B020-9DD0A149D3BE}"/>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CD258D73-07E9-44CA-B489-A1E705856592}"/>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8" name="Freeform: Shape 67">
              <a:extLst>
                <a:ext uri="{FF2B5EF4-FFF2-40B4-BE49-F238E27FC236}">
                  <a16:creationId xmlns:a16="http://schemas.microsoft.com/office/drawing/2014/main" id="{4628E47B-FE8A-4087-B0AD-B4D64280562F}"/>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82" name="Group 81">
            <a:extLst>
              <a:ext uri="{FF2B5EF4-FFF2-40B4-BE49-F238E27FC236}">
                <a16:creationId xmlns:a16="http://schemas.microsoft.com/office/drawing/2014/main" id="{7F9A65ED-A5AC-41C1-9133-46AAE547F375}"/>
              </a:ext>
            </a:extLst>
          </p:cNvPr>
          <p:cNvGrpSpPr>
            <a:grpSpLocks noChangeAspect="1"/>
          </p:cNvGrpSpPr>
          <p:nvPr/>
        </p:nvGrpSpPr>
        <p:grpSpPr>
          <a:xfrm>
            <a:off x="7494843" y="1800742"/>
            <a:ext cx="246888" cy="205335"/>
            <a:chOff x="-776215" y="3626524"/>
            <a:chExt cx="799958" cy="665320"/>
          </a:xfrm>
          <a:solidFill>
            <a:schemeClr val="bg2"/>
          </a:solidFill>
        </p:grpSpPr>
        <p:sp>
          <p:nvSpPr>
            <p:cNvPr id="83" name="Freeform: Shape 82">
              <a:extLst>
                <a:ext uri="{FF2B5EF4-FFF2-40B4-BE49-F238E27FC236}">
                  <a16:creationId xmlns:a16="http://schemas.microsoft.com/office/drawing/2014/main" id="{BC63DCDF-7BAA-4B2C-ABC5-C2C4971CA0B2}"/>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4" name="Freeform: Shape 83">
              <a:extLst>
                <a:ext uri="{FF2B5EF4-FFF2-40B4-BE49-F238E27FC236}">
                  <a16:creationId xmlns:a16="http://schemas.microsoft.com/office/drawing/2014/main" id="{FDCB4980-3C4D-4DE3-A8BE-836A88802A9D}"/>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5" name="Freeform: Shape 84">
              <a:extLst>
                <a:ext uri="{FF2B5EF4-FFF2-40B4-BE49-F238E27FC236}">
                  <a16:creationId xmlns:a16="http://schemas.microsoft.com/office/drawing/2014/main" id="{19B07C13-C46D-4229-B9A7-38CDA3774EE3}"/>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6" name="Freeform: Shape 85">
              <a:extLst>
                <a:ext uri="{FF2B5EF4-FFF2-40B4-BE49-F238E27FC236}">
                  <a16:creationId xmlns:a16="http://schemas.microsoft.com/office/drawing/2014/main" id="{112935FF-1739-43CD-A9D3-555378EB337B}"/>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7" name="Freeform: Shape 86">
              <a:extLst>
                <a:ext uri="{FF2B5EF4-FFF2-40B4-BE49-F238E27FC236}">
                  <a16:creationId xmlns:a16="http://schemas.microsoft.com/office/drawing/2014/main" id="{9EF1CC9C-2954-42AC-91D6-A30D5A0279F3}"/>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88" name="Group 87">
            <a:extLst>
              <a:ext uri="{FF2B5EF4-FFF2-40B4-BE49-F238E27FC236}">
                <a16:creationId xmlns:a16="http://schemas.microsoft.com/office/drawing/2014/main" id="{A41E168B-A432-4178-8300-6D38DF704713}"/>
              </a:ext>
            </a:extLst>
          </p:cNvPr>
          <p:cNvGrpSpPr>
            <a:grpSpLocks noChangeAspect="1"/>
          </p:cNvGrpSpPr>
          <p:nvPr/>
        </p:nvGrpSpPr>
        <p:grpSpPr>
          <a:xfrm>
            <a:off x="7499068" y="3303619"/>
            <a:ext cx="246888" cy="222199"/>
            <a:chOff x="7049278" y="5952338"/>
            <a:chExt cx="762000" cy="685800"/>
          </a:xfrm>
          <a:solidFill>
            <a:schemeClr val="bg2"/>
          </a:solidFill>
        </p:grpSpPr>
        <p:sp>
          <p:nvSpPr>
            <p:cNvPr id="89" name="Freeform: Shape 88">
              <a:extLst>
                <a:ext uri="{FF2B5EF4-FFF2-40B4-BE49-F238E27FC236}">
                  <a16:creationId xmlns:a16="http://schemas.microsoft.com/office/drawing/2014/main" id="{E8838220-7654-4E81-9C07-C57C4AC56335}"/>
                </a:ext>
              </a:extLst>
            </p:cNvPr>
            <p:cNvSpPr/>
            <p:nvPr/>
          </p:nvSpPr>
          <p:spPr>
            <a:xfrm>
              <a:off x="7049278" y="6504788"/>
              <a:ext cx="762000" cy="133350"/>
            </a:xfrm>
            <a:custGeom>
              <a:avLst/>
              <a:gdLst>
                <a:gd name="connsiteX0" fmla="*/ 381000 w 762000"/>
                <a:gd name="connsiteY0" fmla="*/ 38100 h 133350"/>
                <a:gd name="connsiteX1" fmla="*/ 409575 w 762000"/>
                <a:gd name="connsiteY1" fmla="*/ 66675 h 133350"/>
                <a:gd name="connsiteX2" fmla="*/ 381000 w 762000"/>
                <a:gd name="connsiteY2" fmla="*/ 95250 h 133350"/>
                <a:gd name="connsiteX3" fmla="*/ 352425 w 762000"/>
                <a:gd name="connsiteY3" fmla="*/ 66675 h 133350"/>
                <a:gd name="connsiteX4" fmla="*/ 381000 w 762000"/>
                <a:gd name="connsiteY4" fmla="*/ 38100 h 133350"/>
                <a:gd name="connsiteX5" fmla="*/ 0 w 762000"/>
                <a:gd name="connsiteY5" fmla="*/ 133350 h 133350"/>
                <a:gd name="connsiteX6" fmla="*/ 762000 w 762000"/>
                <a:gd name="connsiteY6" fmla="*/ 133350 h 133350"/>
                <a:gd name="connsiteX7" fmla="*/ 762000 w 762000"/>
                <a:gd name="connsiteY7" fmla="*/ 0 h 133350"/>
                <a:gd name="connsiteX8" fmla="*/ 0 w 762000"/>
                <a:gd name="connsiteY8" fmla="*/ 0 h 133350"/>
                <a:gd name="connsiteX9" fmla="*/ 0 w 762000"/>
                <a:gd name="connsiteY9"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33350">
                  <a:moveTo>
                    <a:pt x="381000" y="38100"/>
                  </a:moveTo>
                  <a:cubicBezTo>
                    <a:pt x="397193" y="38100"/>
                    <a:pt x="409575" y="50483"/>
                    <a:pt x="409575" y="66675"/>
                  </a:cubicBezTo>
                  <a:cubicBezTo>
                    <a:pt x="409575" y="82867"/>
                    <a:pt x="397193" y="95250"/>
                    <a:pt x="381000" y="95250"/>
                  </a:cubicBezTo>
                  <a:cubicBezTo>
                    <a:pt x="364808" y="95250"/>
                    <a:pt x="352425" y="82867"/>
                    <a:pt x="352425" y="66675"/>
                  </a:cubicBezTo>
                  <a:cubicBezTo>
                    <a:pt x="352425" y="50483"/>
                    <a:pt x="364808" y="38100"/>
                    <a:pt x="381000" y="38100"/>
                  </a:cubicBezTo>
                  <a:close/>
                  <a:moveTo>
                    <a:pt x="0" y="133350"/>
                  </a:moveTo>
                  <a:lnTo>
                    <a:pt x="762000" y="133350"/>
                  </a:lnTo>
                  <a:lnTo>
                    <a:pt x="762000" y="0"/>
                  </a:lnTo>
                  <a:lnTo>
                    <a:pt x="0" y="0"/>
                  </a:lnTo>
                  <a:lnTo>
                    <a:pt x="0"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0" name="Freeform: Shape 89">
              <a:extLst>
                <a:ext uri="{FF2B5EF4-FFF2-40B4-BE49-F238E27FC236}">
                  <a16:creationId xmlns:a16="http://schemas.microsoft.com/office/drawing/2014/main" id="{BC0938BB-9211-4633-9118-FC4F5F06B99E}"/>
                </a:ext>
              </a:extLst>
            </p:cNvPr>
            <p:cNvSpPr/>
            <p:nvPr/>
          </p:nvSpPr>
          <p:spPr>
            <a:xfrm>
              <a:off x="7239778" y="61809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1" name="Freeform: Shape 90">
              <a:extLst>
                <a:ext uri="{FF2B5EF4-FFF2-40B4-BE49-F238E27FC236}">
                  <a16:creationId xmlns:a16="http://schemas.microsoft.com/office/drawing/2014/main" id="{6A9F4810-1CE4-4D24-A7D1-6516A43F3A61}"/>
                </a:ext>
              </a:extLst>
            </p:cNvPr>
            <p:cNvSpPr/>
            <p:nvPr/>
          </p:nvSpPr>
          <p:spPr>
            <a:xfrm>
              <a:off x="7239778" y="61047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2" name="Freeform: Shape 91">
              <a:extLst>
                <a:ext uri="{FF2B5EF4-FFF2-40B4-BE49-F238E27FC236}">
                  <a16:creationId xmlns:a16="http://schemas.microsoft.com/office/drawing/2014/main" id="{B6F89292-8F31-4AC4-8D0B-F6E57E3DA96B}"/>
                </a:ext>
              </a:extLst>
            </p:cNvPr>
            <p:cNvSpPr/>
            <p:nvPr/>
          </p:nvSpPr>
          <p:spPr>
            <a:xfrm>
              <a:off x="7239778" y="60285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3" name="Freeform: Shape 92">
              <a:extLst>
                <a:ext uri="{FF2B5EF4-FFF2-40B4-BE49-F238E27FC236}">
                  <a16:creationId xmlns:a16="http://schemas.microsoft.com/office/drawing/2014/main" id="{EB8CF476-0312-4446-B4CC-88618E2CF2DA}"/>
                </a:ext>
              </a:extLst>
            </p:cNvPr>
            <p:cNvSpPr/>
            <p:nvPr/>
          </p:nvSpPr>
          <p:spPr>
            <a:xfrm>
              <a:off x="7049278" y="5952338"/>
              <a:ext cx="762000" cy="514350"/>
            </a:xfrm>
            <a:custGeom>
              <a:avLst/>
              <a:gdLst>
                <a:gd name="connsiteX0" fmla="*/ 647700 w 762000"/>
                <a:gd name="connsiteY0" fmla="*/ 304800 h 514350"/>
                <a:gd name="connsiteX1" fmla="*/ 419100 w 762000"/>
                <a:gd name="connsiteY1" fmla="*/ 304800 h 514350"/>
                <a:gd name="connsiteX2" fmla="*/ 419100 w 762000"/>
                <a:gd name="connsiteY2" fmla="*/ 209550 h 514350"/>
                <a:gd name="connsiteX3" fmla="*/ 647700 w 762000"/>
                <a:gd name="connsiteY3" fmla="*/ 209550 h 514350"/>
                <a:gd name="connsiteX4" fmla="*/ 647700 w 762000"/>
                <a:gd name="connsiteY4" fmla="*/ 304800 h 514350"/>
                <a:gd name="connsiteX5" fmla="*/ 323850 w 762000"/>
                <a:gd name="connsiteY5" fmla="*/ 304800 h 514350"/>
                <a:gd name="connsiteX6" fmla="*/ 152400 w 762000"/>
                <a:gd name="connsiteY6" fmla="*/ 304800 h 514350"/>
                <a:gd name="connsiteX7" fmla="*/ 152400 w 762000"/>
                <a:gd name="connsiteY7" fmla="*/ 38100 h 514350"/>
                <a:gd name="connsiteX8" fmla="*/ 323850 w 762000"/>
                <a:gd name="connsiteY8" fmla="*/ 38100 h 514350"/>
                <a:gd name="connsiteX9" fmla="*/ 323850 w 762000"/>
                <a:gd name="connsiteY9" fmla="*/ 304800 h 514350"/>
                <a:gd name="connsiteX10" fmla="*/ 704850 w 762000"/>
                <a:gd name="connsiteY10" fmla="*/ 304800 h 514350"/>
                <a:gd name="connsiteX11" fmla="*/ 704850 w 762000"/>
                <a:gd name="connsiteY11" fmla="*/ 190500 h 514350"/>
                <a:gd name="connsiteX12" fmla="*/ 666750 w 762000"/>
                <a:gd name="connsiteY12" fmla="*/ 152400 h 514350"/>
                <a:gd name="connsiteX13" fmla="*/ 361950 w 762000"/>
                <a:gd name="connsiteY13" fmla="*/ 152400 h 514350"/>
                <a:gd name="connsiteX14" fmla="*/ 361950 w 762000"/>
                <a:gd name="connsiteY14" fmla="*/ 19050 h 514350"/>
                <a:gd name="connsiteX15" fmla="*/ 342900 w 762000"/>
                <a:gd name="connsiteY15" fmla="*/ 0 h 514350"/>
                <a:gd name="connsiteX16" fmla="*/ 133350 w 762000"/>
                <a:gd name="connsiteY16" fmla="*/ 0 h 514350"/>
                <a:gd name="connsiteX17" fmla="*/ 114300 w 762000"/>
                <a:gd name="connsiteY17" fmla="*/ 19050 h 514350"/>
                <a:gd name="connsiteX18" fmla="*/ 114300 w 762000"/>
                <a:gd name="connsiteY18" fmla="*/ 152400 h 514350"/>
                <a:gd name="connsiteX19" fmla="*/ 95250 w 762000"/>
                <a:gd name="connsiteY19" fmla="*/ 152400 h 514350"/>
                <a:gd name="connsiteX20" fmla="*/ 57150 w 762000"/>
                <a:gd name="connsiteY20" fmla="*/ 190500 h 514350"/>
                <a:gd name="connsiteX21" fmla="*/ 57150 w 762000"/>
                <a:gd name="connsiteY21" fmla="*/ 304800 h 514350"/>
                <a:gd name="connsiteX22" fmla="*/ 0 w 762000"/>
                <a:gd name="connsiteY22" fmla="*/ 438150 h 514350"/>
                <a:gd name="connsiteX23" fmla="*/ 0 w 762000"/>
                <a:gd name="connsiteY23" fmla="*/ 514350 h 514350"/>
                <a:gd name="connsiteX24" fmla="*/ 762000 w 762000"/>
                <a:gd name="connsiteY24" fmla="*/ 514350 h 514350"/>
                <a:gd name="connsiteX25" fmla="*/ 762000 w 762000"/>
                <a:gd name="connsiteY25" fmla="*/ 438150 h 514350"/>
                <a:gd name="connsiteX26" fmla="*/ 704850 w 762000"/>
                <a:gd name="connsiteY26" fmla="*/ 3048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2000" h="514350">
                  <a:moveTo>
                    <a:pt x="647700" y="304800"/>
                  </a:moveTo>
                  <a:lnTo>
                    <a:pt x="419100" y="304800"/>
                  </a:lnTo>
                  <a:lnTo>
                    <a:pt x="419100" y="209550"/>
                  </a:lnTo>
                  <a:lnTo>
                    <a:pt x="647700" y="209550"/>
                  </a:lnTo>
                  <a:lnTo>
                    <a:pt x="647700" y="304800"/>
                  </a:lnTo>
                  <a:close/>
                  <a:moveTo>
                    <a:pt x="323850" y="304800"/>
                  </a:moveTo>
                  <a:lnTo>
                    <a:pt x="152400" y="304800"/>
                  </a:lnTo>
                  <a:lnTo>
                    <a:pt x="152400" y="38100"/>
                  </a:lnTo>
                  <a:lnTo>
                    <a:pt x="323850" y="38100"/>
                  </a:lnTo>
                  <a:lnTo>
                    <a:pt x="323850" y="304800"/>
                  </a:lnTo>
                  <a:close/>
                  <a:moveTo>
                    <a:pt x="704850" y="304800"/>
                  </a:moveTo>
                  <a:lnTo>
                    <a:pt x="704850" y="190500"/>
                  </a:lnTo>
                  <a:cubicBezTo>
                    <a:pt x="704850" y="169545"/>
                    <a:pt x="687705" y="152400"/>
                    <a:pt x="666750" y="152400"/>
                  </a:cubicBezTo>
                  <a:lnTo>
                    <a:pt x="361950" y="152400"/>
                  </a:lnTo>
                  <a:lnTo>
                    <a:pt x="361950" y="19050"/>
                  </a:lnTo>
                  <a:cubicBezTo>
                    <a:pt x="361950" y="8572"/>
                    <a:pt x="353378" y="0"/>
                    <a:pt x="342900" y="0"/>
                  </a:cubicBezTo>
                  <a:lnTo>
                    <a:pt x="133350" y="0"/>
                  </a:lnTo>
                  <a:cubicBezTo>
                    <a:pt x="122873" y="0"/>
                    <a:pt x="114300" y="8572"/>
                    <a:pt x="114300" y="19050"/>
                  </a:cubicBezTo>
                  <a:lnTo>
                    <a:pt x="114300" y="152400"/>
                  </a:lnTo>
                  <a:lnTo>
                    <a:pt x="95250" y="152400"/>
                  </a:lnTo>
                  <a:cubicBezTo>
                    <a:pt x="74295" y="152400"/>
                    <a:pt x="57150" y="169545"/>
                    <a:pt x="57150" y="190500"/>
                  </a:cubicBezTo>
                  <a:lnTo>
                    <a:pt x="57150" y="304800"/>
                  </a:lnTo>
                  <a:lnTo>
                    <a:pt x="0" y="438150"/>
                  </a:lnTo>
                  <a:lnTo>
                    <a:pt x="0" y="514350"/>
                  </a:lnTo>
                  <a:lnTo>
                    <a:pt x="762000" y="514350"/>
                  </a:lnTo>
                  <a:lnTo>
                    <a:pt x="762000" y="438150"/>
                  </a:lnTo>
                  <a:lnTo>
                    <a:pt x="704850" y="3048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94" name="Group 93">
            <a:extLst>
              <a:ext uri="{FF2B5EF4-FFF2-40B4-BE49-F238E27FC236}">
                <a16:creationId xmlns:a16="http://schemas.microsoft.com/office/drawing/2014/main" id="{52B703AE-EA32-4BCB-9CA8-8E64B8C2FF01}"/>
              </a:ext>
            </a:extLst>
          </p:cNvPr>
          <p:cNvGrpSpPr>
            <a:grpSpLocks noChangeAspect="1"/>
          </p:cNvGrpSpPr>
          <p:nvPr/>
        </p:nvGrpSpPr>
        <p:grpSpPr>
          <a:xfrm>
            <a:off x="9024833" y="4851260"/>
            <a:ext cx="246888" cy="214484"/>
            <a:chOff x="8324850" y="5374843"/>
            <a:chExt cx="762000" cy="661987"/>
          </a:xfrm>
          <a:solidFill>
            <a:schemeClr val="bg2"/>
          </a:solidFill>
        </p:grpSpPr>
        <p:sp>
          <p:nvSpPr>
            <p:cNvPr id="95" name="Freeform: Shape 94">
              <a:extLst>
                <a:ext uri="{FF2B5EF4-FFF2-40B4-BE49-F238E27FC236}">
                  <a16:creationId xmlns:a16="http://schemas.microsoft.com/office/drawing/2014/main" id="{6F3108EA-157B-4568-980D-A6C59A06B800}"/>
                </a:ext>
              </a:extLst>
            </p:cNvPr>
            <p:cNvSpPr/>
            <p:nvPr/>
          </p:nvSpPr>
          <p:spPr>
            <a:xfrm>
              <a:off x="8324850" y="5732030"/>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6" name="Freeform: Shape 95">
              <a:extLst>
                <a:ext uri="{FF2B5EF4-FFF2-40B4-BE49-F238E27FC236}">
                  <a16:creationId xmlns:a16="http://schemas.microsoft.com/office/drawing/2014/main" id="{42B574CB-FBBC-462D-A543-41195924AC64}"/>
                </a:ext>
              </a:extLst>
            </p:cNvPr>
            <p:cNvSpPr/>
            <p:nvPr/>
          </p:nvSpPr>
          <p:spPr>
            <a:xfrm>
              <a:off x="8324850" y="5374843"/>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left)">
                                      <p:cBhvr>
                                        <p:cTn id="19" dur="500"/>
                                        <p:tgtEl>
                                          <p:spTgt spid="81"/>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nodeType="afterGroup">
                            <p:stCondLst>
                              <p:cond delay="2500"/>
                            </p:stCondLst>
                            <p:childTnLst>
                              <p:par>
                                <p:cTn id="27" presetID="53" presetClass="entr" presetSubtype="16"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p:cTn id="29" dur="500" fill="hold"/>
                                        <p:tgtEl>
                                          <p:spTgt spid="46"/>
                                        </p:tgtEl>
                                        <p:attrNameLst>
                                          <p:attrName>ppt_w</p:attrName>
                                        </p:attrNameLst>
                                      </p:cBhvr>
                                      <p:tavLst>
                                        <p:tav tm="0">
                                          <p:val>
                                            <p:fltVal val="0"/>
                                          </p:val>
                                        </p:tav>
                                        <p:tav tm="100000">
                                          <p:val>
                                            <p:strVal val="#ppt_w"/>
                                          </p:val>
                                        </p:tav>
                                      </p:tavLst>
                                    </p:anim>
                                    <p:anim calcmode="lin" valueType="num">
                                      <p:cBhvr>
                                        <p:cTn id="30" dur="500" fill="hold"/>
                                        <p:tgtEl>
                                          <p:spTgt spid="46"/>
                                        </p:tgtEl>
                                        <p:attrNameLst>
                                          <p:attrName>ppt_h</p:attrName>
                                        </p:attrNameLst>
                                      </p:cBhvr>
                                      <p:tavLst>
                                        <p:tav tm="0">
                                          <p:val>
                                            <p:fltVal val="0"/>
                                          </p:val>
                                        </p:tav>
                                        <p:tav tm="100000">
                                          <p:val>
                                            <p:strVal val="#ppt_h"/>
                                          </p:val>
                                        </p:tav>
                                      </p:tavLst>
                                    </p:anim>
                                    <p:animEffect transition="in" filter="fade">
                                      <p:cBhvr>
                                        <p:cTn id="31" dur="500"/>
                                        <p:tgtEl>
                                          <p:spTgt spid="46"/>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nodeType="afterGroup">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p:cTn id="48" dur="500" fill="hold"/>
                                        <p:tgtEl>
                                          <p:spTgt spid="44"/>
                                        </p:tgtEl>
                                        <p:attrNameLst>
                                          <p:attrName>ppt_w</p:attrName>
                                        </p:attrNameLst>
                                      </p:cBhvr>
                                      <p:tavLst>
                                        <p:tav tm="0">
                                          <p:val>
                                            <p:fltVal val="0"/>
                                          </p:val>
                                        </p:tav>
                                        <p:tav tm="100000">
                                          <p:val>
                                            <p:strVal val="#ppt_w"/>
                                          </p:val>
                                        </p:tav>
                                      </p:tavLst>
                                    </p:anim>
                                    <p:anim calcmode="lin" valueType="num">
                                      <p:cBhvr>
                                        <p:cTn id="49" dur="500" fill="hold"/>
                                        <p:tgtEl>
                                          <p:spTgt spid="44"/>
                                        </p:tgtEl>
                                        <p:attrNameLst>
                                          <p:attrName>ppt_h</p:attrName>
                                        </p:attrNameLst>
                                      </p:cBhvr>
                                      <p:tavLst>
                                        <p:tav tm="0">
                                          <p:val>
                                            <p:fltVal val="0"/>
                                          </p:val>
                                        </p:tav>
                                        <p:tav tm="100000">
                                          <p:val>
                                            <p:strVal val="#ppt_h"/>
                                          </p:val>
                                        </p:tav>
                                      </p:tavLst>
                                    </p:anim>
                                    <p:animEffect transition="in" filter="fade">
                                      <p:cBhvr>
                                        <p:cTn id="50" dur="500"/>
                                        <p:tgtEl>
                                          <p:spTgt spid="4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p:cTn id="63" dur="500" fill="hold"/>
                                        <p:tgtEl>
                                          <p:spTgt spid="64"/>
                                        </p:tgtEl>
                                        <p:attrNameLst>
                                          <p:attrName>ppt_w</p:attrName>
                                        </p:attrNameLst>
                                      </p:cBhvr>
                                      <p:tavLst>
                                        <p:tav tm="0">
                                          <p:val>
                                            <p:fltVal val="0"/>
                                          </p:val>
                                        </p:tav>
                                        <p:tav tm="100000">
                                          <p:val>
                                            <p:strVal val="#ppt_w"/>
                                          </p:val>
                                        </p:tav>
                                      </p:tavLst>
                                    </p:anim>
                                    <p:anim calcmode="lin" valueType="num">
                                      <p:cBhvr>
                                        <p:cTn id="64" dur="500" fill="hold"/>
                                        <p:tgtEl>
                                          <p:spTgt spid="64"/>
                                        </p:tgtEl>
                                        <p:attrNameLst>
                                          <p:attrName>ppt_h</p:attrName>
                                        </p:attrNameLst>
                                      </p:cBhvr>
                                      <p:tavLst>
                                        <p:tav tm="0">
                                          <p:val>
                                            <p:fltVal val="0"/>
                                          </p:val>
                                        </p:tav>
                                        <p:tav tm="100000">
                                          <p:val>
                                            <p:strVal val="#ppt_h"/>
                                          </p:val>
                                        </p:tav>
                                      </p:tavLst>
                                    </p:anim>
                                    <p:animEffect transition="in" filter="fade">
                                      <p:cBhvr>
                                        <p:cTn id="65" dur="500"/>
                                        <p:tgtEl>
                                          <p:spTgt spid="64"/>
                                        </p:tgtEl>
                                      </p:cBhvr>
                                    </p:animEffect>
                                  </p:childTnLst>
                                </p:cTn>
                              </p:par>
                            </p:childTnLst>
                          </p:cTn>
                        </p:par>
                        <p:par>
                          <p:cTn id="66" fill="hold" nodeType="afterGroup">
                            <p:stCondLst>
                              <p:cond delay="4500"/>
                            </p:stCondLst>
                            <p:childTnLst>
                              <p:par>
                                <p:cTn id="67" presetID="53" presetClass="entr" presetSubtype="16"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anim calcmode="lin" valueType="num">
                                      <p:cBhvr>
                                        <p:cTn id="74" dur="500" fill="hold"/>
                                        <p:tgtEl>
                                          <p:spTgt spid="61"/>
                                        </p:tgtEl>
                                        <p:attrNameLst>
                                          <p:attrName>ppt_w</p:attrName>
                                        </p:attrNameLst>
                                      </p:cBhvr>
                                      <p:tavLst>
                                        <p:tav tm="0">
                                          <p:val>
                                            <p:fltVal val="0"/>
                                          </p:val>
                                        </p:tav>
                                        <p:tav tm="100000">
                                          <p:val>
                                            <p:strVal val="#ppt_w"/>
                                          </p:val>
                                        </p:tav>
                                      </p:tavLst>
                                    </p:anim>
                                    <p:anim calcmode="lin" valueType="num">
                                      <p:cBhvr>
                                        <p:cTn id="75" dur="500" fill="hold"/>
                                        <p:tgtEl>
                                          <p:spTgt spid="61"/>
                                        </p:tgtEl>
                                        <p:attrNameLst>
                                          <p:attrName>ppt_h</p:attrName>
                                        </p:attrNameLst>
                                      </p:cBhvr>
                                      <p:tavLst>
                                        <p:tav tm="0">
                                          <p:val>
                                            <p:fltVal val="0"/>
                                          </p:val>
                                        </p:tav>
                                        <p:tav tm="100000">
                                          <p:val>
                                            <p:strVal val="#ppt_h"/>
                                          </p:val>
                                        </p:tav>
                                      </p:tavLst>
                                    </p:anim>
                                    <p:animEffect transition="in" filter="fade">
                                      <p:cBhvr>
                                        <p:cTn id="76" dur="500"/>
                                        <p:tgtEl>
                                          <p:spTgt spid="61"/>
                                        </p:tgtEl>
                                      </p:cBhvr>
                                    </p:animEffect>
                                  </p:childTnLst>
                                </p:cTn>
                              </p:par>
                              <p:par>
                                <p:cTn id="77" presetID="53" presetClass="entr" presetSubtype="16"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p:cTn id="79" dur="500" fill="hold"/>
                                        <p:tgtEl>
                                          <p:spTgt spid="82"/>
                                        </p:tgtEl>
                                        <p:attrNameLst>
                                          <p:attrName>ppt_w</p:attrName>
                                        </p:attrNameLst>
                                      </p:cBhvr>
                                      <p:tavLst>
                                        <p:tav tm="0">
                                          <p:val>
                                            <p:fltVal val="0"/>
                                          </p:val>
                                        </p:tav>
                                        <p:tav tm="100000">
                                          <p:val>
                                            <p:strVal val="#ppt_w"/>
                                          </p:val>
                                        </p:tav>
                                      </p:tavLst>
                                    </p:anim>
                                    <p:anim calcmode="lin" valueType="num">
                                      <p:cBhvr>
                                        <p:cTn id="80" dur="500" fill="hold"/>
                                        <p:tgtEl>
                                          <p:spTgt spid="82"/>
                                        </p:tgtEl>
                                        <p:attrNameLst>
                                          <p:attrName>ppt_h</p:attrName>
                                        </p:attrNameLst>
                                      </p:cBhvr>
                                      <p:tavLst>
                                        <p:tav tm="0">
                                          <p:val>
                                            <p:fltVal val="0"/>
                                          </p:val>
                                        </p:tav>
                                        <p:tav tm="100000">
                                          <p:val>
                                            <p:strVal val="#ppt_h"/>
                                          </p:val>
                                        </p:tav>
                                      </p:tavLst>
                                    </p:anim>
                                    <p:animEffect transition="in" filter="fade">
                                      <p:cBhvr>
                                        <p:cTn id="81" dur="500"/>
                                        <p:tgtEl>
                                          <p:spTgt spid="82"/>
                                        </p:tgtEl>
                                      </p:cBhvr>
                                    </p:animEffect>
                                  </p:childTnLst>
                                </p:cTn>
                              </p:par>
                              <p:par>
                                <p:cTn id="82" presetID="53" presetClass="entr" presetSubtype="16"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par>
                                <p:cTn id="87" presetID="53" presetClass="entr" presetSubtype="16"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anim calcmode="lin" valueType="num">
                                      <p:cBhvr>
                                        <p:cTn id="89" dur="500" fill="hold"/>
                                        <p:tgtEl>
                                          <p:spTgt spid="94"/>
                                        </p:tgtEl>
                                        <p:attrNameLst>
                                          <p:attrName>ppt_w</p:attrName>
                                        </p:attrNameLst>
                                      </p:cBhvr>
                                      <p:tavLst>
                                        <p:tav tm="0">
                                          <p:val>
                                            <p:fltVal val="0"/>
                                          </p:val>
                                        </p:tav>
                                        <p:tav tm="100000">
                                          <p:val>
                                            <p:strVal val="#ppt_w"/>
                                          </p:val>
                                        </p:tav>
                                      </p:tavLst>
                                    </p:anim>
                                    <p:anim calcmode="lin" valueType="num">
                                      <p:cBhvr>
                                        <p:cTn id="90" dur="500" fill="hold"/>
                                        <p:tgtEl>
                                          <p:spTgt spid="94"/>
                                        </p:tgtEl>
                                        <p:attrNameLst>
                                          <p:attrName>ppt_h</p:attrName>
                                        </p:attrNameLst>
                                      </p:cBhvr>
                                      <p:tavLst>
                                        <p:tav tm="0">
                                          <p:val>
                                            <p:fltVal val="0"/>
                                          </p:val>
                                        </p:tav>
                                        <p:tav tm="100000">
                                          <p:val>
                                            <p:strVal val="#ppt_h"/>
                                          </p:val>
                                        </p:tav>
                                      </p:tavLst>
                                    </p:anim>
                                    <p:animEffect transition="in" filter="fade">
                                      <p:cBhvr>
                                        <p:cTn id="91" dur="500"/>
                                        <p:tgtEl>
                                          <p:spTgt spid="94"/>
                                        </p:tgtEl>
                                      </p:cBhvr>
                                    </p:animEffect>
                                  </p:childTnLst>
                                </p:cTn>
                              </p:par>
                            </p:childTnLst>
                          </p:cTn>
                        </p:par>
                        <p:par>
                          <p:cTn id="92" fill="hold" nodeType="afterGroup">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left)">
                                      <p:cBhvr>
                                        <p:cTn id="101" dur="500"/>
                                        <p:tgtEl>
                                          <p:spTgt spid="4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left)">
                                      <p:cBhvr>
                                        <p:cTn id="104" dur="500"/>
                                        <p:tgtEl>
                                          <p:spTgt spid="5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nodeType="afterGroup">
                            <p:stCondLst>
                              <p:cond delay="5500"/>
                            </p:stCondLst>
                            <p:childTnLst>
                              <p:par>
                                <p:cTn id="109" presetID="22" presetClass="entr" presetSubtype="8"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wipe(left)">
                                      <p:cBhvr>
                                        <p:cTn id="111" dur="500"/>
                                        <p:tgtEl>
                                          <p:spTgt spid="70"/>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wipe(left)">
                                      <p:cBhvr>
                                        <p:cTn id="114" dur="500"/>
                                        <p:tgtEl>
                                          <p:spTgt spid="7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wipe(left)">
                                      <p:cBhvr>
                                        <p:cTn id="117" dur="500"/>
                                        <p:tgtEl>
                                          <p:spTgt spid="71"/>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wipe(left)">
                                      <p:cBhvr>
                                        <p:cTn id="120" dur="500"/>
                                        <p:tgtEl>
                                          <p:spTgt spid="7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par>
                          <p:cTn id="124" fill="hold" nodeType="afterGroup">
                            <p:stCondLst>
                              <p:cond delay="6000"/>
                            </p:stCondLst>
                            <p:childTnLst>
                              <p:par>
                                <p:cTn id="125" presetID="10" presetClass="entr" presetSubtype="0" fill="hold" nodeType="after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500"/>
                                        <p:tgtEl>
                                          <p:spTgt spid="33"/>
                                        </p:tgtEl>
                                      </p:cBhvr>
                                    </p:animEffect>
                                  </p:childTnLst>
                                </p:cTn>
                              </p:par>
                              <p:par>
                                <p:cTn id="128" presetID="10" presetClass="entr" presetSubtype="0" fill="hold"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par>
                                <p:cTn id="131" presetID="10"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fade">
                                      <p:cBhvr>
                                        <p:cTn id="13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43" grpId="0" animBg="1"/>
      <p:bldP spid="44" grpId="0" animBg="1"/>
      <p:bldP spid="49" grpId="0" animBg="1"/>
      <p:bldP spid="50" grpId="0" animBg="1"/>
      <p:bldP spid="54" grpId="0" animBg="1"/>
      <p:bldP spid="55" grpId="0" animBg="1"/>
      <p:bldP spid="57" grpId="0" animBg="1"/>
      <p:bldP spid="58" grpId="0" animBg="1"/>
      <p:bldP spid="63" grpId="0" animBg="1"/>
      <p:bldP spid="64" grpId="0" animBg="1"/>
      <p:bldP spid="69" grpId="0"/>
      <p:bldP spid="70" grpId="0"/>
      <p:bldP spid="71" grpId="0"/>
      <p:bldP spid="72" grpId="0"/>
      <p:bldP spid="73" grpId="0"/>
      <p:bldP spid="74"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aphic 8">
            <a:extLst>
              <a:ext uri="{FF2B5EF4-FFF2-40B4-BE49-F238E27FC236}">
                <a16:creationId xmlns:a16="http://schemas.microsoft.com/office/drawing/2014/main" id="{03A74110-AED6-44EE-BA9D-A1EFC5E8C21B}"/>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0" name="Freeform: Shape 9">
              <a:extLst>
                <a:ext uri="{FF2B5EF4-FFF2-40B4-BE49-F238E27FC236}">
                  <a16:creationId xmlns:a16="http://schemas.microsoft.com/office/drawing/2014/main" id="{0DB2E3D5-5047-4D98-AD40-05D3611CCD9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 name="Freeform: Shape 10">
              <a:extLst>
                <a:ext uri="{FF2B5EF4-FFF2-40B4-BE49-F238E27FC236}">
                  <a16:creationId xmlns:a16="http://schemas.microsoft.com/office/drawing/2014/main" id="{1E65692A-B40A-4EA5-8C02-74861ADE49C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2" name="Freeform: Shape 11">
              <a:extLst>
                <a:ext uri="{FF2B5EF4-FFF2-40B4-BE49-F238E27FC236}">
                  <a16:creationId xmlns:a16="http://schemas.microsoft.com/office/drawing/2014/main" id="{0A278BCD-D2FA-4813-A4B9-4C767DEB1E0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 name="Freeform: Shape 12">
              <a:extLst>
                <a:ext uri="{FF2B5EF4-FFF2-40B4-BE49-F238E27FC236}">
                  <a16:creationId xmlns:a16="http://schemas.microsoft.com/office/drawing/2014/main" id="{F4871824-FA8A-49DD-9EC3-3D05455BB7F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4" name="Freeform: Shape 13">
              <a:extLst>
                <a:ext uri="{FF2B5EF4-FFF2-40B4-BE49-F238E27FC236}">
                  <a16:creationId xmlns:a16="http://schemas.microsoft.com/office/drawing/2014/main" id="{1A8EE574-13D1-4988-8159-3BA487C6892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5" name="Freeform: Shape 14">
              <a:extLst>
                <a:ext uri="{FF2B5EF4-FFF2-40B4-BE49-F238E27FC236}">
                  <a16:creationId xmlns:a16="http://schemas.microsoft.com/office/drawing/2014/main" id="{6955D1B7-FBB5-43B4-BF23-CA523B28575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9" name="TextBox 18">
            <a:extLst>
              <a:ext uri="{FF2B5EF4-FFF2-40B4-BE49-F238E27FC236}">
                <a16:creationId xmlns:a16="http://schemas.microsoft.com/office/drawing/2014/main" id="{87427CDD-F5FF-4AE6-85BA-82912F0BFEEF}"/>
              </a:ext>
            </a:extLst>
          </p:cNvPr>
          <p:cNvSpPr txBox="1">
            <a:spLocks noChangeArrowheads="1"/>
          </p:cNvSpPr>
          <p:nvPr/>
        </p:nvSpPr>
        <p:spPr bwMode="auto">
          <a:xfrm>
            <a:off x="8086725" y="15192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Welcome Message</a:t>
            </a:r>
          </a:p>
        </p:txBody>
      </p:sp>
      <p:sp>
        <p:nvSpPr>
          <p:cNvPr id="20" name="TextBox 19">
            <a:extLst>
              <a:ext uri="{FF2B5EF4-FFF2-40B4-BE49-F238E27FC236}">
                <a16:creationId xmlns:a16="http://schemas.microsoft.com/office/drawing/2014/main" id="{54308806-95F2-4F95-97B0-8BF8E23B0EDD}"/>
              </a:ext>
            </a:extLst>
          </p:cNvPr>
          <p:cNvSpPr txBox="1">
            <a:spLocks noChangeArrowheads="1"/>
          </p:cNvSpPr>
          <p:nvPr/>
        </p:nvSpPr>
        <p:spPr bwMode="auto">
          <a:xfrm>
            <a:off x="10858500" y="15192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01</a:t>
            </a:r>
          </a:p>
        </p:txBody>
      </p:sp>
      <p:sp>
        <p:nvSpPr>
          <p:cNvPr id="21" name="TextBox 20">
            <a:extLst>
              <a:ext uri="{FF2B5EF4-FFF2-40B4-BE49-F238E27FC236}">
                <a16:creationId xmlns:a16="http://schemas.microsoft.com/office/drawing/2014/main" id="{7C3D5AB7-AC78-4668-88EA-D8B6E7E96219}"/>
              </a:ext>
            </a:extLst>
          </p:cNvPr>
          <p:cNvSpPr txBox="1">
            <a:spLocks noChangeArrowheads="1"/>
          </p:cNvSpPr>
          <p:nvPr/>
        </p:nvSpPr>
        <p:spPr bwMode="auto">
          <a:xfrm>
            <a:off x="8086725" y="195421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Today Agenda</a:t>
            </a:r>
          </a:p>
        </p:txBody>
      </p:sp>
      <p:sp>
        <p:nvSpPr>
          <p:cNvPr id="22" name="TextBox 21">
            <a:extLst>
              <a:ext uri="{FF2B5EF4-FFF2-40B4-BE49-F238E27FC236}">
                <a16:creationId xmlns:a16="http://schemas.microsoft.com/office/drawing/2014/main" id="{2F9856D6-3633-4CC5-B775-F8A51FD81725}"/>
              </a:ext>
            </a:extLst>
          </p:cNvPr>
          <p:cNvSpPr txBox="1">
            <a:spLocks noChangeArrowheads="1"/>
          </p:cNvSpPr>
          <p:nvPr/>
        </p:nvSpPr>
        <p:spPr bwMode="auto">
          <a:xfrm>
            <a:off x="10858500" y="195421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02</a:t>
            </a:r>
          </a:p>
        </p:txBody>
      </p:sp>
      <p:sp>
        <p:nvSpPr>
          <p:cNvPr id="23" name="TextBox 22">
            <a:extLst>
              <a:ext uri="{FF2B5EF4-FFF2-40B4-BE49-F238E27FC236}">
                <a16:creationId xmlns:a16="http://schemas.microsoft.com/office/drawing/2014/main" id="{DF0A0E04-98AA-420E-8D71-B85CC8B42269}"/>
              </a:ext>
            </a:extLst>
          </p:cNvPr>
          <p:cNvSpPr txBox="1">
            <a:spLocks noChangeArrowheads="1"/>
          </p:cNvSpPr>
          <p:nvPr/>
        </p:nvSpPr>
        <p:spPr bwMode="auto">
          <a:xfrm>
            <a:off x="8086725" y="238918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About iMappe</a:t>
            </a:r>
          </a:p>
        </p:txBody>
      </p:sp>
      <p:sp>
        <p:nvSpPr>
          <p:cNvPr id="24" name="TextBox 23">
            <a:extLst>
              <a:ext uri="{FF2B5EF4-FFF2-40B4-BE49-F238E27FC236}">
                <a16:creationId xmlns:a16="http://schemas.microsoft.com/office/drawing/2014/main" id="{2A5262FF-9A09-46DF-8B73-6305A833F247}"/>
              </a:ext>
            </a:extLst>
          </p:cNvPr>
          <p:cNvSpPr txBox="1">
            <a:spLocks noChangeArrowheads="1"/>
          </p:cNvSpPr>
          <p:nvPr/>
        </p:nvSpPr>
        <p:spPr bwMode="auto">
          <a:xfrm>
            <a:off x="10858500" y="238918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03</a:t>
            </a:r>
          </a:p>
        </p:txBody>
      </p:sp>
      <p:sp>
        <p:nvSpPr>
          <p:cNvPr id="25" name="TextBox 24">
            <a:extLst>
              <a:ext uri="{FF2B5EF4-FFF2-40B4-BE49-F238E27FC236}">
                <a16:creationId xmlns:a16="http://schemas.microsoft.com/office/drawing/2014/main" id="{25C5397F-D88A-473A-AAA3-4FFF3A7CF19D}"/>
              </a:ext>
            </a:extLst>
          </p:cNvPr>
          <p:cNvSpPr txBox="1">
            <a:spLocks noChangeArrowheads="1"/>
          </p:cNvSpPr>
          <p:nvPr/>
        </p:nvSpPr>
        <p:spPr bwMode="auto">
          <a:xfrm>
            <a:off x="8086725" y="282416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Product &amp; Features</a:t>
            </a:r>
          </a:p>
        </p:txBody>
      </p:sp>
      <p:sp>
        <p:nvSpPr>
          <p:cNvPr id="26" name="TextBox 25">
            <a:extLst>
              <a:ext uri="{FF2B5EF4-FFF2-40B4-BE49-F238E27FC236}">
                <a16:creationId xmlns:a16="http://schemas.microsoft.com/office/drawing/2014/main" id="{40E12307-F47A-491E-AB39-802F1072F6E0}"/>
              </a:ext>
            </a:extLst>
          </p:cNvPr>
          <p:cNvSpPr txBox="1">
            <a:spLocks noChangeArrowheads="1"/>
          </p:cNvSpPr>
          <p:nvPr/>
        </p:nvSpPr>
        <p:spPr bwMode="auto">
          <a:xfrm>
            <a:off x="10858500" y="282416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04</a:t>
            </a:r>
          </a:p>
        </p:txBody>
      </p:sp>
      <p:sp>
        <p:nvSpPr>
          <p:cNvPr id="27" name="TextBox 26">
            <a:extLst>
              <a:ext uri="{FF2B5EF4-FFF2-40B4-BE49-F238E27FC236}">
                <a16:creationId xmlns:a16="http://schemas.microsoft.com/office/drawing/2014/main" id="{08049D93-93E8-499F-832B-D726FB62F166}"/>
              </a:ext>
            </a:extLst>
          </p:cNvPr>
          <p:cNvSpPr txBox="1">
            <a:spLocks noChangeArrowheads="1"/>
          </p:cNvSpPr>
          <p:nvPr/>
        </p:nvSpPr>
        <p:spPr bwMode="auto">
          <a:xfrm>
            <a:off x="8086725" y="32591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Customer Experience</a:t>
            </a:r>
          </a:p>
        </p:txBody>
      </p:sp>
      <p:sp>
        <p:nvSpPr>
          <p:cNvPr id="28" name="TextBox 27">
            <a:extLst>
              <a:ext uri="{FF2B5EF4-FFF2-40B4-BE49-F238E27FC236}">
                <a16:creationId xmlns:a16="http://schemas.microsoft.com/office/drawing/2014/main" id="{2848E3B3-1970-4EAB-9B54-44B5CB4CB5F2}"/>
              </a:ext>
            </a:extLst>
          </p:cNvPr>
          <p:cNvSpPr txBox="1">
            <a:spLocks noChangeArrowheads="1"/>
          </p:cNvSpPr>
          <p:nvPr/>
        </p:nvSpPr>
        <p:spPr bwMode="auto">
          <a:xfrm>
            <a:off x="10858500" y="32591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05</a:t>
            </a:r>
          </a:p>
        </p:txBody>
      </p:sp>
      <p:sp>
        <p:nvSpPr>
          <p:cNvPr id="29" name="TextBox 28">
            <a:extLst>
              <a:ext uri="{FF2B5EF4-FFF2-40B4-BE49-F238E27FC236}">
                <a16:creationId xmlns:a16="http://schemas.microsoft.com/office/drawing/2014/main" id="{62AFBC1B-4B72-4DFA-A15E-C989D9136E5D}"/>
              </a:ext>
            </a:extLst>
          </p:cNvPr>
          <p:cNvSpPr txBox="1">
            <a:spLocks noChangeArrowheads="1"/>
          </p:cNvSpPr>
          <p:nvPr/>
        </p:nvSpPr>
        <p:spPr bwMode="auto">
          <a:xfrm>
            <a:off x="8086725" y="369411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Business Model</a:t>
            </a:r>
          </a:p>
        </p:txBody>
      </p:sp>
      <p:sp>
        <p:nvSpPr>
          <p:cNvPr id="30" name="TextBox 29">
            <a:extLst>
              <a:ext uri="{FF2B5EF4-FFF2-40B4-BE49-F238E27FC236}">
                <a16:creationId xmlns:a16="http://schemas.microsoft.com/office/drawing/2014/main" id="{E0253D63-79FA-4E38-B327-7C4A8496E97A}"/>
              </a:ext>
            </a:extLst>
          </p:cNvPr>
          <p:cNvSpPr txBox="1">
            <a:spLocks noChangeArrowheads="1"/>
          </p:cNvSpPr>
          <p:nvPr/>
        </p:nvSpPr>
        <p:spPr bwMode="auto">
          <a:xfrm>
            <a:off x="10858500" y="369411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06</a:t>
            </a:r>
          </a:p>
        </p:txBody>
      </p:sp>
      <p:sp>
        <p:nvSpPr>
          <p:cNvPr id="31" name="TextBox 30">
            <a:extLst>
              <a:ext uri="{FF2B5EF4-FFF2-40B4-BE49-F238E27FC236}">
                <a16:creationId xmlns:a16="http://schemas.microsoft.com/office/drawing/2014/main" id="{9D1A91F6-429E-4102-AB1A-F6B0758B77E4}"/>
              </a:ext>
            </a:extLst>
          </p:cNvPr>
          <p:cNvSpPr txBox="1">
            <a:spLocks noChangeArrowheads="1"/>
          </p:cNvSpPr>
          <p:nvPr/>
        </p:nvSpPr>
        <p:spPr bwMode="auto">
          <a:xfrm>
            <a:off x="8086725" y="412908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Market Plan</a:t>
            </a:r>
          </a:p>
        </p:txBody>
      </p:sp>
      <p:sp>
        <p:nvSpPr>
          <p:cNvPr id="32" name="TextBox 31">
            <a:extLst>
              <a:ext uri="{FF2B5EF4-FFF2-40B4-BE49-F238E27FC236}">
                <a16:creationId xmlns:a16="http://schemas.microsoft.com/office/drawing/2014/main" id="{7879F88A-C2BB-481C-967C-5511A468F586}"/>
              </a:ext>
            </a:extLst>
          </p:cNvPr>
          <p:cNvSpPr txBox="1">
            <a:spLocks noChangeArrowheads="1"/>
          </p:cNvSpPr>
          <p:nvPr/>
        </p:nvSpPr>
        <p:spPr bwMode="auto">
          <a:xfrm>
            <a:off x="10858500" y="412908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07</a:t>
            </a:r>
          </a:p>
        </p:txBody>
      </p:sp>
      <p:sp>
        <p:nvSpPr>
          <p:cNvPr id="33" name="TextBox 32">
            <a:extLst>
              <a:ext uri="{FF2B5EF4-FFF2-40B4-BE49-F238E27FC236}">
                <a16:creationId xmlns:a16="http://schemas.microsoft.com/office/drawing/2014/main" id="{434F3ED7-A411-4BEB-BD49-BDAEB66823CA}"/>
              </a:ext>
            </a:extLst>
          </p:cNvPr>
          <p:cNvSpPr txBox="1">
            <a:spLocks noChangeArrowheads="1"/>
          </p:cNvSpPr>
          <p:nvPr/>
        </p:nvSpPr>
        <p:spPr bwMode="auto">
          <a:xfrm>
            <a:off x="8086725" y="456406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iMappe Teams</a:t>
            </a:r>
          </a:p>
        </p:txBody>
      </p:sp>
      <p:sp>
        <p:nvSpPr>
          <p:cNvPr id="34" name="TextBox 33">
            <a:extLst>
              <a:ext uri="{FF2B5EF4-FFF2-40B4-BE49-F238E27FC236}">
                <a16:creationId xmlns:a16="http://schemas.microsoft.com/office/drawing/2014/main" id="{69F58A24-6547-4C9C-AEFE-D26D7DA2077D}"/>
              </a:ext>
            </a:extLst>
          </p:cNvPr>
          <p:cNvSpPr txBox="1">
            <a:spLocks noChangeArrowheads="1"/>
          </p:cNvSpPr>
          <p:nvPr/>
        </p:nvSpPr>
        <p:spPr bwMode="auto">
          <a:xfrm>
            <a:off x="10858500" y="456406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08</a:t>
            </a:r>
          </a:p>
        </p:txBody>
      </p:sp>
      <p:sp>
        <p:nvSpPr>
          <p:cNvPr id="35" name="TextBox 34">
            <a:extLst>
              <a:ext uri="{FF2B5EF4-FFF2-40B4-BE49-F238E27FC236}">
                <a16:creationId xmlns:a16="http://schemas.microsoft.com/office/drawing/2014/main" id="{B802F6B4-F871-40EC-B423-109418767264}"/>
              </a:ext>
            </a:extLst>
          </p:cNvPr>
          <p:cNvSpPr txBox="1">
            <a:spLocks noChangeArrowheads="1"/>
          </p:cNvSpPr>
          <p:nvPr/>
        </p:nvSpPr>
        <p:spPr bwMode="auto">
          <a:xfrm>
            <a:off x="8086725" y="49990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Contact Us</a:t>
            </a:r>
          </a:p>
        </p:txBody>
      </p:sp>
      <p:sp>
        <p:nvSpPr>
          <p:cNvPr id="36" name="TextBox 35">
            <a:extLst>
              <a:ext uri="{FF2B5EF4-FFF2-40B4-BE49-F238E27FC236}">
                <a16:creationId xmlns:a16="http://schemas.microsoft.com/office/drawing/2014/main" id="{D8308779-93C6-4FCA-901C-6FF985D0CD2E}"/>
              </a:ext>
            </a:extLst>
          </p:cNvPr>
          <p:cNvSpPr txBox="1">
            <a:spLocks noChangeArrowheads="1"/>
          </p:cNvSpPr>
          <p:nvPr/>
        </p:nvSpPr>
        <p:spPr bwMode="auto">
          <a:xfrm>
            <a:off x="10858500" y="49990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09</a:t>
            </a:r>
          </a:p>
        </p:txBody>
      </p:sp>
      <p:sp>
        <p:nvSpPr>
          <p:cNvPr id="37" name="TextBox 36">
            <a:extLst>
              <a:ext uri="{FF2B5EF4-FFF2-40B4-BE49-F238E27FC236}">
                <a16:creationId xmlns:a16="http://schemas.microsoft.com/office/drawing/2014/main" id="{5BCFB5C6-3C52-450D-80D2-B219CB717B6B}"/>
              </a:ext>
            </a:extLst>
          </p:cNvPr>
          <p:cNvSpPr txBox="1">
            <a:spLocks noChangeArrowheads="1"/>
          </p:cNvSpPr>
          <p:nvPr/>
        </p:nvSpPr>
        <p:spPr bwMode="auto">
          <a:xfrm>
            <a:off x="3554413" y="3303588"/>
            <a:ext cx="3506787"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sp>
        <p:nvSpPr>
          <p:cNvPr id="38" name="TextBox 37">
            <a:extLst>
              <a:ext uri="{FF2B5EF4-FFF2-40B4-BE49-F238E27FC236}">
                <a16:creationId xmlns:a16="http://schemas.microsoft.com/office/drawing/2014/main" id="{9CB607FA-06AD-4D53-8565-5591049A2BFB}"/>
              </a:ext>
            </a:extLst>
          </p:cNvPr>
          <p:cNvSpPr txBox="1">
            <a:spLocks noChangeArrowheads="1"/>
          </p:cNvSpPr>
          <p:nvPr/>
        </p:nvSpPr>
        <p:spPr bwMode="auto">
          <a:xfrm>
            <a:off x="3554413" y="4521200"/>
            <a:ext cx="3184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39" name="TextBox 38">
            <a:extLst>
              <a:ext uri="{FF2B5EF4-FFF2-40B4-BE49-F238E27FC236}">
                <a16:creationId xmlns:a16="http://schemas.microsoft.com/office/drawing/2014/main" id="{A4A3F67F-1AC8-4F5F-8027-910AC1F832A3}"/>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0" name="Freeform: Shape 39">
            <a:extLst>
              <a:ext uri="{FF2B5EF4-FFF2-40B4-BE49-F238E27FC236}">
                <a16:creationId xmlns:a16="http://schemas.microsoft.com/office/drawing/2014/main" id="{8CECAFAB-4503-429E-B0D6-46DF6C056173}"/>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3097" name="PpHolder24">
            <a:extLst>
              <a:ext uri="{FF2B5EF4-FFF2-40B4-BE49-F238E27FC236}">
                <a16:creationId xmlns:a16="http://schemas.microsoft.com/office/drawing/2014/main" id="{C504650E-EE5F-469D-ABCA-EFD7401480F3}"/>
              </a:ext>
            </a:extLst>
          </p:cNvPr>
          <p:cNvSpPr>
            <a:spLocks noGrp="1"/>
          </p:cNvSpPr>
          <p:nvPr>
            <p:ph type="pic" sz="quarter" idx="11"/>
          </p:nvPr>
        </p:nvSpPr>
        <p:spPr bwMode="auto">
          <a:xfrm>
            <a:off x="0" y="1295400"/>
            <a:ext cx="2741613" cy="4267200"/>
          </a:xfrm>
          <a:custGeom>
            <a:avLst/>
            <a:gdLst>
              <a:gd name="T0" fmla="*/ 0 w 2741614"/>
              <a:gd name="T1" fmla="*/ 0 h 4267202"/>
              <a:gd name="T2" fmla="*/ 2741614 w 2741614"/>
              <a:gd name="T3" fmla="*/ 0 h 4267202"/>
              <a:gd name="T4" fmla="*/ 2741614 w 2741614"/>
              <a:gd name="T5" fmla="*/ 4267202 h 4267202"/>
              <a:gd name="T6" fmla="*/ 0 w 2741614"/>
              <a:gd name="T7" fmla="*/ 4267202 h 42672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41614" h="4267202">
                <a:moveTo>
                  <a:pt x="0" y="0"/>
                </a:moveTo>
                <a:lnTo>
                  <a:pt x="2741614" y="0"/>
                </a:lnTo>
                <a:lnTo>
                  <a:pt x="2741614" y="4267202"/>
                </a:lnTo>
                <a:lnTo>
                  <a:pt x="0" y="4267202"/>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3098" name="PpHolder25">
            <a:extLst>
              <a:ext uri="{FF2B5EF4-FFF2-40B4-BE49-F238E27FC236}">
                <a16:creationId xmlns:a16="http://schemas.microsoft.com/office/drawing/2014/main" id="{9B02B194-9F87-4310-BAFA-6DF9E4A19296}"/>
              </a:ext>
            </a:extLst>
          </p:cNvPr>
          <p:cNvSpPr>
            <a:spLocks noGrp="1"/>
          </p:cNvSpPr>
          <p:nvPr>
            <p:ph type="pic" sz="quarter" idx="10"/>
          </p:nvPr>
        </p:nvSpPr>
        <p:spPr bwMode="auto">
          <a:xfrm>
            <a:off x="2741613" y="0"/>
            <a:ext cx="3963987" cy="1295400"/>
          </a:xfrm>
          <a:custGeom>
            <a:avLst/>
            <a:gdLst>
              <a:gd name="T0" fmla="*/ 0 w 3963988"/>
              <a:gd name="T1" fmla="*/ 0 h 1295401"/>
              <a:gd name="T2" fmla="*/ 3963988 w 3963988"/>
              <a:gd name="T3" fmla="*/ 0 h 1295401"/>
              <a:gd name="T4" fmla="*/ 3963988 w 3963988"/>
              <a:gd name="T5" fmla="*/ 1295401 h 1295401"/>
              <a:gd name="T6" fmla="*/ 0 w 3963988"/>
              <a:gd name="T7" fmla="*/ 1295401 h 12954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3988" h="1295401">
                <a:moveTo>
                  <a:pt x="0" y="0"/>
                </a:moveTo>
                <a:lnTo>
                  <a:pt x="3963988" y="0"/>
                </a:lnTo>
                <a:lnTo>
                  <a:pt x="3963988" y="1295401"/>
                </a:lnTo>
                <a:lnTo>
                  <a:pt x="0" y="1295401"/>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46" name="Title 45">
            <a:extLst>
              <a:ext uri="{FF2B5EF4-FFF2-40B4-BE49-F238E27FC236}">
                <a16:creationId xmlns:a16="http://schemas.microsoft.com/office/drawing/2014/main" id="{B8561C46-9A92-4577-829F-EC943F6F9401}"/>
              </a:ext>
            </a:extLst>
          </p:cNvPr>
          <p:cNvSpPr>
            <a:spLocks noGrp="1" noChangeArrowheads="1"/>
          </p:cNvSpPr>
          <p:nvPr>
            <p:ph type="title"/>
          </p:nvPr>
        </p:nvSpPr>
        <p:spPr bwMode="auto">
          <a:xfrm>
            <a:off x="3554413" y="2138363"/>
            <a:ext cx="373062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Today </a:t>
            </a:r>
            <a:r>
              <a:rPr lang="en-US" altLang="en-US">
                <a:solidFill>
                  <a:schemeClr val="accent1"/>
                </a:solidFill>
              </a:rPr>
              <a:t>Agenda</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500"/>
                                        <p:tgtEl>
                                          <p:spTgt spid="3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par>
                          <p:cTn id="56" fill="hold" nodeType="afterGroup">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3E851FE2-A0D8-42B7-BC53-5E5BC375200A}"/>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6F90B701-C430-4017-A499-F2A5BF24166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49C74BFC-D990-4FA0-B59D-D5682D021BC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12241BD5-46F8-47A8-A6FA-97E9C7D4421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B7FDDEF4-133B-40FF-A962-461F7B9AD20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37C8004F-4EF4-4060-81A0-1316A7A7398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B83873C2-38C5-4195-AF02-ED7FF3582B3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7D9A6178-878D-449E-857F-4E803CC04C2D}"/>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B755F733-F969-442C-AACB-A860EAD9B807}"/>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Rounded Corners 7">
            <a:extLst>
              <a:ext uri="{FF2B5EF4-FFF2-40B4-BE49-F238E27FC236}">
                <a16:creationId xmlns:a16="http://schemas.microsoft.com/office/drawing/2014/main" id="{560839B5-9A20-414E-B8E4-D4525B32223F}"/>
              </a:ext>
            </a:extLst>
          </p:cNvPr>
          <p:cNvSpPr/>
          <p:nvPr/>
        </p:nvSpPr>
        <p:spPr>
          <a:xfrm>
            <a:off x="4267200" y="1601788"/>
            <a:ext cx="36576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4" name="Rectangle: Rounded Corners 8">
            <a:extLst>
              <a:ext uri="{FF2B5EF4-FFF2-40B4-BE49-F238E27FC236}">
                <a16:creationId xmlns:a16="http://schemas.microsoft.com/office/drawing/2014/main" id="{B98C73C4-08D9-4259-91DE-47BA9E28AC73}"/>
              </a:ext>
            </a:extLst>
          </p:cNvPr>
          <p:cNvSpPr/>
          <p:nvPr/>
        </p:nvSpPr>
        <p:spPr>
          <a:xfrm>
            <a:off x="4572000" y="2824163"/>
            <a:ext cx="30480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Rounded Corners 9">
            <a:extLst>
              <a:ext uri="{FF2B5EF4-FFF2-40B4-BE49-F238E27FC236}">
                <a16:creationId xmlns:a16="http://schemas.microsoft.com/office/drawing/2014/main" id="{8A0F0CA4-1C89-4CF2-A2AE-3CCF143742DC}"/>
              </a:ext>
            </a:extLst>
          </p:cNvPr>
          <p:cNvSpPr/>
          <p:nvPr/>
        </p:nvSpPr>
        <p:spPr>
          <a:xfrm>
            <a:off x="4876800" y="4046538"/>
            <a:ext cx="2438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6" name="Rectangle: Rounded Corners 11">
            <a:extLst>
              <a:ext uri="{FF2B5EF4-FFF2-40B4-BE49-F238E27FC236}">
                <a16:creationId xmlns:a16="http://schemas.microsoft.com/office/drawing/2014/main" id="{B2E46E85-944D-42D5-898C-4435104B21BD}"/>
              </a:ext>
            </a:extLst>
          </p:cNvPr>
          <p:cNvSpPr>
            <a:spLocks noChangeAspect="1"/>
          </p:cNvSpPr>
          <p:nvPr/>
        </p:nvSpPr>
        <p:spPr>
          <a:xfrm>
            <a:off x="7604125" y="1738313"/>
            <a:ext cx="641350" cy="64135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7" name="Rectangle: Rounded Corners 12">
            <a:extLst>
              <a:ext uri="{FF2B5EF4-FFF2-40B4-BE49-F238E27FC236}">
                <a16:creationId xmlns:a16="http://schemas.microsoft.com/office/drawing/2014/main" id="{36811886-7B4D-4348-89B6-ED76598E5B9D}"/>
              </a:ext>
            </a:extLst>
          </p:cNvPr>
          <p:cNvSpPr>
            <a:spLocks noChangeAspect="1"/>
          </p:cNvSpPr>
          <p:nvPr/>
        </p:nvSpPr>
        <p:spPr>
          <a:xfrm>
            <a:off x="3946525" y="1717675"/>
            <a:ext cx="641350" cy="639763"/>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8" name="Rectangle: Rounded Corners 13">
            <a:extLst>
              <a:ext uri="{FF2B5EF4-FFF2-40B4-BE49-F238E27FC236}">
                <a16:creationId xmlns:a16="http://schemas.microsoft.com/office/drawing/2014/main" id="{38B08265-09F6-439F-A9ED-4205A7BDBB5C}"/>
              </a:ext>
            </a:extLst>
          </p:cNvPr>
          <p:cNvSpPr>
            <a:spLocks noChangeAspect="1"/>
          </p:cNvSpPr>
          <p:nvPr/>
        </p:nvSpPr>
        <p:spPr>
          <a:xfrm>
            <a:off x="7302500" y="2960688"/>
            <a:ext cx="641350" cy="639762"/>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9" name="Rectangle: Rounded Corners 14">
            <a:extLst>
              <a:ext uri="{FF2B5EF4-FFF2-40B4-BE49-F238E27FC236}">
                <a16:creationId xmlns:a16="http://schemas.microsoft.com/office/drawing/2014/main" id="{280B47BC-D805-447C-AC79-26E0BD80A03B}"/>
              </a:ext>
            </a:extLst>
          </p:cNvPr>
          <p:cNvSpPr>
            <a:spLocks noChangeAspect="1"/>
          </p:cNvSpPr>
          <p:nvPr/>
        </p:nvSpPr>
        <p:spPr>
          <a:xfrm>
            <a:off x="4244975" y="2960688"/>
            <a:ext cx="639763" cy="639762"/>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0" name="Rectangle: Rounded Corners 15">
            <a:extLst>
              <a:ext uri="{FF2B5EF4-FFF2-40B4-BE49-F238E27FC236}">
                <a16:creationId xmlns:a16="http://schemas.microsoft.com/office/drawing/2014/main" id="{1081445E-D796-40C6-A85B-B2EBA8BEE810}"/>
              </a:ext>
            </a:extLst>
          </p:cNvPr>
          <p:cNvSpPr/>
          <p:nvPr/>
        </p:nvSpPr>
        <p:spPr>
          <a:xfrm>
            <a:off x="6996113" y="4175125"/>
            <a:ext cx="655637" cy="65722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1" name="Rectangle: Rounded Corners 16">
            <a:extLst>
              <a:ext uri="{FF2B5EF4-FFF2-40B4-BE49-F238E27FC236}">
                <a16:creationId xmlns:a16="http://schemas.microsoft.com/office/drawing/2014/main" id="{11D3409D-3222-4227-B80E-7C7C36FA1C83}"/>
              </a:ext>
            </a:extLst>
          </p:cNvPr>
          <p:cNvSpPr/>
          <p:nvPr/>
        </p:nvSpPr>
        <p:spPr>
          <a:xfrm>
            <a:off x="4548188" y="4175125"/>
            <a:ext cx="655637" cy="65722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2" name="TextBox 21">
            <a:extLst>
              <a:ext uri="{FF2B5EF4-FFF2-40B4-BE49-F238E27FC236}">
                <a16:creationId xmlns:a16="http://schemas.microsoft.com/office/drawing/2014/main" id="{E7B289F9-294D-4460-85C5-5F03A9CB1E96}"/>
              </a:ext>
            </a:extLst>
          </p:cNvPr>
          <p:cNvSpPr txBox="1">
            <a:spLocks noChangeArrowheads="1"/>
          </p:cNvSpPr>
          <p:nvPr/>
        </p:nvSpPr>
        <p:spPr bwMode="auto">
          <a:xfrm>
            <a:off x="8836025" y="1928813"/>
            <a:ext cx="22669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23" name="TextBox 22">
            <a:extLst>
              <a:ext uri="{FF2B5EF4-FFF2-40B4-BE49-F238E27FC236}">
                <a16:creationId xmlns:a16="http://schemas.microsoft.com/office/drawing/2014/main" id="{CF035084-DA1D-4367-BC88-3B9C4C1528A8}"/>
              </a:ext>
            </a:extLst>
          </p:cNvPr>
          <p:cNvSpPr txBox="1"/>
          <p:nvPr/>
        </p:nvSpPr>
        <p:spPr>
          <a:xfrm>
            <a:off x="8836025" y="1646238"/>
            <a:ext cx="2106613"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24" name="TextBox 23">
            <a:extLst>
              <a:ext uri="{FF2B5EF4-FFF2-40B4-BE49-F238E27FC236}">
                <a16:creationId xmlns:a16="http://schemas.microsoft.com/office/drawing/2014/main" id="{DFA370FB-2B76-43DC-ABF6-44D0C7A5BDE4}"/>
              </a:ext>
            </a:extLst>
          </p:cNvPr>
          <p:cNvSpPr txBox="1">
            <a:spLocks noChangeArrowheads="1"/>
          </p:cNvSpPr>
          <p:nvPr/>
        </p:nvSpPr>
        <p:spPr bwMode="auto">
          <a:xfrm>
            <a:off x="1092200" y="1925638"/>
            <a:ext cx="22637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25" name="TextBox 24">
            <a:extLst>
              <a:ext uri="{FF2B5EF4-FFF2-40B4-BE49-F238E27FC236}">
                <a16:creationId xmlns:a16="http://schemas.microsoft.com/office/drawing/2014/main" id="{29947F62-4AE8-40DF-8A99-E9AA4F8468B6}"/>
              </a:ext>
            </a:extLst>
          </p:cNvPr>
          <p:cNvSpPr txBox="1"/>
          <p:nvPr/>
        </p:nvSpPr>
        <p:spPr>
          <a:xfrm>
            <a:off x="1249363" y="1643063"/>
            <a:ext cx="2106612" cy="369887"/>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26" name="TextBox 25">
            <a:extLst>
              <a:ext uri="{FF2B5EF4-FFF2-40B4-BE49-F238E27FC236}">
                <a16:creationId xmlns:a16="http://schemas.microsoft.com/office/drawing/2014/main" id="{F716DC22-CF3B-471B-9357-CE6ECDAD27C5}"/>
              </a:ext>
            </a:extLst>
          </p:cNvPr>
          <p:cNvSpPr txBox="1">
            <a:spLocks noChangeArrowheads="1"/>
          </p:cNvSpPr>
          <p:nvPr/>
        </p:nvSpPr>
        <p:spPr bwMode="auto">
          <a:xfrm>
            <a:off x="1547813" y="3148013"/>
            <a:ext cx="226218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27" name="TextBox 26">
            <a:extLst>
              <a:ext uri="{FF2B5EF4-FFF2-40B4-BE49-F238E27FC236}">
                <a16:creationId xmlns:a16="http://schemas.microsoft.com/office/drawing/2014/main" id="{A88BC58C-06CF-4E14-8914-912C3DF0B92C}"/>
              </a:ext>
            </a:extLst>
          </p:cNvPr>
          <p:cNvSpPr txBox="1"/>
          <p:nvPr/>
        </p:nvSpPr>
        <p:spPr>
          <a:xfrm>
            <a:off x="1703388" y="2865438"/>
            <a:ext cx="2106612" cy="369887"/>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2"/>
                </a:solidFill>
                <a:latin typeface="+mj-lt"/>
              </a:rPr>
              <a:t>Description</a:t>
            </a:r>
            <a:endParaRPr lang="en-ID" b="1" dirty="0">
              <a:solidFill>
                <a:schemeClr val="accent2"/>
              </a:solidFill>
              <a:latin typeface="+mj-lt"/>
            </a:endParaRPr>
          </a:p>
        </p:txBody>
      </p:sp>
      <p:sp>
        <p:nvSpPr>
          <p:cNvPr id="28" name="TextBox 27">
            <a:extLst>
              <a:ext uri="{FF2B5EF4-FFF2-40B4-BE49-F238E27FC236}">
                <a16:creationId xmlns:a16="http://schemas.microsoft.com/office/drawing/2014/main" id="{98593D1A-0B05-47C5-9AFC-B2883E2627F2}"/>
              </a:ext>
            </a:extLst>
          </p:cNvPr>
          <p:cNvSpPr txBox="1">
            <a:spLocks noChangeArrowheads="1"/>
          </p:cNvSpPr>
          <p:nvPr/>
        </p:nvSpPr>
        <p:spPr bwMode="auto">
          <a:xfrm>
            <a:off x="8380413" y="3148013"/>
            <a:ext cx="226853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29" name="TextBox 28">
            <a:extLst>
              <a:ext uri="{FF2B5EF4-FFF2-40B4-BE49-F238E27FC236}">
                <a16:creationId xmlns:a16="http://schemas.microsoft.com/office/drawing/2014/main" id="{8A0BA852-AB7F-4996-BC23-723EC5FB6785}"/>
              </a:ext>
            </a:extLst>
          </p:cNvPr>
          <p:cNvSpPr txBox="1"/>
          <p:nvPr/>
        </p:nvSpPr>
        <p:spPr>
          <a:xfrm>
            <a:off x="8380413" y="2865438"/>
            <a:ext cx="21082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2"/>
                </a:solidFill>
                <a:latin typeface="+mj-lt"/>
              </a:rPr>
              <a:t>Description</a:t>
            </a:r>
            <a:endParaRPr lang="en-ID" b="1" dirty="0">
              <a:solidFill>
                <a:schemeClr val="accent2"/>
              </a:solidFill>
              <a:latin typeface="+mj-lt"/>
            </a:endParaRPr>
          </a:p>
        </p:txBody>
      </p:sp>
      <p:sp>
        <p:nvSpPr>
          <p:cNvPr id="30" name="TextBox 29">
            <a:extLst>
              <a:ext uri="{FF2B5EF4-FFF2-40B4-BE49-F238E27FC236}">
                <a16:creationId xmlns:a16="http://schemas.microsoft.com/office/drawing/2014/main" id="{4EAB26D5-3E1A-4EC7-ADF6-D31DD909A89F}"/>
              </a:ext>
            </a:extLst>
          </p:cNvPr>
          <p:cNvSpPr txBox="1">
            <a:spLocks noChangeArrowheads="1"/>
          </p:cNvSpPr>
          <p:nvPr/>
        </p:nvSpPr>
        <p:spPr bwMode="auto">
          <a:xfrm>
            <a:off x="8043863" y="4367213"/>
            <a:ext cx="2266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31" name="TextBox 30">
            <a:extLst>
              <a:ext uri="{FF2B5EF4-FFF2-40B4-BE49-F238E27FC236}">
                <a16:creationId xmlns:a16="http://schemas.microsoft.com/office/drawing/2014/main" id="{C27C999D-85BA-467B-95FC-7966347B55F4}"/>
              </a:ext>
            </a:extLst>
          </p:cNvPr>
          <p:cNvSpPr txBox="1"/>
          <p:nvPr/>
        </p:nvSpPr>
        <p:spPr>
          <a:xfrm>
            <a:off x="8043863" y="4084638"/>
            <a:ext cx="210661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3"/>
                </a:solidFill>
                <a:latin typeface="+mj-lt"/>
              </a:rPr>
              <a:t>Description</a:t>
            </a:r>
            <a:endParaRPr lang="en-ID" b="1" dirty="0">
              <a:solidFill>
                <a:schemeClr val="accent3"/>
              </a:solidFill>
              <a:latin typeface="+mj-lt"/>
            </a:endParaRPr>
          </a:p>
        </p:txBody>
      </p:sp>
      <p:sp>
        <p:nvSpPr>
          <p:cNvPr id="32" name="TextBox 31">
            <a:extLst>
              <a:ext uri="{FF2B5EF4-FFF2-40B4-BE49-F238E27FC236}">
                <a16:creationId xmlns:a16="http://schemas.microsoft.com/office/drawing/2014/main" id="{259D0634-8D02-405D-B788-3FC3D7E3AF93}"/>
              </a:ext>
            </a:extLst>
          </p:cNvPr>
          <p:cNvSpPr txBox="1">
            <a:spLocks noChangeArrowheads="1"/>
          </p:cNvSpPr>
          <p:nvPr/>
        </p:nvSpPr>
        <p:spPr bwMode="auto">
          <a:xfrm>
            <a:off x="1884363" y="4367213"/>
            <a:ext cx="22637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33" name="TextBox 32">
            <a:extLst>
              <a:ext uri="{FF2B5EF4-FFF2-40B4-BE49-F238E27FC236}">
                <a16:creationId xmlns:a16="http://schemas.microsoft.com/office/drawing/2014/main" id="{21F6002E-322B-485C-8501-FC41806A0944}"/>
              </a:ext>
            </a:extLst>
          </p:cNvPr>
          <p:cNvSpPr txBox="1"/>
          <p:nvPr/>
        </p:nvSpPr>
        <p:spPr>
          <a:xfrm>
            <a:off x="2041525" y="4084638"/>
            <a:ext cx="2106613" cy="368300"/>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3"/>
                </a:solidFill>
                <a:latin typeface="+mj-lt"/>
              </a:rPr>
              <a:t>Description</a:t>
            </a:r>
            <a:endParaRPr lang="en-ID" b="1" dirty="0">
              <a:solidFill>
                <a:schemeClr val="accent3"/>
              </a:solidFill>
              <a:latin typeface="+mj-lt"/>
            </a:endParaRPr>
          </a:p>
        </p:txBody>
      </p:sp>
      <p:sp>
        <p:nvSpPr>
          <p:cNvPr id="42" name="TextBox 41">
            <a:extLst>
              <a:ext uri="{FF2B5EF4-FFF2-40B4-BE49-F238E27FC236}">
                <a16:creationId xmlns:a16="http://schemas.microsoft.com/office/drawing/2014/main" id="{3B4F96C8-0D19-4CFC-87E8-944C6AEFEE85}"/>
              </a:ext>
            </a:extLst>
          </p:cNvPr>
          <p:cNvSpPr txBox="1">
            <a:spLocks noChangeArrowheads="1"/>
          </p:cNvSpPr>
          <p:nvPr/>
        </p:nvSpPr>
        <p:spPr bwMode="auto">
          <a:xfrm>
            <a:off x="2084388" y="5178425"/>
            <a:ext cx="80851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I am alone, and feel the charm of existence in this spot, which was created for the bliss of souls like mine. </a:t>
            </a:r>
          </a:p>
        </p:txBody>
      </p:sp>
      <p:sp>
        <p:nvSpPr>
          <p:cNvPr id="43" name="Title 42">
            <a:extLst>
              <a:ext uri="{FF2B5EF4-FFF2-40B4-BE49-F238E27FC236}">
                <a16:creationId xmlns:a16="http://schemas.microsoft.com/office/drawing/2014/main" id="{64E7295B-E02C-4D53-971B-378D234F006C}"/>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Diagram</a:t>
            </a:r>
            <a:endParaRPr lang="en-ID" altLang="en-US"/>
          </a:p>
        </p:txBody>
      </p:sp>
      <p:grpSp>
        <p:nvGrpSpPr>
          <p:cNvPr id="40" name="Group 39">
            <a:extLst>
              <a:ext uri="{FF2B5EF4-FFF2-40B4-BE49-F238E27FC236}">
                <a16:creationId xmlns:a16="http://schemas.microsoft.com/office/drawing/2014/main" id="{C53E8FB5-0F7F-43C9-9786-315948F047E4}"/>
              </a:ext>
            </a:extLst>
          </p:cNvPr>
          <p:cNvGrpSpPr>
            <a:grpSpLocks noChangeAspect="1"/>
          </p:cNvGrpSpPr>
          <p:nvPr/>
        </p:nvGrpSpPr>
        <p:grpSpPr>
          <a:xfrm>
            <a:off x="4150547" y="1914085"/>
            <a:ext cx="233172" cy="246888"/>
            <a:chOff x="10106744" y="5762452"/>
            <a:chExt cx="647700" cy="685800"/>
          </a:xfrm>
          <a:solidFill>
            <a:schemeClr val="bg2"/>
          </a:solidFill>
        </p:grpSpPr>
        <p:sp>
          <p:nvSpPr>
            <p:cNvPr id="41" name="Freeform: Shape 40">
              <a:extLst>
                <a:ext uri="{FF2B5EF4-FFF2-40B4-BE49-F238E27FC236}">
                  <a16:creationId xmlns:a16="http://schemas.microsoft.com/office/drawing/2014/main" id="{57F321B3-49C6-4719-ACE7-8F34A442BCB2}"/>
                </a:ext>
              </a:extLst>
            </p:cNvPr>
            <p:cNvSpPr/>
            <p:nvPr/>
          </p:nvSpPr>
          <p:spPr>
            <a:xfrm>
              <a:off x="10106744" y="5991052"/>
              <a:ext cx="647700" cy="457200"/>
            </a:xfrm>
            <a:custGeom>
              <a:avLst/>
              <a:gdLst>
                <a:gd name="connsiteX0" fmla="*/ 548735 w 647700"/>
                <a:gd name="connsiteY0" fmla="*/ 155467 h 457200"/>
                <a:gd name="connsiteX1" fmla="*/ 587264 w 647700"/>
                <a:gd name="connsiteY1" fmla="*/ 248422 h 457200"/>
                <a:gd name="connsiteX2" fmla="*/ 409146 w 647700"/>
                <a:gd name="connsiteY2" fmla="*/ 248422 h 457200"/>
                <a:gd name="connsiteX3" fmla="*/ 322585 w 647700"/>
                <a:gd name="connsiteY3" fmla="*/ 332434 h 457200"/>
                <a:gd name="connsiteX4" fmla="*/ 238573 w 647700"/>
                <a:gd name="connsiteY4" fmla="*/ 248422 h 457200"/>
                <a:gd name="connsiteX5" fmla="*/ 60293 w 647700"/>
                <a:gd name="connsiteY5" fmla="*/ 248422 h 457200"/>
                <a:gd name="connsiteX6" fmla="*/ 139494 w 647700"/>
                <a:gd name="connsiteY6" fmla="*/ 57150 h 457200"/>
                <a:gd name="connsiteX7" fmla="*/ 274406 w 647700"/>
                <a:gd name="connsiteY7" fmla="*/ 57150 h 457200"/>
                <a:gd name="connsiteX8" fmla="*/ 252946 w 647700"/>
                <a:gd name="connsiteY8" fmla="*/ 0 h 457200"/>
                <a:gd name="connsiteX9" fmla="*/ 101298 w 647700"/>
                <a:gd name="connsiteY9" fmla="*/ 0 h 457200"/>
                <a:gd name="connsiteX10" fmla="*/ 0 w 647700"/>
                <a:gd name="connsiteY10" fmla="*/ 244592 h 457200"/>
                <a:gd name="connsiteX11" fmla="*/ 0 w 647700"/>
                <a:gd name="connsiteY11" fmla="*/ 457200 h 457200"/>
                <a:gd name="connsiteX12" fmla="*/ 647700 w 647700"/>
                <a:gd name="connsiteY12" fmla="*/ 457200 h 457200"/>
                <a:gd name="connsiteX13" fmla="*/ 647700 w 647700"/>
                <a:gd name="connsiteY13" fmla="*/ 245012 h 457200"/>
                <a:gd name="connsiteX14" fmla="*/ 598808 w 647700"/>
                <a:gd name="connsiteY14" fmla="*/ 127025 h 457200"/>
                <a:gd name="connsiteX15" fmla="*/ 548735 w 647700"/>
                <a:gd name="connsiteY15" fmla="*/ 1554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7700" h="457200">
                  <a:moveTo>
                    <a:pt x="548735" y="155467"/>
                  </a:moveTo>
                  <a:lnTo>
                    <a:pt x="587264" y="248422"/>
                  </a:lnTo>
                  <a:lnTo>
                    <a:pt x="409146" y="248422"/>
                  </a:lnTo>
                  <a:cubicBezTo>
                    <a:pt x="408442" y="295525"/>
                    <a:pt x="369687" y="333138"/>
                    <a:pt x="322585" y="332434"/>
                  </a:cubicBezTo>
                  <a:cubicBezTo>
                    <a:pt x="276475" y="331744"/>
                    <a:pt x="239262" y="294532"/>
                    <a:pt x="238573" y="248422"/>
                  </a:cubicBezTo>
                  <a:lnTo>
                    <a:pt x="60293" y="248422"/>
                  </a:lnTo>
                  <a:lnTo>
                    <a:pt x="139494" y="57150"/>
                  </a:lnTo>
                  <a:lnTo>
                    <a:pt x="274406" y="57150"/>
                  </a:lnTo>
                  <a:cubicBezTo>
                    <a:pt x="264604" y="39203"/>
                    <a:pt x="257379" y="19963"/>
                    <a:pt x="252946" y="0"/>
                  </a:cubicBezTo>
                  <a:lnTo>
                    <a:pt x="101298" y="0"/>
                  </a:lnTo>
                  <a:lnTo>
                    <a:pt x="0" y="244592"/>
                  </a:lnTo>
                  <a:lnTo>
                    <a:pt x="0" y="457200"/>
                  </a:lnTo>
                  <a:lnTo>
                    <a:pt x="647700" y="457200"/>
                  </a:lnTo>
                  <a:lnTo>
                    <a:pt x="647700" y="245012"/>
                  </a:lnTo>
                  <a:lnTo>
                    <a:pt x="598808" y="127025"/>
                  </a:lnTo>
                  <a:cubicBezTo>
                    <a:pt x="583443" y="138671"/>
                    <a:pt x="566606" y="148234"/>
                    <a:pt x="548735" y="155467"/>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4" name="Freeform: Shape 43">
              <a:extLst>
                <a:ext uri="{FF2B5EF4-FFF2-40B4-BE49-F238E27FC236}">
                  <a16:creationId xmlns:a16="http://schemas.microsoft.com/office/drawing/2014/main" id="{753CB1DB-8EE8-4E07-8A26-F3FBBE4228B1}"/>
                </a:ext>
              </a:extLst>
            </p:cNvPr>
            <p:cNvSpPr/>
            <p:nvPr/>
          </p:nvSpPr>
          <p:spPr>
            <a:xfrm>
              <a:off x="10392494" y="5762452"/>
              <a:ext cx="361950" cy="361950"/>
            </a:xfrm>
            <a:custGeom>
              <a:avLst/>
              <a:gdLst>
                <a:gd name="connsiteX0" fmla="*/ 180975 w 361950"/>
                <a:gd name="connsiteY0" fmla="*/ 0 h 361950"/>
                <a:gd name="connsiteX1" fmla="*/ 0 w 361950"/>
                <a:gd name="connsiteY1" fmla="*/ 180975 h 361950"/>
                <a:gd name="connsiteX2" fmla="*/ 180975 w 361950"/>
                <a:gd name="connsiteY2" fmla="*/ 361950 h 361950"/>
                <a:gd name="connsiteX3" fmla="*/ 361950 w 361950"/>
                <a:gd name="connsiteY3" fmla="*/ 180975 h 361950"/>
                <a:gd name="connsiteX4" fmla="*/ 181127 w 361950"/>
                <a:gd name="connsiteY4" fmla="*/ 0 h 361950"/>
                <a:gd name="connsiteX5" fmla="*/ 180975 w 361950"/>
                <a:gd name="connsiteY5" fmla="*/ 0 h 361950"/>
                <a:gd name="connsiteX6" fmla="*/ 224790 w 361950"/>
                <a:gd name="connsiteY6" fmla="*/ 189614 h 361950"/>
                <a:gd name="connsiteX7" fmla="*/ 145209 w 361950"/>
                <a:gd name="connsiteY7" fmla="*/ 269281 h 361950"/>
                <a:gd name="connsiteX8" fmla="*/ 77019 w 361950"/>
                <a:gd name="connsiteY8" fmla="*/ 201082 h 361950"/>
                <a:gd name="connsiteX9" fmla="*/ 99803 w 361950"/>
                <a:gd name="connsiteY9" fmla="*/ 178298 h 361950"/>
                <a:gd name="connsiteX10" fmla="*/ 145209 w 361950"/>
                <a:gd name="connsiteY10" fmla="*/ 223714 h 361950"/>
                <a:gd name="connsiteX11" fmla="*/ 210931 w 361950"/>
                <a:gd name="connsiteY11" fmla="*/ 157105 h 361950"/>
                <a:gd name="connsiteX12" fmla="*/ 267348 w 361950"/>
                <a:gd name="connsiteY12" fmla="*/ 101394 h 361950"/>
                <a:gd name="connsiteX13" fmla="*/ 269405 w 361950"/>
                <a:gd name="connsiteY13" fmla="*/ 99489 h 361950"/>
                <a:gd name="connsiteX14" fmla="*/ 271310 w 361950"/>
                <a:gd name="connsiteY14" fmla="*/ 97431 h 361950"/>
                <a:gd name="connsiteX15" fmla="*/ 294418 w 361950"/>
                <a:gd name="connsiteY15" fmla="*/ 120215 h 361950"/>
                <a:gd name="connsiteX16" fmla="*/ 224790 w 361950"/>
                <a:gd name="connsiteY16" fmla="*/ 18961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950" h="361950">
                  <a:moveTo>
                    <a:pt x="180975" y="0"/>
                  </a:moveTo>
                  <a:cubicBezTo>
                    <a:pt x="81025" y="0"/>
                    <a:pt x="0" y="81025"/>
                    <a:pt x="0" y="180975"/>
                  </a:cubicBezTo>
                  <a:cubicBezTo>
                    <a:pt x="0" y="280925"/>
                    <a:pt x="81025" y="361950"/>
                    <a:pt x="180975" y="361950"/>
                  </a:cubicBezTo>
                  <a:cubicBezTo>
                    <a:pt x="280925" y="361950"/>
                    <a:pt x="361950" y="280925"/>
                    <a:pt x="361950" y="180975"/>
                  </a:cubicBezTo>
                  <a:cubicBezTo>
                    <a:pt x="361992" y="81067"/>
                    <a:pt x="281035" y="42"/>
                    <a:pt x="181127" y="0"/>
                  </a:cubicBezTo>
                  <a:cubicBezTo>
                    <a:pt x="181077" y="0"/>
                    <a:pt x="181025" y="0"/>
                    <a:pt x="180975" y="0"/>
                  </a:cubicBezTo>
                  <a:close/>
                  <a:moveTo>
                    <a:pt x="224790" y="189614"/>
                  </a:moveTo>
                  <a:cubicBezTo>
                    <a:pt x="198425" y="215935"/>
                    <a:pt x="171898" y="242490"/>
                    <a:pt x="145209" y="269281"/>
                  </a:cubicBezTo>
                  <a:cubicBezTo>
                    <a:pt x="122527" y="246497"/>
                    <a:pt x="99796" y="223764"/>
                    <a:pt x="77019" y="201082"/>
                  </a:cubicBezTo>
                  <a:lnTo>
                    <a:pt x="99803" y="178298"/>
                  </a:lnTo>
                  <a:lnTo>
                    <a:pt x="145209" y="223714"/>
                  </a:lnTo>
                  <a:cubicBezTo>
                    <a:pt x="167249" y="201349"/>
                    <a:pt x="189157" y="179146"/>
                    <a:pt x="210931" y="157105"/>
                  </a:cubicBezTo>
                  <a:cubicBezTo>
                    <a:pt x="232705" y="135055"/>
                    <a:pt x="244773" y="123225"/>
                    <a:pt x="267348" y="101394"/>
                  </a:cubicBezTo>
                  <a:cubicBezTo>
                    <a:pt x="267986" y="100755"/>
                    <a:pt x="268662" y="100127"/>
                    <a:pt x="269405" y="99489"/>
                  </a:cubicBezTo>
                  <a:cubicBezTo>
                    <a:pt x="270119" y="98880"/>
                    <a:pt x="270758" y="98189"/>
                    <a:pt x="271310" y="97431"/>
                  </a:cubicBezTo>
                  <a:lnTo>
                    <a:pt x="294418" y="120215"/>
                  </a:lnTo>
                  <a:cubicBezTo>
                    <a:pt x="267653" y="146904"/>
                    <a:pt x="251193" y="163297"/>
                    <a:pt x="224790" y="18961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5" name="Group 44">
            <a:extLst>
              <a:ext uri="{FF2B5EF4-FFF2-40B4-BE49-F238E27FC236}">
                <a16:creationId xmlns:a16="http://schemas.microsoft.com/office/drawing/2014/main" id="{D23AECE3-243E-450C-B090-4072613FD3A0}"/>
              </a:ext>
            </a:extLst>
          </p:cNvPr>
          <p:cNvGrpSpPr>
            <a:grpSpLocks noChangeAspect="1"/>
          </p:cNvGrpSpPr>
          <p:nvPr/>
        </p:nvGrpSpPr>
        <p:grpSpPr>
          <a:xfrm>
            <a:off x="7801289" y="1970447"/>
            <a:ext cx="246888" cy="177254"/>
            <a:chOff x="5724525" y="3162300"/>
            <a:chExt cx="742950" cy="533400"/>
          </a:xfrm>
          <a:solidFill>
            <a:schemeClr val="bg2"/>
          </a:solidFill>
        </p:grpSpPr>
        <p:sp>
          <p:nvSpPr>
            <p:cNvPr id="46" name="Freeform: Shape 45">
              <a:extLst>
                <a:ext uri="{FF2B5EF4-FFF2-40B4-BE49-F238E27FC236}">
                  <a16:creationId xmlns:a16="http://schemas.microsoft.com/office/drawing/2014/main" id="{39C48348-9988-4459-82C6-BF5E535B925B}"/>
                </a:ext>
              </a:extLst>
            </p:cNvPr>
            <p:cNvSpPr/>
            <p:nvPr/>
          </p:nvSpPr>
          <p:spPr>
            <a:xfrm>
              <a:off x="5724525" y="3162300"/>
              <a:ext cx="666750" cy="504834"/>
            </a:xfrm>
            <a:custGeom>
              <a:avLst/>
              <a:gdLst>
                <a:gd name="connsiteX0" fmla="*/ 189548 w 666750"/>
                <a:gd name="connsiteY0" fmla="*/ 161925 h 504834"/>
                <a:gd name="connsiteX1" fmla="*/ 666750 w 666750"/>
                <a:gd name="connsiteY1" fmla="*/ 161925 h 504834"/>
                <a:gd name="connsiteX2" fmla="*/ 666750 w 666750"/>
                <a:gd name="connsiteY2" fmla="*/ 114300 h 504834"/>
                <a:gd name="connsiteX3" fmla="*/ 628650 w 666750"/>
                <a:gd name="connsiteY3" fmla="*/ 76200 h 504834"/>
                <a:gd name="connsiteX4" fmla="*/ 342900 w 666750"/>
                <a:gd name="connsiteY4" fmla="*/ 76200 h 504834"/>
                <a:gd name="connsiteX5" fmla="*/ 238125 w 666750"/>
                <a:gd name="connsiteY5" fmla="*/ 6668 h 504834"/>
                <a:gd name="connsiteX6" fmla="*/ 217170 w 666750"/>
                <a:gd name="connsiteY6" fmla="*/ 0 h 504834"/>
                <a:gd name="connsiteX7" fmla="*/ 38100 w 666750"/>
                <a:gd name="connsiteY7" fmla="*/ 0 h 504834"/>
                <a:gd name="connsiteX8" fmla="*/ 0 w 666750"/>
                <a:gd name="connsiteY8" fmla="*/ 38100 h 504834"/>
                <a:gd name="connsiteX9" fmla="*/ 0 w 666750"/>
                <a:gd name="connsiteY9" fmla="*/ 504825 h 504834"/>
                <a:gd name="connsiteX10" fmla="*/ 122873 w 666750"/>
                <a:gd name="connsiteY10" fmla="*/ 206693 h 504834"/>
                <a:gd name="connsiteX11" fmla="*/ 189548 w 666750"/>
                <a:gd name="connsiteY11" fmla="*/ 161925 h 5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0" h="504834">
                  <a:moveTo>
                    <a:pt x="189548" y="161925"/>
                  </a:moveTo>
                  <a:lnTo>
                    <a:pt x="666750" y="161925"/>
                  </a:lnTo>
                  <a:lnTo>
                    <a:pt x="666750" y="114300"/>
                  </a:lnTo>
                  <a:cubicBezTo>
                    <a:pt x="666750" y="93345"/>
                    <a:pt x="649605" y="76200"/>
                    <a:pt x="628650" y="76200"/>
                  </a:cubicBezTo>
                  <a:lnTo>
                    <a:pt x="342900" y="76200"/>
                  </a:lnTo>
                  <a:lnTo>
                    <a:pt x="238125" y="6668"/>
                  </a:lnTo>
                  <a:cubicBezTo>
                    <a:pt x="231458" y="2857"/>
                    <a:pt x="224790" y="0"/>
                    <a:pt x="217170" y="0"/>
                  </a:cubicBezTo>
                  <a:lnTo>
                    <a:pt x="38100" y="0"/>
                  </a:lnTo>
                  <a:cubicBezTo>
                    <a:pt x="17145" y="0"/>
                    <a:pt x="0" y="17145"/>
                    <a:pt x="0" y="38100"/>
                  </a:cubicBezTo>
                  <a:lnTo>
                    <a:pt x="0" y="504825"/>
                  </a:lnTo>
                  <a:cubicBezTo>
                    <a:pt x="0" y="506730"/>
                    <a:pt x="122873" y="206693"/>
                    <a:pt x="122873" y="206693"/>
                  </a:cubicBezTo>
                  <a:cubicBezTo>
                    <a:pt x="134303" y="180023"/>
                    <a:pt x="160020" y="161925"/>
                    <a:pt x="189548" y="1619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7" name="Freeform: Shape 46">
              <a:extLst>
                <a:ext uri="{FF2B5EF4-FFF2-40B4-BE49-F238E27FC236}">
                  <a16:creationId xmlns:a16="http://schemas.microsoft.com/office/drawing/2014/main" id="{D0622221-AFB9-4A51-B848-CF96739A840F}"/>
                </a:ext>
              </a:extLst>
            </p:cNvPr>
            <p:cNvSpPr/>
            <p:nvPr/>
          </p:nvSpPr>
          <p:spPr>
            <a:xfrm>
              <a:off x="5753100" y="3362325"/>
              <a:ext cx="714375" cy="333375"/>
            </a:xfrm>
            <a:custGeom>
              <a:avLst/>
              <a:gdLst>
                <a:gd name="connsiteX0" fmla="*/ 714375 w 714375"/>
                <a:gd name="connsiteY0" fmla="*/ 38100 h 333375"/>
                <a:gd name="connsiteX1" fmla="*/ 680085 w 714375"/>
                <a:gd name="connsiteY1" fmla="*/ 0 h 333375"/>
                <a:gd name="connsiteX2" fmla="*/ 160973 w 714375"/>
                <a:gd name="connsiteY2" fmla="*/ 0 h 333375"/>
                <a:gd name="connsiteX3" fmla="*/ 128588 w 714375"/>
                <a:gd name="connsiteY3" fmla="*/ 20955 h 333375"/>
                <a:gd name="connsiteX4" fmla="*/ 0 w 714375"/>
                <a:gd name="connsiteY4" fmla="*/ 333375 h 333375"/>
                <a:gd name="connsiteX5" fmla="*/ 581025 w 714375"/>
                <a:gd name="connsiteY5" fmla="*/ 333375 h 333375"/>
                <a:gd name="connsiteX6" fmla="*/ 710565 w 714375"/>
                <a:gd name="connsiteY6" fmla="*/ 55245 h 333375"/>
                <a:gd name="connsiteX7" fmla="*/ 714375 w 714375"/>
                <a:gd name="connsiteY7" fmla="*/ 38100 h 333375"/>
                <a:gd name="connsiteX8" fmla="*/ 714375 w 714375"/>
                <a:gd name="connsiteY8" fmla="*/ 3810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375" h="333375">
                  <a:moveTo>
                    <a:pt x="714375" y="38100"/>
                  </a:moveTo>
                  <a:cubicBezTo>
                    <a:pt x="714375" y="18098"/>
                    <a:pt x="700088" y="1905"/>
                    <a:pt x="680085" y="0"/>
                  </a:cubicBezTo>
                  <a:lnTo>
                    <a:pt x="160973" y="0"/>
                  </a:lnTo>
                  <a:cubicBezTo>
                    <a:pt x="146685" y="0"/>
                    <a:pt x="134303" y="8573"/>
                    <a:pt x="128588" y="20955"/>
                  </a:cubicBezTo>
                  <a:lnTo>
                    <a:pt x="0" y="333375"/>
                  </a:lnTo>
                  <a:lnTo>
                    <a:pt x="581025" y="333375"/>
                  </a:lnTo>
                  <a:lnTo>
                    <a:pt x="710565" y="55245"/>
                  </a:lnTo>
                  <a:cubicBezTo>
                    <a:pt x="713423" y="49530"/>
                    <a:pt x="714375" y="43815"/>
                    <a:pt x="714375" y="38100"/>
                  </a:cubicBezTo>
                  <a:lnTo>
                    <a:pt x="714375"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8" name="Group 47">
            <a:extLst>
              <a:ext uri="{FF2B5EF4-FFF2-40B4-BE49-F238E27FC236}">
                <a16:creationId xmlns:a16="http://schemas.microsoft.com/office/drawing/2014/main" id="{0445B68D-5394-4616-8262-0AC4BEA12032}"/>
              </a:ext>
            </a:extLst>
          </p:cNvPr>
          <p:cNvGrpSpPr>
            <a:grpSpLocks noChangeAspect="1"/>
          </p:cNvGrpSpPr>
          <p:nvPr/>
        </p:nvGrpSpPr>
        <p:grpSpPr>
          <a:xfrm>
            <a:off x="4441062" y="3157381"/>
            <a:ext cx="246888" cy="246888"/>
            <a:chOff x="4382451" y="513673"/>
            <a:chExt cx="691715" cy="710184"/>
          </a:xfrm>
          <a:solidFill>
            <a:schemeClr val="bg2"/>
          </a:solidFill>
        </p:grpSpPr>
        <p:sp>
          <p:nvSpPr>
            <p:cNvPr id="49" name="Freeform: Shape 48">
              <a:extLst>
                <a:ext uri="{FF2B5EF4-FFF2-40B4-BE49-F238E27FC236}">
                  <a16:creationId xmlns:a16="http://schemas.microsoft.com/office/drawing/2014/main" id="{7F0BCB22-7DC7-42FE-B807-7B8DDC02A520}"/>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0" name="Freeform: Shape 49">
              <a:extLst>
                <a:ext uri="{FF2B5EF4-FFF2-40B4-BE49-F238E27FC236}">
                  <a16:creationId xmlns:a16="http://schemas.microsoft.com/office/drawing/2014/main" id="{C56DD169-028F-4C82-BB70-040E4F2BD058}"/>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63B31DEF-916A-4C15-9A35-5A84D35CB2C1}"/>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15EE9E74-A0B9-49B3-8A6B-F68B1D3207B3}"/>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A46971FA-0F55-412D-9BAE-A7746DF38540}"/>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4" name="Freeform: Shape 53">
              <a:extLst>
                <a:ext uri="{FF2B5EF4-FFF2-40B4-BE49-F238E27FC236}">
                  <a16:creationId xmlns:a16="http://schemas.microsoft.com/office/drawing/2014/main" id="{884C3EE1-E2B2-4557-BDAF-6620DA41D7F9}"/>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Freeform: Shape 54">
              <a:extLst>
                <a:ext uri="{FF2B5EF4-FFF2-40B4-BE49-F238E27FC236}">
                  <a16:creationId xmlns:a16="http://schemas.microsoft.com/office/drawing/2014/main" id="{229D7924-4D72-438C-849D-C222803D471A}"/>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B9DDABA5-F9EC-43FF-A9DD-22831E968B06}"/>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Freeform: Shape 56">
              <a:extLst>
                <a:ext uri="{FF2B5EF4-FFF2-40B4-BE49-F238E27FC236}">
                  <a16:creationId xmlns:a16="http://schemas.microsoft.com/office/drawing/2014/main" id="{44CB2BCA-3853-4463-ABDE-87559D3282AD}"/>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8" name="Freeform: Shape 57">
              <a:extLst>
                <a:ext uri="{FF2B5EF4-FFF2-40B4-BE49-F238E27FC236}">
                  <a16:creationId xmlns:a16="http://schemas.microsoft.com/office/drawing/2014/main" id="{B946849C-FF38-4E23-BBE8-66B89C076BD4}"/>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59" name="Group 58">
            <a:extLst>
              <a:ext uri="{FF2B5EF4-FFF2-40B4-BE49-F238E27FC236}">
                <a16:creationId xmlns:a16="http://schemas.microsoft.com/office/drawing/2014/main" id="{C84AF3D4-4D1E-4877-B4E9-F8D9DA23E0ED}"/>
              </a:ext>
            </a:extLst>
          </p:cNvPr>
          <p:cNvGrpSpPr>
            <a:grpSpLocks noChangeAspect="1"/>
          </p:cNvGrpSpPr>
          <p:nvPr/>
        </p:nvGrpSpPr>
        <p:grpSpPr>
          <a:xfrm>
            <a:off x="4763456" y="4380278"/>
            <a:ext cx="224699" cy="246888"/>
            <a:chOff x="5754909" y="3048000"/>
            <a:chExt cx="693515" cy="761999"/>
          </a:xfrm>
          <a:solidFill>
            <a:schemeClr val="bg2"/>
          </a:solidFill>
        </p:grpSpPr>
        <p:sp>
          <p:nvSpPr>
            <p:cNvPr id="60" name="Freeform: Shape 59">
              <a:extLst>
                <a:ext uri="{FF2B5EF4-FFF2-40B4-BE49-F238E27FC236}">
                  <a16:creationId xmlns:a16="http://schemas.microsoft.com/office/drawing/2014/main" id="{74083CFD-2507-4437-B288-B8CA3A4B4B86}"/>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Freeform: Shape 60">
              <a:extLst>
                <a:ext uri="{FF2B5EF4-FFF2-40B4-BE49-F238E27FC236}">
                  <a16:creationId xmlns:a16="http://schemas.microsoft.com/office/drawing/2014/main" id="{CB757658-C29C-45F8-BCF6-0DE9C6360901}"/>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F17714AF-B48C-4C3F-A95B-E805B4D0245B}"/>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5C7F8817-8573-4F40-B3CB-B6714184F204}"/>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E3BED804-DBB0-40C0-A212-BBE9FE054CE3}"/>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A2DD57FD-BF14-4943-8A13-9AE622318149}"/>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52CF4095-7979-41F3-BC93-904F7C6CE6E0}"/>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7" name="Group 66">
            <a:extLst>
              <a:ext uri="{FF2B5EF4-FFF2-40B4-BE49-F238E27FC236}">
                <a16:creationId xmlns:a16="http://schemas.microsoft.com/office/drawing/2014/main" id="{ED2EC55C-43B3-45A8-B0E2-E9244D46A553}"/>
              </a:ext>
            </a:extLst>
          </p:cNvPr>
          <p:cNvGrpSpPr>
            <a:grpSpLocks noChangeAspect="1"/>
          </p:cNvGrpSpPr>
          <p:nvPr/>
        </p:nvGrpSpPr>
        <p:grpSpPr>
          <a:xfrm>
            <a:off x="7200296" y="4417003"/>
            <a:ext cx="246888" cy="173439"/>
            <a:chOff x="7423335" y="1888726"/>
            <a:chExt cx="761999" cy="535304"/>
          </a:xfrm>
          <a:solidFill>
            <a:schemeClr val="bg2"/>
          </a:solidFill>
        </p:grpSpPr>
        <p:sp>
          <p:nvSpPr>
            <p:cNvPr id="68" name="Freeform: Shape 67">
              <a:extLst>
                <a:ext uri="{FF2B5EF4-FFF2-40B4-BE49-F238E27FC236}">
                  <a16:creationId xmlns:a16="http://schemas.microsoft.com/office/drawing/2014/main" id="{9897B117-A700-4ACB-8F40-533E77A413F8}"/>
                </a:ext>
              </a:extLst>
            </p:cNvPr>
            <p:cNvSpPr/>
            <p:nvPr/>
          </p:nvSpPr>
          <p:spPr>
            <a:xfrm>
              <a:off x="7737660" y="18887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Freeform: Shape 68">
              <a:extLst>
                <a:ext uri="{FF2B5EF4-FFF2-40B4-BE49-F238E27FC236}">
                  <a16:creationId xmlns:a16="http://schemas.microsoft.com/office/drawing/2014/main" id="{50BD67F6-4486-4667-9626-050058456309}"/>
                </a:ext>
              </a:extLst>
            </p:cNvPr>
            <p:cNvSpPr/>
            <p:nvPr/>
          </p:nvSpPr>
          <p:spPr>
            <a:xfrm>
              <a:off x="80043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0" name="Freeform: Shape 69">
              <a:extLst>
                <a:ext uri="{FF2B5EF4-FFF2-40B4-BE49-F238E27FC236}">
                  <a16:creationId xmlns:a16="http://schemas.microsoft.com/office/drawing/2014/main" id="{7BB4F905-919B-4552-8826-A984E6029749}"/>
                </a:ext>
              </a:extLst>
            </p:cNvPr>
            <p:cNvSpPr/>
            <p:nvPr/>
          </p:nvSpPr>
          <p:spPr>
            <a:xfrm>
              <a:off x="74709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1" name="Freeform: Shape 70">
              <a:extLst>
                <a:ext uri="{FF2B5EF4-FFF2-40B4-BE49-F238E27FC236}">
                  <a16:creationId xmlns:a16="http://schemas.microsoft.com/office/drawing/2014/main" id="{18C2BDA3-EE06-4B0E-AE5D-3542D77C6F3A}"/>
                </a:ext>
              </a:extLst>
            </p:cNvPr>
            <p:cNvSpPr/>
            <p:nvPr/>
          </p:nvSpPr>
          <p:spPr>
            <a:xfrm>
              <a:off x="7429050" y="2172571"/>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2" name="Freeform: Shape 71">
              <a:extLst>
                <a:ext uri="{FF2B5EF4-FFF2-40B4-BE49-F238E27FC236}">
                  <a16:creationId xmlns:a16="http://schemas.microsoft.com/office/drawing/2014/main" id="{B77E699A-68CC-49A4-BD2D-CFE53DD4141D}"/>
                </a:ext>
              </a:extLst>
            </p:cNvPr>
            <p:cNvSpPr/>
            <p:nvPr/>
          </p:nvSpPr>
          <p:spPr>
            <a:xfrm>
              <a:off x="7423335" y="2079581"/>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3" name="Freeform: Shape 72">
              <a:extLst>
                <a:ext uri="{FF2B5EF4-FFF2-40B4-BE49-F238E27FC236}">
                  <a16:creationId xmlns:a16="http://schemas.microsoft.com/office/drawing/2014/main" id="{690D3410-C04F-49F3-BAEF-A2C0F452AD59}"/>
                </a:ext>
              </a:extLst>
            </p:cNvPr>
            <p:cNvSpPr/>
            <p:nvPr/>
          </p:nvSpPr>
          <p:spPr>
            <a:xfrm>
              <a:off x="7689082" y="2041481"/>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4" name="Freeform: Shape 73">
              <a:extLst>
                <a:ext uri="{FF2B5EF4-FFF2-40B4-BE49-F238E27FC236}">
                  <a16:creationId xmlns:a16="http://schemas.microsoft.com/office/drawing/2014/main" id="{7D10DA5C-188F-4160-8AFA-5B5C1A8AAF38}"/>
                </a:ext>
              </a:extLst>
            </p:cNvPr>
            <p:cNvSpPr/>
            <p:nvPr/>
          </p:nvSpPr>
          <p:spPr>
            <a:xfrm>
              <a:off x="7955782" y="2079581"/>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75" name="Group 74">
            <a:extLst>
              <a:ext uri="{FF2B5EF4-FFF2-40B4-BE49-F238E27FC236}">
                <a16:creationId xmlns:a16="http://schemas.microsoft.com/office/drawing/2014/main" id="{DA86BAA9-CCF0-4785-8534-7D96611A210C}"/>
              </a:ext>
            </a:extLst>
          </p:cNvPr>
          <p:cNvGrpSpPr>
            <a:grpSpLocks noChangeAspect="1"/>
          </p:cNvGrpSpPr>
          <p:nvPr/>
        </p:nvGrpSpPr>
        <p:grpSpPr>
          <a:xfrm>
            <a:off x="7499742" y="3178157"/>
            <a:ext cx="246888" cy="205336"/>
            <a:chOff x="8247513" y="567093"/>
            <a:chExt cx="799958" cy="665320"/>
          </a:xfrm>
          <a:solidFill>
            <a:schemeClr val="bg2"/>
          </a:solidFill>
        </p:grpSpPr>
        <p:sp>
          <p:nvSpPr>
            <p:cNvPr id="76" name="Freeform: Shape 75">
              <a:extLst>
                <a:ext uri="{FF2B5EF4-FFF2-40B4-BE49-F238E27FC236}">
                  <a16:creationId xmlns:a16="http://schemas.microsoft.com/office/drawing/2014/main" id="{85F614B8-8E96-4F95-92AE-1D3FC1DAB90F}"/>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7" name="Freeform: Shape 76">
              <a:extLst>
                <a:ext uri="{FF2B5EF4-FFF2-40B4-BE49-F238E27FC236}">
                  <a16:creationId xmlns:a16="http://schemas.microsoft.com/office/drawing/2014/main" id="{9C498F11-0D24-4806-8E85-2A20B1E2337F}"/>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8" name="Freeform: Shape 77">
              <a:extLst>
                <a:ext uri="{FF2B5EF4-FFF2-40B4-BE49-F238E27FC236}">
                  <a16:creationId xmlns:a16="http://schemas.microsoft.com/office/drawing/2014/main" id="{5799A56D-928F-420E-A21E-BF1D4C7B4F74}"/>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9" name="Freeform: Shape 78">
              <a:extLst>
                <a:ext uri="{FF2B5EF4-FFF2-40B4-BE49-F238E27FC236}">
                  <a16:creationId xmlns:a16="http://schemas.microsoft.com/office/drawing/2014/main" id="{4F0151DE-B5D8-493E-8DB6-CC59AEA6DB30}"/>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0" name="Freeform: Shape 79">
              <a:extLst>
                <a:ext uri="{FF2B5EF4-FFF2-40B4-BE49-F238E27FC236}">
                  <a16:creationId xmlns:a16="http://schemas.microsoft.com/office/drawing/2014/main" id="{43458E43-6B48-46BF-B936-174559521CF6}"/>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nodeType="afterGroup">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Vertical)">
                                      <p:cBhvr>
                                        <p:cTn id="26" dur="500"/>
                                        <p:tgtEl>
                                          <p:spTgt spid="14"/>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outVertical)">
                                      <p:cBhvr>
                                        <p:cTn id="29" dur="500"/>
                                        <p:tgtEl>
                                          <p:spTgt spid="15"/>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nodeType="afterGroup">
                            <p:stCondLst>
                              <p:cond delay="30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53" presetClass="entr" presetSubtype="16"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par>
                                <p:cTn id="72" presetID="53" presetClass="entr" presetSubtype="16"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Effect transition="in" filter="fade">
                                      <p:cBhvr>
                                        <p:cTn id="76" dur="500"/>
                                        <p:tgtEl>
                                          <p:spTgt spid="48"/>
                                        </p:tgtEl>
                                      </p:cBhvr>
                                    </p:animEffect>
                                  </p:childTnLst>
                                </p:cTn>
                              </p:par>
                              <p:par>
                                <p:cTn id="77" presetID="53" presetClass="entr" presetSubtype="16"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p:cTn id="79" dur="500" fill="hold"/>
                                        <p:tgtEl>
                                          <p:spTgt spid="75"/>
                                        </p:tgtEl>
                                        <p:attrNameLst>
                                          <p:attrName>ppt_w</p:attrName>
                                        </p:attrNameLst>
                                      </p:cBhvr>
                                      <p:tavLst>
                                        <p:tav tm="0">
                                          <p:val>
                                            <p:fltVal val="0"/>
                                          </p:val>
                                        </p:tav>
                                        <p:tav tm="100000">
                                          <p:val>
                                            <p:strVal val="#ppt_w"/>
                                          </p:val>
                                        </p:tav>
                                      </p:tavLst>
                                    </p:anim>
                                    <p:anim calcmode="lin" valueType="num">
                                      <p:cBhvr>
                                        <p:cTn id="80" dur="500" fill="hold"/>
                                        <p:tgtEl>
                                          <p:spTgt spid="75"/>
                                        </p:tgtEl>
                                        <p:attrNameLst>
                                          <p:attrName>ppt_h</p:attrName>
                                        </p:attrNameLst>
                                      </p:cBhvr>
                                      <p:tavLst>
                                        <p:tav tm="0">
                                          <p:val>
                                            <p:fltVal val="0"/>
                                          </p:val>
                                        </p:tav>
                                        <p:tav tm="100000">
                                          <p:val>
                                            <p:strVal val="#ppt_h"/>
                                          </p:val>
                                        </p:tav>
                                      </p:tavLst>
                                    </p:anim>
                                    <p:animEffect transition="in" filter="fade">
                                      <p:cBhvr>
                                        <p:cTn id="81" dur="500"/>
                                        <p:tgtEl>
                                          <p:spTgt spid="75"/>
                                        </p:tgtEl>
                                      </p:cBhvr>
                                    </p:animEffect>
                                  </p:childTnLst>
                                </p:cTn>
                              </p:par>
                              <p:par>
                                <p:cTn id="82" presetID="53" presetClass="entr" presetSubtype="16"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par>
                                <p:cTn id="87" presetID="53" presetClass="entr" presetSubtype="16"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p:cTn id="89" dur="500" fill="hold"/>
                                        <p:tgtEl>
                                          <p:spTgt spid="67"/>
                                        </p:tgtEl>
                                        <p:attrNameLst>
                                          <p:attrName>ppt_w</p:attrName>
                                        </p:attrNameLst>
                                      </p:cBhvr>
                                      <p:tavLst>
                                        <p:tav tm="0">
                                          <p:val>
                                            <p:fltVal val="0"/>
                                          </p:val>
                                        </p:tav>
                                        <p:tav tm="100000">
                                          <p:val>
                                            <p:strVal val="#ppt_w"/>
                                          </p:val>
                                        </p:tav>
                                      </p:tavLst>
                                    </p:anim>
                                    <p:anim calcmode="lin" valueType="num">
                                      <p:cBhvr>
                                        <p:cTn id="90" dur="500" fill="hold"/>
                                        <p:tgtEl>
                                          <p:spTgt spid="67"/>
                                        </p:tgtEl>
                                        <p:attrNameLst>
                                          <p:attrName>ppt_h</p:attrName>
                                        </p:attrNameLst>
                                      </p:cBhvr>
                                      <p:tavLst>
                                        <p:tav tm="0">
                                          <p:val>
                                            <p:fltVal val="0"/>
                                          </p:val>
                                        </p:tav>
                                        <p:tav tm="100000">
                                          <p:val>
                                            <p:strVal val="#ppt_h"/>
                                          </p:val>
                                        </p:tav>
                                      </p:tavLst>
                                    </p:anim>
                                    <p:animEffect transition="in" filter="fade">
                                      <p:cBhvr>
                                        <p:cTn id="91" dur="500"/>
                                        <p:tgtEl>
                                          <p:spTgt spid="67"/>
                                        </p:tgtEl>
                                      </p:cBhvr>
                                    </p:animEffect>
                                  </p:childTnLst>
                                </p:cTn>
                              </p:par>
                            </p:childTnLst>
                          </p:cTn>
                        </p:par>
                        <p:par>
                          <p:cTn id="92" fill="hold" nodeType="afterGroup">
                            <p:stCondLst>
                              <p:cond delay="3500"/>
                            </p:stCondLst>
                            <p:childTnLst>
                              <p:par>
                                <p:cTn id="93" presetID="22" presetClass="entr" presetSubtype="2"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right)">
                                      <p:cBhvr>
                                        <p:cTn id="95" dur="500"/>
                                        <p:tgtEl>
                                          <p:spTgt spid="25"/>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right)">
                                      <p:cBhvr>
                                        <p:cTn id="98" dur="500"/>
                                        <p:tgtEl>
                                          <p:spTgt spid="27"/>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500"/>
                                        <p:tgtEl>
                                          <p:spTgt spid="23"/>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left)">
                                      <p:cBhvr>
                                        <p:cTn id="107" dur="500"/>
                                        <p:tgtEl>
                                          <p:spTgt spid="29"/>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left)">
                                      <p:cBhvr>
                                        <p:cTn id="110" dur="500"/>
                                        <p:tgtEl>
                                          <p:spTgt spid="31"/>
                                        </p:tgtEl>
                                      </p:cBhvr>
                                    </p:animEffect>
                                  </p:childTnLst>
                                </p:cTn>
                              </p:par>
                            </p:childTnLst>
                          </p:cTn>
                        </p:par>
                        <p:par>
                          <p:cTn id="111" fill="hold" nodeType="afterGroup">
                            <p:stCondLst>
                              <p:cond delay="4000"/>
                            </p:stCondLst>
                            <p:childTnLst>
                              <p:par>
                                <p:cTn id="112" presetID="22" presetClass="entr" presetSubtype="2"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right)">
                                      <p:cBhvr>
                                        <p:cTn id="114" dur="500"/>
                                        <p:tgtEl>
                                          <p:spTgt spid="24"/>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right)">
                                      <p:cBhvr>
                                        <p:cTn id="117" dur="500"/>
                                        <p:tgtEl>
                                          <p:spTgt spid="2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wipe(right)">
                                      <p:cBhvr>
                                        <p:cTn id="120" dur="500"/>
                                        <p:tgtEl>
                                          <p:spTgt spid="3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wipe(left)">
                                      <p:cBhvr>
                                        <p:cTn id="126" dur="500"/>
                                        <p:tgtEl>
                                          <p:spTgt spid="28"/>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childTnLst>
                          </p:cTn>
                        </p:par>
                        <p:par>
                          <p:cTn id="130" fill="hold" nodeType="afterGroup">
                            <p:stCondLst>
                              <p:cond delay="4500"/>
                            </p:stCondLst>
                            <p:childTnLst>
                              <p:par>
                                <p:cTn id="131" presetID="22" presetClass="entr" presetSubtype="1" fill="hold" grpId="0" nodeType="after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up)">
                                      <p:cBhvr>
                                        <p:cTn id="1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0" grpId="0"/>
      <p:bldP spid="31" grpId="0"/>
      <p:bldP spid="32" grpId="0"/>
      <p:bldP spid="33"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E84A2EAD-2F6E-4898-B28C-F2D56DF39500}"/>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09FCCCBF-3F9A-48C4-8F9B-B8DE4A00554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1907BFCF-89D8-42BB-B45E-A56140B278A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271AA1B3-0808-4B51-A0D8-E3CFA39380C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5AE13B94-B75D-4DF7-BF62-2F1A85BE02D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114161CA-D96A-48CD-ABDE-EC247721692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72DF67C6-4E62-49F0-AF61-6EBF4E8C5322}"/>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D15407ED-FC84-4F45-B56E-8CE3F6460DB6}"/>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7B0700AF-ADE1-4A63-8F86-5A08A6315DBF}"/>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grpSp>
        <p:nvGrpSpPr>
          <p:cNvPr id="80" name="Group 79">
            <a:extLst>
              <a:ext uri="{FF2B5EF4-FFF2-40B4-BE49-F238E27FC236}">
                <a16:creationId xmlns:a16="http://schemas.microsoft.com/office/drawing/2014/main" id="{5E327ED7-06C3-4B5D-8286-6DBB1F028A2A}"/>
              </a:ext>
            </a:extLst>
          </p:cNvPr>
          <p:cNvGrpSpPr/>
          <p:nvPr/>
        </p:nvGrpSpPr>
        <p:grpSpPr>
          <a:xfrm>
            <a:off x="1153115" y="1754915"/>
            <a:ext cx="5043488" cy="3878263"/>
            <a:chOff x="5762625" y="1031875"/>
            <a:chExt cx="5043488" cy="3878263"/>
          </a:xfrm>
          <a:solidFill>
            <a:schemeClr val="bg2">
              <a:lumMod val="85000"/>
            </a:schemeClr>
          </a:solidFill>
        </p:grpSpPr>
        <p:sp>
          <p:nvSpPr>
            <p:cNvPr id="81" name="Freeform 23">
              <a:extLst>
                <a:ext uri="{FF2B5EF4-FFF2-40B4-BE49-F238E27FC236}">
                  <a16:creationId xmlns:a16="http://schemas.microsoft.com/office/drawing/2014/main" id="{27206EA7-D01D-4694-95EC-8BD3634C26A5}"/>
                </a:ext>
              </a:extLst>
            </p:cNvPr>
            <p:cNvSpPr>
              <a:spLocks/>
            </p:cNvSpPr>
            <p:nvPr/>
          </p:nvSpPr>
          <p:spPr bwMode="auto">
            <a:xfrm>
              <a:off x="6911975" y="2457450"/>
              <a:ext cx="11113" cy="7938"/>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0"/>
                    <a:pt x="2" y="0"/>
                    <a:pt x="2" y="0"/>
                  </a:cubicBezTo>
                  <a:cubicBezTo>
                    <a:pt x="0" y="1"/>
                    <a:pt x="0" y="1"/>
                    <a:pt x="0" y="1"/>
                  </a:cubicBezTo>
                  <a:cubicBezTo>
                    <a:pt x="0" y="2"/>
                    <a:pt x="1" y="2"/>
                    <a:pt x="1" y="2"/>
                  </a:cubicBezTo>
                  <a:lnTo>
                    <a:pt x="3"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2" name="Freeform 24">
              <a:extLst>
                <a:ext uri="{FF2B5EF4-FFF2-40B4-BE49-F238E27FC236}">
                  <a16:creationId xmlns:a16="http://schemas.microsoft.com/office/drawing/2014/main" id="{260714D9-6721-4B4B-82B5-F7DB175939E0}"/>
                </a:ext>
              </a:extLst>
            </p:cNvPr>
            <p:cNvSpPr>
              <a:spLocks/>
            </p:cNvSpPr>
            <p:nvPr/>
          </p:nvSpPr>
          <p:spPr bwMode="auto">
            <a:xfrm>
              <a:off x="6929438" y="2428875"/>
              <a:ext cx="19050" cy="22225"/>
            </a:xfrm>
            <a:custGeom>
              <a:avLst/>
              <a:gdLst>
                <a:gd name="T0" fmla="*/ 0 w 12"/>
                <a:gd name="T1" fmla="*/ 11 h 14"/>
                <a:gd name="T2" fmla="*/ 0 w 12"/>
                <a:gd name="T3" fmla="*/ 14 h 14"/>
                <a:gd name="T4" fmla="*/ 3 w 12"/>
                <a:gd name="T5" fmla="*/ 14 h 14"/>
                <a:gd name="T6" fmla="*/ 3 w 12"/>
                <a:gd name="T7" fmla="*/ 11 h 14"/>
                <a:gd name="T8" fmla="*/ 7 w 12"/>
                <a:gd name="T9" fmla="*/ 9 h 14"/>
                <a:gd name="T10" fmla="*/ 10 w 12"/>
                <a:gd name="T11" fmla="*/ 4 h 14"/>
                <a:gd name="T12" fmla="*/ 12 w 12"/>
                <a:gd name="T13" fmla="*/ 2 h 14"/>
                <a:gd name="T14" fmla="*/ 10 w 12"/>
                <a:gd name="T15" fmla="*/ 0 h 14"/>
                <a:gd name="T16" fmla="*/ 7 w 12"/>
                <a:gd name="T17" fmla="*/ 0 h 14"/>
                <a:gd name="T18" fmla="*/ 5 w 12"/>
                <a:gd name="T19" fmla="*/ 4 h 14"/>
                <a:gd name="T20" fmla="*/ 5 w 12"/>
                <a:gd name="T21" fmla="*/ 7 h 14"/>
                <a:gd name="T22" fmla="*/ 0 w 12"/>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4">
                  <a:moveTo>
                    <a:pt x="0" y="11"/>
                  </a:moveTo>
                  <a:lnTo>
                    <a:pt x="0" y="14"/>
                  </a:lnTo>
                  <a:lnTo>
                    <a:pt x="3" y="14"/>
                  </a:lnTo>
                  <a:lnTo>
                    <a:pt x="3" y="11"/>
                  </a:lnTo>
                  <a:lnTo>
                    <a:pt x="7" y="9"/>
                  </a:lnTo>
                  <a:lnTo>
                    <a:pt x="10" y="4"/>
                  </a:lnTo>
                  <a:lnTo>
                    <a:pt x="12" y="2"/>
                  </a:lnTo>
                  <a:lnTo>
                    <a:pt x="10" y="0"/>
                  </a:lnTo>
                  <a:lnTo>
                    <a:pt x="7" y="0"/>
                  </a:lnTo>
                  <a:lnTo>
                    <a:pt x="5" y="4"/>
                  </a:lnTo>
                  <a:lnTo>
                    <a:pt x="5" y="7"/>
                  </a:lnTo>
                  <a:lnTo>
                    <a:pt x="0"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3" name="Freeform 25">
              <a:extLst>
                <a:ext uri="{FF2B5EF4-FFF2-40B4-BE49-F238E27FC236}">
                  <a16:creationId xmlns:a16="http://schemas.microsoft.com/office/drawing/2014/main" id="{66C8E640-3198-4BD7-9C3E-BBAABDC6C7B1}"/>
                </a:ext>
              </a:extLst>
            </p:cNvPr>
            <p:cNvSpPr>
              <a:spLocks/>
            </p:cNvSpPr>
            <p:nvPr/>
          </p:nvSpPr>
          <p:spPr bwMode="auto">
            <a:xfrm>
              <a:off x="6937375" y="2403475"/>
              <a:ext cx="7938" cy="11113"/>
            </a:xfrm>
            <a:custGeom>
              <a:avLst/>
              <a:gdLst>
                <a:gd name="T0" fmla="*/ 2 w 5"/>
                <a:gd name="T1" fmla="*/ 0 h 7"/>
                <a:gd name="T2" fmla="*/ 0 w 5"/>
                <a:gd name="T3" fmla="*/ 2 h 7"/>
                <a:gd name="T4" fmla="*/ 5 w 5"/>
                <a:gd name="T5" fmla="*/ 7 h 7"/>
                <a:gd name="T6" fmla="*/ 5 w 5"/>
                <a:gd name="T7" fmla="*/ 4 h 7"/>
                <a:gd name="T8" fmla="*/ 5 w 5"/>
                <a:gd name="T9" fmla="*/ 2 h 7"/>
                <a:gd name="T10" fmla="*/ 5 w 5"/>
                <a:gd name="T11" fmla="*/ 0 h 7"/>
                <a:gd name="T12" fmla="*/ 2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2" y="0"/>
                  </a:moveTo>
                  <a:lnTo>
                    <a:pt x="0" y="2"/>
                  </a:lnTo>
                  <a:lnTo>
                    <a:pt x="5" y="7"/>
                  </a:lnTo>
                  <a:lnTo>
                    <a:pt x="5" y="4"/>
                  </a:lnTo>
                  <a:lnTo>
                    <a:pt x="5" y="2"/>
                  </a:lnTo>
                  <a:lnTo>
                    <a:pt x="5"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4" name="Freeform 26">
              <a:extLst>
                <a:ext uri="{FF2B5EF4-FFF2-40B4-BE49-F238E27FC236}">
                  <a16:creationId xmlns:a16="http://schemas.microsoft.com/office/drawing/2014/main" id="{D88F7E56-FCDE-40AB-95E5-0595C0F94814}"/>
                </a:ext>
              </a:extLst>
            </p:cNvPr>
            <p:cNvSpPr>
              <a:spLocks/>
            </p:cNvSpPr>
            <p:nvPr/>
          </p:nvSpPr>
          <p:spPr bwMode="auto">
            <a:xfrm>
              <a:off x="6911975" y="2439988"/>
              <a:ext cx="42863" cy="39688"/>
            </a:xfrm>
            <a:custGeom>
              <a:avLst/>
              <a:gdLst>
                <a:gd name="T0" fmla="*/ 27 w 27"/>
                <a:gd name="T1" fmla="*/ 2 h 25"/>
                <a:gd name="T2" fmla="*/ 27 w 27"/>
                <a:gd name="T3" fmla="*/ 0 h 25"/>
                <a:gd name="T4" fmla="*/ 23 w 27"/>
                <a:gd name="T5" fmla="*/ 7 h 25"/>
                <a:gd name="T6" fmla="*/ 21 w 27"/>
                <a:gd name="T7" fmla="*/ 7 h 25"/>
                <a:gd name="T8" fmla="*/ 16 w 27"/>
                <a:gd name="T9" fmla="*/ 11 h 25"/>
                <a:gd name="T10" fmla="*/ 14 w 27"/>
                <a:gd name="T11" fmla="*/ 11 h 25"/>
                <a:gd name="T12" fmla="*/ 7 w 27"/>
                <a:gd name="T13" fmla="*/ 18 h 25"/>
                <a:gd name="T14" fmla="*/ 4 w 27"/>
                <a:gd name="T15" fmla="*/ 21 h 25"/>
                <a:gd name="T16" fmla="*/ 4 w 27"/>
                <a:gd name="T17" fmla="*/ 21 h 25"/>
                <a:gd name="T18" fmla="*/ 2 w 27"/>
                <a:gd name="T19" fmla="*/ 23 h 25"/>
                <a:gd name="T20" fmla="*/ 0 w 27"/>
                <a:gd name="T21" fmla="*/ 25 h 25"/>
                <a:gd name="T22" fmla="*/ 4 w 27"/>
                <a:gd name="T23" fmla="*/ 25 h 25"/>
                <a:gd name="T24" fmla="*/ 7 w 27"/>
                <a:gd name="T25" fmla="*/ 23 h 25"/>
                <a:gd name="T26" fmla="*/ 11 w 27"/>
                <a:gd name="T27" fmla="*/ 23 h 25"/>
                <a:gd name="T28" fmla="*/ 14 w 27"/>
                <a:gd name="T29" fmla="*/ 21 h 25"/>
                <a:gd name="T30" fmla="*/ 11 w 27"/>
                <a:gd name="T31" fmla="*/ 18 h 25"/>
                <a:gd name="T32" fmla="*/ 16 w 27"/>
                <a:gd name="T33" fmla="*/ 18 h 25"/>
                <a:gd name="T34" fmla="*/ 23 w 27"/>
                <a:gd name="T35" fmla="*/ 11 h 25"/>
                <a:gd name="T36" fmla="*/ 27 w 27"/>
                <a:gd name="T37" fmla="*/ 9 h 25"/>
                <a:gd name="T38" fmla="*/ 27 w 27"/>
                <a:gd name="T39" fmla="*/ 7 h 25"/>
                <a:gd name="T40" fmla="*/ 27 w 27"/>
                <a:gd name="T41" fmla="*/ 4 h 25"/>
                <a:gd name="T42" fmla="*/ 27 w 27"/>
                <a:gd name="T4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5">
                  <a:moveTo>
                    <a:pt x="27" y="2"/>
                  </a:moveTo>
                  <a:lnTo>
                    <a:pt x="27" y="0"/>
                  </a:lnTo>
                  <a:lnTo>
                    <a:pt x="23" y="7"/>
                  </a:lnTo>
                  <a:lnTo>
                    <a:pt x="21" y="7"/>
                  </a:lnTo>
                  <a:lnTo>
                    <a:pt x="16" y="11"/>
                  </a:lnTo>
                  <a:lnTo>
                    <a:pt x="14" y="11"/>
                  </a:lnTo>
                  <a:lnTo>
                    <a:pt x="7" y="18"/>
                  </a:lnTo>
                  <a:lnTo>
                    <a:pt x="4" y="21"/>
                  </a:lnTo>
                  <a:lnTo>
                    <a:pt x="4" y="21"/>
                  </a:lnTo>
                  <a:lnTo>
                    <a:pt x="2" y="23"/>
                  </a:lnTo>
                  <a:lnTo>
                    <a:pt x="0" y="25"/>
                  </a:lnTo>
                  <a:lnTo>
                    <a:pt x="4" y="25"/>
                  </a:lnTo>
                  <a:lnTo>
                    <a:pt x="7" y="23"/>
                  </a:lnTo>
                  <a:lnTo>
                    <a:pt x="11" y="23"/>
                  </a:lnTo>
                  <a:lnTo>
                    <a:pt x="14" y="21"/>
                  </a:lnTo>
                  <a:lnTo>
                    <a:pt x="11" y="18"/>
                  </a:lnTo>
                  <a:lnTo>
                    <a:pt x="16" y="18"/>
                  </a:lnTo>
                  <a:lnTo>
                    <a:pt x="23" y="11"/>
                  </a:lnTo>
                  <a:lnTo>
                    <a:pt x="27" y="9"/>
                  </a:lnTo>
                  <a:lnTo>
                    <a:pt x="27" y="7"/>
                  </a:lnTo>
                  <a:lnTo>
                    <a:pt x="27" y="4"/>
                  </a:lnTo>
                  <a:lnTo>
                    <a:pt x="2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5" name="Freeform 27">
              <a:extLst>
                <a:ext uri="{FF2B5EF4-FFF2-40B4-BE49-F238E27FC236}">
                  <a16:creationId xmlns:a16="http://schemas.microsoft.com/office/drawing/2014/main" id="{C4EB148A-A312-4790-BED1-F10B50AF05CD}"/>
                </a:ext>
              </a:extLst>
            </p:cNvPr>
            <p:cNvSpPr>
              <a:spLocks/>
            </p:cNvSpPr>
            <p:nvPr/>
          </p:nvSpPr>
          <p:spPr bwMode="auto">
            <a:xfrm>
              <a:off x="6937375" y="2501900"/>
              <a:ext cx="11113" cy="3175"/>
            </a:xfrm>
            <a:custGeom>
              <a:avLst/>
              <a:gdLst>
                <a:gd name="T0" fmla="*/ 0 w 7"/>
                <a:gd name="T1" fmla="*/ 2 h 2"/>
                <a:gd name="T2" fmla="*/ 7 w 7"/>
                <a:gd name="T3" fmla="*/ 2 h 2"/>
                <a:gd name="T4" fmla="*/ 5 w 7"/>
                <a:gd name="T5" fmla="*/ 0 h 2"/>
                <a:gd name="T6" fmla="*/ 0 w 7"/>
                <a:gd name="T7" fmla="*/ 2 h 2"/>
              </a:gdLst>
              <a:ahLst/>
              <a:cxnLst>
                <a:cxn ang="0">
                  <a:pos x="T0" y="T1"/>
                </a:cxn>
                <a:cxn ang="0">
                  <a:pos x="T2" y="T3"/>
                </a:cxn>
                <a:cxn ang="0">
                  <a:pos x="T4" y="T5"/>
                </a:cxn>
                <a:cxn ang="0">
                  <a:pos x="T6" y="T7"/>
                </a:cxn>
              </a:cxnLst>
              <a:rect l="0" t="0" r="r" b="b"/>
              <a:pathLst>
                <a:path w="7" h="2">
                  <a:moveTo>
                    <a:pt x="0" y="2"/>
                  </a:moveTo>
                  <a:lnTo>
                    <a:pt x="7"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6" name="Freeform 28">
              <a:extLst>
                <a:ext uri="{FF2B5EF4-FFF2-40B4-BE49-F238E27FC236}">
                  <a16:creationId xmlns:a16="http://schemas.microsoft.com/office/drawing/2014/main" id="{12302663-A321-4313-8339-C56355002545}"/>
                </a:ext>
              </a:extLst>
            </p:cNvPr>
            <p:cNvSpPr>
              <a:spLocks/>
            </p:cNvSpPr>
            <p:nvPr/>
          </p:nvSpPr>
          <p:spPr bwMode="auto">
            <a:xfrm>
              <a:off x="6442075" y="2692400"/>
              <a:ext cx="4763" cy="7938"/>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2"/>
                    <a:pt x="0" y="2"/>
                    <a:pt x="0" y="2"/>
                  </a:cubicBezTo>
                  <a:cubicBezTo>
                    <a:pt x="0" y="2"/>
                    <a:pt x="1" y="2"/>
                    <a:pt x="1" y="2"/>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7" name="Freeform 29">
              <a:extLst>
                <a:ext uri="{FF2B5EF4-FFF2-40B4-BE49-F238E27FC236}">
                  <a16:creationId xmlns:a16="http://schemas.microsoft.com/office/drawing/2014/main" id="{4F48C5BE-FD29-4D6E-91B6-DB7F89A377C7}"/>
                </a:ext>
              </a:extLst>
            </p:cNvPr>
            <p:cNvSpPr>
              <a:spLocks/>
            </p:cNvSpPr>
            <p:nvPr/>
          </p:nvSpPr>
          <p:spPr bwMode="auto">
            <a:xfrm>
              <a:off x="7005638" y="2487613"/>
              <a:ext cx="15875" cy="6350"/>
            </a:xfrm>
            <a:custGeom>
              <a:avLst/>
              <a:gdLst>
                <a:gd name="T0" fmla="*/ 3 w 10"/>
                <a:gd name="T1" fmla="*/ 2 h 4"/>
                <a:gd name="T2" fmla="*/ 0 w 10"/>
                <a:gd name="T3" fmla="*/ 4 h 4"/>
                <a:gd name="T4" fmla="*/ 5 w 10"/>
                <a:gd name="T5" fmla="*/ 4 h 4"/>
                <a:gd name="T6" fmla="*/ 10 w 10"/>
                <a:gd name="T7" fmla="*/ 0 h 4"/>
                <a:gd name="T8" fmla="*/ 7 w 10"/>
                <a:gd name="T9" fmla="*/ 0 h 4"/>
                <a:gd name="T10" fmla="*/ 3 w 10"/>
                <a:gd name="T11" fmla="*/ 2 h 4"/>
              </a:gdLst>
              <a:ahLst/>
              <a:cxnLst>
                <a:cxn ang="0">
                  <a:pos x="T0" y="T1"/>
                </a:cxn>
                <a:cxn ang="0">
                  <a:pos x="T2" y="T3"/>
                </a:cxn>
                <a:cxn ang="0">
                  <a:pos x="T4" y="T5"/>
                </a:cxn>
                <a:cxn ang="0">
                  <a:pos x="T6" y="T7"/>
                </a:cxn>
                <a:cxn ang="0">
                  <a:pos x="T8" y="T9"/>
                </a:cxn>
                <a:cxn ang="0">
                  <a:pos x="T10" y="T11"/>
                </a:cxn>
              </a:cxnLst>
              <a:rect l="0" t="0" r="r" b="b"/>
              <a:pathLst>
                <a:path w="10" h="4">
                  <a:moveTo>
                    <a:pt x="3" y="2"/>
                  </a:moveTo>
                  <a:lnTo>
                    <a:pt x="0" y="4"/>
                  </a:lnTo>
                  <a:lnTo>
                    <a:pt x="5" y="4"/>
                  </a:lnTo>
                  <a:lnTo>
                    <a:pt x="10" y="0"/>
                  </a:lnTo>
                  <a:lnTo>
                    <a:pt x="7" y="0"/>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8" name="Freeform 30">
              <a:extLst>
                <a:ext uri="{FF2B5EF4-FFF2-40B4-BE49-F238E27FC236}">
                  <a16:creationId xmlns:a16="http://schemas.microsoft.com/office/drawing/2014/main" id="{BDF8FF43-0380-4D0B-B150-E8A68D7EAA05}"/>
                </a:ext>
              </a:extLst>
            </p:cNvPr>
            <p:cNvSpPr>
              <a:spLocks/>
            </p:cNvSpPr>
            <p:nvPr/>
          </p:nvSpPr>
          <p:spPr bwMode="auto">
            <a:xfrm>
              <a:off x="7216775" y="2776538"/>
              <a:ext cx="33338" cy="95250"/>
            </a:xfrm>
            <a:custGeom>
              <a:avLst/>
              <a:gdLst>
                <a:gd name="T0" fmla="*/ 14 w 21"/>
                <a:gd name="T1" fmla="*/ 55 h 60"/>
                <a:gd name="T2" fmla="*/ 16 w 21"/>
                <a:gd name="T3" fmla="*/ 53 h 60"/>
                <a:gd name="T4" fmla="*/ 14 w 21"/>
                <a:gd name="T5" fmla="*/ 51 h 60"/>
                <a:gd name="T6" fmla="*/ 14 w 21"/>
                <a:gd name="T7" fmla="*/ 51 h 60"/>
                <a:gd name="T8" fmla="*/ 14 w 21"/>
                <a:gd name="T9" fmla="*/ 49 h 60"/>
                <a:gd name="T10" fmla="*/ 16 w 21"/>
                <a:gd name="T11" fmla="*/ 49 h 60"/>
                <a:gd name="T12" fmla="*/ 21 w 21"/>
                <a:gd name="T13" fmla="*/ 46 h 60"/>
                <a:gd name="T14" fmla="*/ 21 w 21"/>
                <a:gd name="T15" fmla="*/ 42 h 60"/>
                <a:gd name="T16" fmla="*/ 19 w 21"/>
                <a:gd name="T17" fmla="*/ 42 h 60"/>
                <a:gd name="T18" fmla="*/ 16 w 21"/>
                <a:gd name="T19" fmla="*/ 42 h 60"/>
                <a:gd name="T20" fmla="*/ 16 w 21"/>
                <a:gd name="T21" fmla="*/ 42 h 60"/>
                <a:gd name="T22" fmla="*/ 21 w 21"/>
                <a:gd name="T23" fmla="*/ 37 h 60"/>
                <a:gd name="T24" fmla="*/ 19 w 21"/>
                <a:gd name="T25" fmla="*/ 35 h 60"/>
                <a:gd name="T26" fmla="*/ 14 w 21"/>
                <a:gd name="T27" fmla="*/ 32 h 60"/>
                <a:gd name="T28" fmla="*/ 16 w 21"/>
                <a:gd name="T29" fmla="*/ 28 h 60"/>
                <a:gd name="T30" fmla="*/ 16 w 21"/>
                <a:gd name="T31" fmla="*/ 28 h 60"/>
                <a:gd name="T32" fmla="*/ 21 w 21"/>
                <a:gd name="T33" fmla="*/ 28 h 60"/>
                <a:gd name="T34" fmla="*/ 21 w 21"/>
                <a:gd name="T35" fmla="*/ 25 h 60"/>
                <a:gd name="T36" fmla="*/ 16 w 21"/>
                <a:gd name="T37" fmla="*/ 21 h 60"/>
                <a:gd name="T38" fmla="*/ 19 w 21"/>
                <a:gd name="T39" fmla="*/ 21 h 60"/>
                <a:gd name="T40" fmla="*/ 19 w 21"/>
                <a:gd name="T41" fmla="*/ 16 h 60"/>
                <a:gd name="T42" fmla="*/ 14 w 21"/>
                <a:gd name="T43" fmla="*/ 14 h 60"/>
                <a:gd name="T44" fmla="*/ 14 w 21"/>
                <a:gd name="T45" fmla="*/ 14 h 60"/>
                <a:gd name="T46" fmla="*/ 12 w 21"/>
                <a:gd name="T47" fmla="*/ 12 h 60"/>
                <a:gd name="T48" fmla="*/ 12 w 21"/>
                <a:gd name="T49" fmla="*/ 9 h 60"/>
                <a:gd name="T50" fmla="*/ 14 w 21"/>
                <a:gd name="T51" fmla="*/ 5 h 60"/>
                <a:gd name="T52" fmla="*/ 12 w 21"/>
                <a:gd name="T53" fmla="*/ 0 h 60"/>
                <a:gd name="T54" fmla="*/ 9 w 21"/>
                <a:gd name="T55" fmla="*/ 0 h 60"/>
                <a:gd name="T56" fmla="*/ 7 w 21"/>
                <a:gd name="T57" fmla="*/ 2 h 60"/>
                <a:gd name="T58" fmla="*/ 9 w 21"/>
                <a:gd name="T59" fmla="*/ 5 h 60"/>
                <a:gd name="T60" fmla="*/ 9 w 21"/>
                <a:gd name="T61" fmla="*/ 9 h 60"/>
                <a:gd name="T62" fmla="*/ 9 w 21"/>
                <a:gd name="T63" fmla="*/ 14 h 60"/>
                <a:gd name="T64" fmla="*/ 9 w 21"/>
                <a:gd name="T65" fmla="*/ 19 h 60"/>
                <a:gd name="T66" fmla="*/ 7 w 21"/>
                <a:gd name="T67" fmla="*/ 21 h 60"/>
                <a:gd name="T68" fmla="*/ 5 w 21"/>
                <a:gd name="T69" fmla="*/ 23 h 60"/>
                <a:gd name="T70" fmla="*/ 3 w 21"/>
                <a:gd name="T71" fmla="*/ 23 h 60"/>
                <a:gd name="T72" fmla="*/ 5 w 21"/>
                <a:gd name="T73" fmla="*/ 25 h 60"/>
                <a:gd name="T74" fmla="*/ 7 w 21"/>
                <a:gd name="T75" fmla="*/ 25 h 60"/>
                <a:gd name="T76" fmla="*/ 9 w 21"/>
                <a:gd name="T77" fmla="*/ 25 h 60"/>
                <a:gd name="T78" fmla="*/ 9 w 21"/>
                <a:gd name="T79" fmla="*/ 28 h 60"/>
                <a:gd name="T80" fmla="*/ 5 w 21"/>
                <a:gd name="T81" fmla="*/ 30 h 60"/>
                <a:gd name="T82" fmla="*/ 5 w 21"/>
                <a:gd name="T83" fmla="*/ 32 h 60"/>
                <a:gd name="T84" fmla="*/ 3 w 21"/>
                <a:gd name="T85" fmla="*/ 35 h 60"/>
                <a:gd name="T86" fmla="*/ 0 w 21"/>
                <a:gd name="T87" fmla="*/ 35 h 60"/>
                <a:gd name="T88" fmla="*/ 0 w 21"/>
                <a:gd name="T89" fmla="*/ 37 h 60"/>
                <a:gd name="T90" fmla="*/ 0 w 21"/>
                <a:gd name="T91" fmla="*/ 39 h 60"/>
                <a:gd name="T92" fmla="*/ 5 w 21"/>
                <a:gd name="T93" fmla="*/ 39 h 60"/>
                <a:gd name="T94" fmla="*/ 5 w 21"/>
                <a:gd name="T95" fmla="*/ 42 h 60"/>
                <a:gd name="T96" fmla="*/ 7 w 21"/>
                <a:gd name="T97" fmla="*/ 39 h 60"/>
                <a:gd name="T98" fmla="*/ 9 w 21"/>
                <a:gd name="T99" fmla="*/ 39 h 60"/>
                <a:gd name="T100" fmla="*/ 12 w 21"/>
                <a:gd name="T101" fmla="*/ 42 h 60"/>
                <a:gd name="T102" fmla="*/ 7 w 21"/>
                <a:gd name="T103" fmla="*/ 42 h 60"/>
                <a:gd name="T104" fmla="*/ 7 w 21"/>
                <a:gd name="T105" fmla="*/ 44 h 60"/>
                <a:gd name="T106" fmla="*/ 9 w 21"/>
                <a:gd name="T107" fmla="*/ 46 h 60"/>
                <a:gd name="T108" fmla="*/ 7 w 21"/>
                <a:gd name="T109" fmla="*/ 49 h 60"/>
                <a:gd name="T110" fmla="*/ 7 w 21"/>
                <a:gd name="T111" fmla="*/ 53 h 60"/>
                <a:gd name="T112" fmla="*/ 9 w 21"/>
                <a:gd name="T113" fmla="*/ 55 h 60"/>
                <a:gd name="T114" fmla="*/ 9 w 21"/>
                <a:gd name="T115" fmla="*/ 60 h 60"/>
                <a:gd name="T116" fmla="*/ 12 w 21"/>
                <a:gd name="T117" fmla="*/ 60 h 60"/>
                <a:gd name="T118" fmla="*/ 14 w 21"/>
                <a:gd name="T119" fmla="*/ 60 h 60"/>
                <a:gd name="T120" fmla="*/ 16 w 21"/>
                <a:gd name="T121" fmla="*/ 58 h 60"/>
                <a:gd name="T122" fmla="*/ 14 w 21"/>
                <a:gd name="T123"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60">
                  <a:moveTo>
                    <a:pt x="14" y="55"/>
                  </a:moveTo>
                  <a:lnTo>
                    <a:pt x="16" y="53"/>
                  </a:lnTo>
                  <a:lnTo>
                    <a:pt x="14" y="51"/>
                  </a:lnTo>
                  <a:lnTo>
                    <a:pt x="14" y="51"/>
                  </a:lnTo>
                  <a:lnTo>
                    <a:pt x="14" y="49"/>
                  </a:lnTo>
                  <a:lnTo>
                    <a:pt x="16" y="49"/>
                  </a:lnTo>
                  <a:lnTo>
                    <a:pt x="21" y="46"/>
                  </a:lnTo>
                  <a:lnTo>
                    <a:pt x="21" y="42"/>
                  </a:lnTo>
                  <a:lnTo>
                    <a:pt x="19" y="42"/>
                  </a:lnTo>
                  <a:lnTo>
                    <a:pt x="16" y="42"/>
                  </a:lnTo>
                  <a:lnTo>
                    <a:pt x="16" y="42"/>
                  </a:lnTo>
                  <a:lnTo>
                    <a:pt x="21" y="37"/>
                  </a:lnTo>
                  <a:lnTo>
                    <a:pt x="19" y="35"/>
                  </a:lnTo>
                  <a:lnTo>
                    <a:pt x="14" y="32"/>
                  </a:lnTo>
                  <a:lnTo>
                    <a:pt x="16" y="28"/>
                  </a:lnTo>
                  <a:lnTo>
                    <a:pt x="16" y="28"/>
                  </a:lnTo>
                  <a:lnTo>
                    <a:pt x="21" y="28"/>
                  </a:lnTo>
                  <a:lnTo>
                    <a:pt x="21" y="25"/>
                  </a:lnTo>
                  <a:lnTo>
                    <a:pt x="16" y="21"/>
                  </a:lnTo>
                  <a:lnTo>
                    <a:pt x="19" y="21"/>
                  </a:lnTo>
                  <a:lnTo>
                    <a:pt x="19" y="16"/>
                  </a:lnTo>
                  <a:lnTo>
                    <a:pt x="14" y="14"/>
                  </a:lnTo>
                  <a:lnTo>
                    <a:pt x="14" y="14"/>
                  </a:lnTo>
                  <a:lnTo>
                    <a:pt x="12" y="12"/>
                  </a:lnTo>
                  <a:lnTo>
                    <a:pt x="12" y="9"/>
                  </a:lnTo>
                  <a:lnTo>
                    <a:pt x="14" y="5"/>
                  </a:lnTo>
                  <a:lnTo>
                    <a:pt x="12" y="0"/>
                  </a:lnTo>
                  <a:lnTo>
                    <a:pt x="9" y="0"/>
                  </a:lnTo>
                  <a:lnTo>
                    <a:pt x="7" y="2"/>
                  </a:lnTo>
                  <a:lnTo>
                    <a:pt x="9" y="5"/>
                  </a:lnTo>
                  <a:lnTo>
                    <a:pt x="9" y="9"/>
                  </a:lnTo>
                  <a:lnTo>
                    <a:pt x="9" y="14"/>
                  </a:lnTo>
                  <a:lnTo>
                    <a:pt x="9" y="19"/>
                  </a:lnTo>
                  <a:lnTo>
                    <a:pt x="7" y="21"/>
                  </a:lnTo>
                  <a:lnTo>
                    <a:pt x="5" y="23"/>
                  </a:lnTo>
                  <a:lnTo>
                    <a:pt x="3" y="23"/>
                  </a:lnTo>
                  <a:lnTo>
                    <a:pt x="5" y="25"/>
                  </a:lnTo>
                  <a:lnTo>
                    <a:pt x="7" y="25"/>
                  </a:lnTo>
                  <a:lnTo>
                    <a:pt x="9" y="25"/>
                  </a:lnTo>
                  <a:lnTo>
                    <a:pt x="9" y="28"/>
                  </a:lnTo>
                  <a:lnTo>
                    <a:pt x="5" y="30"/>
                  </a:lnTo>
                  <a:lnTo>
                    <a:pt x="5" y="32"/>
                  </a:lnTo>
                  <a:lnTo>
                    <a:pt x="3" y="35"/>
                  </a:lnTo>
                  <a:lnTo>
                    <a:pt x="0" y="35"/>
                  </a:lnTo>
                  <a:lnTo>
                    <a:pt x="0" y="37"/>
                  </a:lnTo>
                  <a:lnTo>
                    <a:pt x="0" y="39"/>
                  </a:lnTo>
                  <a:lnTo>
                    <a:pt x="5" y="39"/>
                  </a:lnTo>
                  <a:lnTo>
                    <a:pt x="5" y="42"/>
                  </a:lnTo>
                  <a:lnTo>
                    <a:pt x="7" y="39"/>
                  </a:lnTo>
                  <a:lnTo>
                    <a:pt x="9" y="39"/>
                  </a:lnTo>
                  <a:lnTo>
                    <a:pt x="12" y="42"/>
                  </a:lnTo>
                  <a:lnTo>
                    <a:pt x="7" y="42"/>
                  </a:lnTo>
                  <a:lnTo>
                    <a:pt x="7" y="44"/>
                  </a:lnTo>
                  <a:lnTo>
                    <a:pt x="9" y="46"/>
                  </a:lnTo>
                  <a:lnTo>
                    <a:pt x="7" y="49"/>
                  </a:lnTo>
                  <a:lnTo>
                    <a:pt x="7" y="53"/>
                  </a:lnTo>
                  <a:lnTo>
                    <a:pt x="9" y="55"/>
                  </a:lnTo>
                  <a:lnTo>
                    <a:pt x="9" y="60"/>
                  </a:lnTo>
                  <a:lnTo>
                    <a:pt x="12" y="60"/>
                  </a:lnTo>
                  <a:lnTo>
                    <a:pt x="14" y="60"/>
                  </a:lnTo>
                  <a:lnTo>
                    <a:pt x="16" y="58"/>
                  </a:lnTo>
                  <a:lnTo>
                    <a:pt x="14" y="5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9" name="Freeform 31">
              <a:extLst>
                <a:ext uri="{FF2B5EF4-FFF2-40B4-BE49-F238E27FC236}">
                  <a16:creationId xmlns:a16="http://schemas.microsoft.com/office/drawing/2014/main" id="{74520C89-4BD6-4366-8FFA-3419B75EFA07}"/>
                </a:ext>
              </a:extLst>
            </p:cNvPr>
            <p:cNvSpPr>
              <a:spLocks/>
            </p:cNvSpPr>
            <p:nvPr/>
          </p:nvSpPr>
          <p:spPr bwMode="auto">
            <a:xfrm>
              <a:off x="6740525" y="2454275"/>
              <a:ext cx="11113" cy="3175"/>
            </a:xfrm>
            <a:custGeom>
              <a:avLst/>
              <a:gdLst>
                <a:gd name="T0" fmla="*/ 0 w 7"/>
                <a:gd name="T1" fmla="*/ 0 h 2"/>
                <a:gd name="T2" fmla="*/ 5 w 7"/>
                <a:gd name="T3" fmla="*/ 2 h 2"/>
                <a:gd name="T4" fmla="*/ 7 w 7"/>
                <a:gd name="T5" fmla="*/ 2 h 2"/>
                <a:gd name="T6" fmla="*/ 5 w 7"/>
                <a:gd name="T7" fmla="*/ 0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lnTo>
                    <a:pt x="5" y="2"/>
                  </a:lnTo>
                  <a:lnTo>
                    <a:pt x="7"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0" name="Freeform 32">
              <a:extLst>
                <a:ext uri="{FF2B5EF4-FFF2-40B4-BE49-F238E27FC236}">
                  <a16:creationId xmlns:a16="http://schemas.microsoft.com/office/drawing/2014/main" id="{60A9D3B3-C940-46D8-8F2E-1AE4FD08BAAF}"/>
                </a:ext>
              </a:extLst>
            </p:cNvPr>
            <p:cNvSpPr>
              <a:spLocks/>
            </p:cNvSpPr>
            <p:nvPr/>
          </p:nvSpPr>
          <p:spPr bwMode="auto">
            <a:xfrm>
              <a:off x="6970713" y="2406650"/>
              <a:ext cx="6350" cy="3175"/>
            </a:xfrm>
            <a:custGeom>
              <a:avLst/>
              <a:gdLst>
                <a:gd name="T0" fmla="*/ 4 w 4"/>
                <a:gd name="T1" fmla="*/ 2 h 2"/>
                <a:gd name="T2" fmla="*/ 2 w 4"/>
                <a:gd name="T3" fmla="*/ 0 h 2"/>
                <a:gd name="T4" fmla="*/ 0 w 4"/>
                <a:gd name="T5" fmla="*/ 2 h 2"/>
                <a:gd name="T6" fmla="*/ 2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2" y="0"/>
                  </a:lnTo>
                  <a:lnTo>
                    <a:pt x="0" y="2"/>
                  </a:lnTo>
                  <a:lnTo>
                    <a:pt x="2" y="2"/>
                  </a:lnTo>
                  <a:lnTo>
                    <a:pt x="4"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1" name="Freeform 33">
              <a:extLst>
                <a:ext uri="{FF2B5EF4-FFF2-40B4-BE49-F238E27FC236}">
                  <a16:creationId xmlns:a16="http://schemas.microsoft.com/office/drawing/2014/main" id="{F979DA94-E160-44C3-A408-97554F941E66}"/>
                </a:ext>
              </a:extLst>
            </p:cNvPr>
            <p:cNvSpPr>
              <a:spLocks/>
            </p:cNvSpPr>
            <p:nvPr/>
          </p:nvSpPr>
          <p:spPr bwMode="auto">
            <a:xfrm>
              <a:off x="6954838" y="2417763"/>
              <a:ext cx="7938" cy="6350"/>
            </a:xfrm>
            <a:custGeom>
              <a:avLst/>
              <a:gdLst>
                <a:gd name="T0" fmla="*/ 3 w 5"/>
                <a:gd name="T1" fmla="*/ 0 h 4"/>
                <a:gd name="T2" fmla="*/ 0 w 5"/>
                <a:gd name="T3" fmla="*/ 4 h 4"/>
                <a:gd name="T4" fmla="*/ 5 w 5"/>
                <a:gd name="T5" fmla="*/ 4 h 4"/>
                <a:gd name="T6" fmla="*/ 5 w 5"/>
                <a:gd name="T7" fmla="*/ 0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4"/>
                  </a:lnTo>
                  <a:lnTo>
                    <a:pt x="5" y="4"/>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2" name="Freeform 34">
              <a:extLst>
                <a:ext uri="{FF2B5EF4-FFF2-40B4-BE49-F238E27FC236}">
                  <a16:creationId xmlns:a16="http://schemas.microsoft.com/office/drawing/2014/main" id="{A59CE565-A592-46CD-A62A-F35B4FC2E3B1}"/>
                </a:ext>
              </a:extLst>
            </p:cNvPr>
            <p:cNvSpPr>
              <a:spLocks/>
            </p:cNvSpPr>
            <p:nvPr/>
          </p:nvSpPr>
          <p:spPr bwMode="auto">
            <a:xfrm>
              <a:off x="6965950" y="2435225"/>
              <a:ext cx="14288" cy="15875"/>
            </a:xfrm>
            <a:custGeom>
              <a:avLst/>
              <a:gdLst>
                <a:gd name="T0" fmla="*/ 5 w 9"/>
                <a:gd name="T1" fmla="*/ 5 h 10"/>
                <a:gd name="T2" fmla="*/ 5 w 9"/>
                <a:gd name="T3" fmla="*/ 3 h 10"/>
                <a:gd name="T4" fmla="*/ 3 w 9"/>
                <a:gd name="T5" fmla="*/ 0 h 10"/>
                <a:gd name="T6" fmla="*/ 0 w 9"/>
                <a:gd name="T7" fmla="*/ 3 h 10"/>
                <a:gd name="T8" fmla="*/ 0 w 9"/>
                <a:gd name="T9" fmla="*/ 10 h 10"/>
                <a:gd name="T10" fmla="*/ 5 w 9"/>
                <a:gd name="T11" fmla="*/ 10 h 10"/>
                <a:gd name="T12" fmla="*/ 9 w 9"/>
                <a:gd name="T13" fmla="*/ 7 h 10"/>
                <a:gd name="T14" fmla="*/ 7 w 9"/>
                <a:gd name="T15" fmla="*/ 5 h 10"/>
                <a:gd name="T16" fmla="*/ 5 w 9"/>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5" y="5"/>
                  </a:moveTo>
                  <a:lnTo>
                    <a:pt x="5" y="3"/>
                  </a:lnTo>
                  <a:lnTo>
                    <a:pt x="3" y="0"/>
                  </a:lnTo>
                  <a:lnTo>
                    <a:pt x="0" y="3"/>
                  </a:lnTo>
                  <a:lnTo>
                    <a:pt x="0" y="10"/>
                  </a:lnTo>
                  <a:lnTo>
                    <a:pt x="5" y="10"/>
                  </a:lnTo>
                  <a:lnTo>
                    <a:pt x="9" y="7"/>
                  </a:lnTo>
                  <a:lnTo>
                    <a:pt x="7" y="5"/>
                  </a:lnTo>
                  <a:lnTo>
                    <a:pt x="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3" name="Freeform 35">
              <a:extLst>
                <a:ext uri="{FF2B5EF4-FFF2-40B4-BE49-F238E27FC236}">
                  <a16:creationId xmlns:a16="http://schemas.microsoft.com/office/drawing/2014/main" id="{7C180D3A-A6A5-4543-93FA-F55FA5DAC35A}"/>
                </a:ext>
              </a:extLst>
            </p:cNvPr>
            <p:cNvSpPr>
              <a:spLocks/>
            </p:cNvSpPr>
            <p:nvPr/>
          </p:nvSpPr>
          <p:spPr bwMode="auto">
            <a:xfrm>
              <a:off x="6642100" y="2095500"/>
              <a:ext cx="15875" cy="11113"/>
            </a:xfrm>
            <a:custGeom>
              <a:avLst/>
              <a:gdLst>
                <a:gd name="T0" fmla="*/ 7 w 10"/>
                <a:gd name="T1" fmla="*/ 7 h 7"/>
                <a:gd name="T2" fmla="*/ 10 w 10"/>
                <a:gd name="T3" fmla="*/ 4 h 7"/>
                <a:gd name="T4" fmla="*/ 7 w 10"/>
                <a:gd name="T5" fmla="*/ 0 h 7"/>
                <a:gd name="T6" fmla="*/ 3 w 10"/>
                <a:gd name="T7" fmla="*/ 0 h 7"/>
                <a:gd name="T8" fmla="*/ 0 w 10"/>
                <a:gd name="T9" fmla="*/ 2 h 7"/>
                <a:gd name="T10" fmla="*/ 5 w 10"/>
                <a:gd name="T11" fmla="*/ 7 h 7"/>
                <a:gd name="T12" fmla="*/ 7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7" y="7"/>
                  </a:moveTo>
                  <a:lnTo>
                    <a:pt x="10" y="4"/>
                  </a:lnTo>
                  <a:lnTo>
                    <a:pt x="7" y="0"/>
                  </a:lnTo>
                  <a:lnTo>
                    <a:pt x="3" y="0"/>
                  </a:lnTo>
                  <a:lnTo>
                    <a:pt x="0" y="2"/>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4" name="Freeform 36">
              <a:extLst>
                <a:ext uri="{FF2B5EF4-FFF2-40B4-BE49-F238E27FC236}">
                  <a16:creationId xmlns:a16="http://schemas.microsoft.com/office/drawing/2014/main" id="{4033606B-A346-472E-892A-FB4218AC716F}"/>
                </a:ext>
              </a:extLst>
            </p:cNvPr>
            <p:cNvSpPr>
              <a:spLocks/>
            </p:cNvSpPr>
            <p:nvPr/>
          </p:nvSpPr>
          <p:spPr bwMode="auto">
            <a:xfrm>
              <a:off x="6511925" y="2446338"/>
              <a:ext cx="14288" cy="15875"/>
            </a:xfrm>
            <a:custGeom>
              <a:avLst/>
              <a:gdLst>
                <a:gd name="T0" fmla="*/ 5 w 9"/>
                <a:gd name="T1" fmla="*/ 7 h 10"/>
                <a:gd name="T2" fmla="*/ 9 w 9"/>
                <a:gd name="T3" fmla="*/ 3 h 10"/>
                <a:gd name="T4" fmla="*/ 9 w 9"/>
                <a:gd name="T5" fmla="*/ 0 h 10"/>
                <a:gd name="T6" fmla="*/ 5 w 9"/>
                <a:gd name="T7" fmla="*/ 3 h 10"/>
                <a:gd name="T8" fmla="*/ 0 w 9"/>
                <a:gd name="T9" fmla="*/ 5 h 10"/>
                <a:gd name="T10" fmla="*/ 0 w 9"/>
                <a:gd name="T11" fmla="*/ 7 h 10"/>
                <a:gd name="T12" fmla="*/ 2 w 9"/>
                <a:gd name="T13" fmla="*/ 10 h 10"/>
                <a:gd name="T14" fmla="*/ 5 w 9"/>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7"/>
                  </a:moveTo>
                  <a:lnTo>
                    <a:pt x="9" y="3"/>
                  </a:lnTo>
                  <a:lnTo>
                    <a:pt x="9" y="0"/>
                  </a:lnTo>
                  <a:lnTo>
                    <a:pt x="5" y="3"/>
                  </a:lnTo>
                  <a:lnTo>
                    <a:pt x="0" y="5"/>
                  </a:lnTo>
                  <a:lnTo>
                    <a:pt x="0" y="7"/>
                  </a:lnTo>
                  <a:lnTo>
                    <a:pt x="2" y="10"/>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5" name="Freeform 37">
              <a:extLst>
                <a:ext uri="{FF2B5EF4-FFF2-40B4-BE49-F238E27FC236}">
                  <a16:creationId xmlns:a16="http://schemas.microsoft.com/office/drawing/2014/main" id="{1535FAAF-BE5D-41BE-AE19-0DFA70D68167}"/>
                </a:ext>
              </a:extLst>
            </p:cNvPr>
            <p:cNvSpPr>
              <a:spLocks/>
            </p:cNvSpPr>
            <p:nvPr/>
          </p:nvSpPr>
          <p:spPr bwMode="auto">
            <a:xfrm>
              <a:off x="6526213" y="2454275"/>
              <a:ext cx="7938" cy="3175"/>
            </a:xfrm>
            <a:custGeom>
              <a:avLst/>
              <a:gdLst>
                <a:gd name="T0" fmla="*/ 5 w 5"/>
                <a:gd name="T1" fmla="*/ 0 h 2"/>
                <a:gd name="T2" fmla="*/ 0 w 5"/>
                <a:gd name="T3" fmla="*/ 0 h 2"/>
                <a:gd name="T4" fmla="*/ 2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0"/>
                  </a:lnTo>
                  <a:lnTo>
                    <a:pt x="2" y="2"/>
                  </a:lnTo>
                  <a:lnTo>
                    <a:pt x="2" y="2"/>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6" name="Freeform 38">
              <a:extLst>
                <a:ext uri="{FF2B5EF4-FFF2-40B4-BE49-F238E27FC236}">
                  <a16:creationId xmlns:a16="http://schemas.microsoft.com/office/drawing/2014/main" id="{014FA6A8-D1E9-403A-BCE7-8B096F7E2DF2}"/>
                </a:ext>
              </a:extLst>
            </p:cNvPr>
            <p:cNvSpPr>
              <a:spLocks/>
            </p:cNvSpPr>
            <p:nvPr/>
          </p:nvSpPr>
          <p:spPr bwMode="auto">
            <a:xfrm>
              <a:off x="6551613" y="2619375"/>
              <a:ext cx="11113" cy="6350"/>
            </a:xfrm>
            <a:custGeom>
              <a:avLst/>
              <a:gdLst>
                <a:gd name="T0" fmla="*/ 0 w 7"/>
                <a:gd name="T1" fmla="*/ 0 h 4"/>
                <a:gd name="T2" fmla="*/ 5 w 7"/>
                <a:gd name="T3" fmla="*/ 4 h 4"/>
                <a:gd name="T4" fmla="*/ 7 w 7"/>
                <a:gd name="T5" fmla="*/ 2 h 4"/>
                <a:gd name="T6" fmla="*/ 5 w 7"/>
                <a:gd name="T7" fmla="*/ 0 h 4"/>
                <a:gd name="T8" fmla="*/ 0 w 7"/>
                <a:gd name="T9" fmla="*/ 0 h 4"/>
              </a:gdLst>
              <a:ahLst/>
              <a:cxnLst>
                <a:cxn ang="0">
                  <a:pos x="T0" y="T1"/>
                </a:cxn>
                <a:cxn ang="0">
                  <a:pos x="T2" y="T3"/>
                </a:cxn>
                <a:cxn ang="0">
                  <a:pos x="T4" y="T5"/>
                </a:cxn>
                <a:cxn ang="0">
                  <a:pos x="T6" y="T7"/>
                </a:cxn>
                <a:cxn ang="0">
                  <a:pos x="T8" y="T9"/>
                </a:cxn>
              </a:cxnLst>
              <a:rect l="0" t="0" r="r" b="b"/>
              <a:pathLst>
                <a:path w="7" h="4">
                  <a:moveTo>
                    <a:pt x="0" y="0"/>
                  </a:moveTo>
                  <a:lnTo>
                    <a:pt x="5" y="4"/>
                  </a:lnTo>
                  <a:lnTo>
                    <a:pt x="7"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7" name="Freeform 39">
              <a:extLst>
                <a:ext uri="{FF2B5EF4-FFF2-40B4-BE49-F238E27FC236}">
                  <a16:creationId xmlns:a16="http://schemas.microsoft.com/office/drawing/2014/main" id="{EFA31F5E-D684-4420-9847-455E17C3E550}"/>
                </a:ext>
              </a:extLst>
            </p:cNvPr>
            <p:cNvSpPr>
              <a:spLocks/>
            </p:cNvSpPr>
            <p:nvPr/>
          </p:nvSpPr>
          <p:spPr bwMode="auto">
            <a:xfrm>
              <a:off x="6810375" y="2398713"/>
              <a:ext cx="14288" cy="11113"/>
            </a:xfrm>
            <a:custGeom>
              <a:avLst/>
              <a:gdLst>
                <a:gd name="T0" fmla="*/ 9 w 9"/>
                <a:gd name="T1" fmla="*/ 0 h 7"/>
                <a:gd name="T2" fmla="*/ 4 w 9"/>
                <a:gd name="T3" fmla="*/ 0 h 7"/>
                <a:gd name="T4" fmla="*/ 0 w 9"/>
                <a:gd name="T5" fmla="*/ 7 h 7"/>
                <a:gd name="T6" fmla="*/ 4 w 9"/>
                <a:gd name="T7" fmla="*/ 7 h 7"/>
                <a:gd name="T8" fmla="*/ 9 w 9"/>
                <a:gd name="T9" fmla="*/ 5 h 7"/>
                <a:gd name="T10" fmla="*/ 9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9" y="0"/>
                  </a:moveTo>
                  <a:lnTo>
                    <a:pt x="4" y="0"/>
                  </a:lnTo>
                  <a:lnTo>
                    <a:pt x="0" y="7"/>
                  </a:lnTo>
                  <a:lnTo>
                    <a:pt x="4" y="7"/>
                  </a:lnTo>
                  <a:lnTo>
                    <a:pt x="9" y="5"/>
                  </a:lnTo>
                  <a:lnTo>
                    <a:pt x="9"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8" name="Freeform 40">
              <a:extLst>
                <a:ext uri="{FF2B5EF4-FFF2-40B4-BE49-F238E27FC236}">
                  <a16:creationId xmlns:a16="http://schemas.microsoft.com/office/drawing/2014/main" id="{40742BE6-B4E6-4F65-974D-FB706C758A69}"/>
                </a:ext>
              </a:extLst>
            </p:cNvPr>
            <p:cNvSpPr>
              <a:spLocks/>
            </p:cNvSpPr>
            <p:nvPr/>
          </p:nvSpPr>
          <p:spPr bwMode="auto">
            <a:xfrm>
              <a:off x="6638925" y="2549525"/>
              <a:ext cx="95250" cy="76200"/>
            </a:xfrm>
            <a:custGeom>
              <a:avLst/>
              <a:gdLst>
                <a:gd name="T0" fmla="*/ 53 w 60"/>
                <a:gd name="T1" fmla="*/ 5 h 48"/>
                <a:gd name="T2" fmla="*/ 46 w 60"/>
                <a:gd name="T3" fmla="*/ 9 h 48"/>
                <a:gd name="T4" fmla="*/ 48 w 60"/>
                <a:gd name="T5" fmla="*/ 7 h 48"/>
                <a:gd name="T6" fmla="*/ 46 w 60"/>
                <a:gd name="T7" fmla="*/ 0 h 48"/>
                <a:gd name="T8" fmla="*/ 44 w 60"/>
                <a:gd name="T9" fmla="*/ 5 h 48"/>
                <a:gd name="T10" fmla="*/ 41 w 60"/>
                <a:gd name="T11" fmla="*/ 7 h 48"/>
                <a:gd name="T12" fmla="*/ 37 w 60"/>
                <a:gd name="T13" fmla="*/ 12 h 48"/>
                <a:gd name="T14" fmla="*/ 35 w 60"/>
                <a:gd name="T15" fmla="*/ 9 h 48"/>
                <a:gd name="T16" fmla="*/ 37 w 60"/>
                <a:gd name="T17" fmla="*/ 2 h 48"/>
                <a:gd name="T18" fmla="*/ 32 w 60"/>
                <a:gd name="T19" fmla="*/ 0 h 48"/>
                <a:gd name="T20" fmla="*/ 30 w 60"/>
                <a:gd name="T21" fmla="*/ 7 h 48"/>
                <a:gd name="T22" fmla="*/ 32 w 60"/>
                <a:gd name="T23" fmla="*/ 12 h 48"/>
                <a:gd name="T24" fmla="*/ 28 w 60"/>
                <a:gd name="T25" fmla="*/ 12 h 48"/>
                <a:gd name="T26" fmla="*/ 25 w 60"/>
                <a:gd name="T27" fmla="*/ 18 h 48"/>
                <a:gd name="T28" fmla="*/ 23 w 60"/>
                <a:gd name="T29" fmla="*/ 12 h 48"/>
                <a:gd name="T30" fmla="*/ 16 w 60"/>
                <a:gd name="T31" fmla="*/ 12 h 48"/>
                <a:gd name="T32" fmla="*/ 2 w 60"/>
                <a:gd name="T33" fmla="*/ 18 h 48"/>
                <a:gd name="T34" fmla="*/ 2 w 60"/>
                <a:gd name="T35" fmla="*/ 23 h 48"/>
                <a:gd name="T36" fmla="*/ 2 w 60"/>
                <a:gd name="T37" fmla="*/ 32 h 48"/>
                <a:gd name="T38" fmla="*/ 0 w 60"/>
                <a:gd name="T39" fmla="*/ 39 h 48"/>
                <a:gd name="T40" fmla="*/ 7 w 60"/>
                <a:gd name="T41" fmla="*/ 39 h 48"/>
                <a:gd name="T42" fmla="*/ 7 w 60"/>
                <a:gd name="T43" fmla="*/ 37 h 48"/>
                <a:gd name="T44" fmla="*/ 7 w 60"/>
                <a:gd name="T45" fmla="*/ 35 h 48"/>
                <a:gd name="T46" fmla="*/ 9 w 60"/>
                <a:gd name="T47" fmla="*/ 37 h 48"/>
                <a:gd name="T48" fmla="*/ 14 w 60"/>
                <a:gd name="T49" fmla="*/ 35 h 48"/>
                <a:gd name="T50" fmla="*/ 14 w 60"/>
                <a:gd name="T51" fmla="*/ 39 h 48"/>
                <a:gd name="T52" fmla="*/ 7 w 60"/>
                <a:gd name="T53" fmla="*/ 46 h 48"/>
                <a:gd name="T54" fmla="*/ 9 w 60"/>
                <a:gd name="T55" fmla="*/ 48 h 48"/>
                <a:gd name="T56" fmla="*/ 14 w 60"/>
                <a:gd name="T57" fmla="*/ 46 h 48"/>
                <a:gd name="T58" fmla="*/ 18 w 60"/>
                <a:gd name="T59" fmla="*/ 39 h 48"/>
                <a:gd name="T60" fmla="*/ 18 w 60"/>
                <a:gd name="T61" fmla="*/ 37 h 48"/>
                <a:gd name="T62" fmla="*/ 23 w 60"/>
                <a:gd name="T63" fmla="*/ 32 h 48"/>
                <a:gd name="T64" fmla="*/ 30 w 60"/>
                <a:gd name="T65" fmla="*/ 30 h 48"/>
                <a:gd name="T66" fmla="*/ 35 w 60"/>
                <a:gd name="T67" fmla="*/ 30 h 48"/>
                <a:gd name="T68" fmla="*/ 30 w 60"/>
                <a:gd name="T69" fmla="*/ 25 h 48"/>
                <a:gd name="T70" fmla="*/ 37 w 60"/>
                <a:gd name="T71" fmla="*/ 25 h 48"/>
                <a:gd name="T72" fmla="*/ 44 w 60"/>
                <a:gd name="T73" fmla="*/ 30 h 48"/>
                <a:gd name="T74" fmla="*/ 44 w 60"/>
                <a:gd name="T75" fmla="*/ 21 h 48"/>
                <a:gd name="T76" fmla="*/ 41 w 60"/>
                <a:gd name="T77" fmla="*/ 18 h 48"/>
                <a:gd name="T78" fmla="*/ 46 w 60"/>
                <a:gd name="T79" fmla="*/ 18 h 48"/>
                <a:gd name="T80" fmla="*/ 51 w 60"/>
                <a:gd name="T81" fmla="*/ 21 h 48"/>
                <a:gd name="T82" fmla="*/ 55 w 60"/>
                <a:gd name="T83" fmla="*/ 16 h 48"/>
                <a:gd name="T84" fmla="*/ 53 w 60"/>
                <a:gd name="T85" fmla="*/ 14 h 48"/>
                <a:gd name="T86" fmla="*/ 57 w 60"/>
                <a:gd name="T87" fmla="*/ 12 h 48"/>
                <a:gd name="T88" fmla="*/ 60 w 60"/>
                <a:gd name="T8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48">
                  <a:moveTo>
                    <a:pt x="55" y="5"/>
                  </a:moveTo>
                  <a:lnTo>
                    <a:pt x="53" y="5"/>
                  </a:lnTo>
                  <a:lnTo>
                    <a:pt x="48" y="9"/>
                  </a:lnTo>
                  <a:lnTo>
                    <a:pt x="46" y="9"/>
                  </a:lnTo>
                  <a:lnTo>
                    <a:pt x="46" y="7"/>
                  </a:lnTo>
                  <a:lnTo>
                    <a:pt x="48" y="7"/>
                  </a:lnTo>
                  <a:lnTo>
                    <a:pt x="48" y="2"/>
                  </a:lnTo>
                  <a:lnTo>
                    <a:pt x="46" y="0"/>
                  </a:lnTo>
                  <a:lnTo>
                    <a:pt x="44" y="2"/>
                  </a:lnTo>
                  <a:lnTo>
                    <a:pt x="44" y="5"/>
                  </a:lnTo>
                  <a:lnTo>
                    <a:pt x="44" y="7"/>
                  </a:lnTo>
                  <a:lnTo>
                    <a:pt x="41" y="7"/>
                  </a:lnTo>
                  <a:lnTo>
                    <a:pt x="39" y="7"/>
                  </a:lnTo>
                  <a:lnTo>
                    <a:pt x="37" y="12"/>
                  </a:lnTo>
                  <a:lnTo>
                    <a:pt x="35" y="12"/>
                  </a:lnTo>
                  <a:lnTo>
                    <a:pt x="35" y="9"/>
                  </a:lnTo>
                  <a:lnTo>
                    <a:pt x="37" y="7"/>
                  </a:lnTo>
                  <a:lnTo>
                    <a:pt x="37" y="2"/>
                  </a:lnTo>
                  <a:lnTo>
                    <a:pt x="35" y="0"/>
                  </a:lnTo>
                  <a:lnTo>
                    <a:pt x="32" y="0"/>
                  </a:lnTo>
                  <a:lnTo>
                    <a:pt x="28" y="5"/>
                  </a:lnTo>
                  <a:lnTo>
                    <a:pt x="30" y="7"/>
                  </a:lnTo>
                  <a:lnTo>
                    <a:pt x="32" y="9"/>
                  </a:lnTo>
                  <a:lnTo>
                    <a:pt x="32" y="12"/>
                  </a:lnTo>
                  <a:lnTo>
                    <a:pt x="28" y="12"/>
                  </a:lnTo>
                  <a:lnTo>
                    <a:pt x="28" y="12"/>
                  </a:lnTo>
                  <a:lnTo>
                    <a:pt x="30" y="16"/>
                  </a:lnTo>
                  <a:lnTo>
                    <a:pt x="25" y="18"/>
                  </a:lnTo>
                  <a:lnTo>
                    <a:pt x="23" y="18"/>
                  </a:lnTo>
                  <a:lnTo>
                    <a:pt x="23" y="12"/>
                  </a:lnTo>
                  <a:lnTo>
                    <a:pt x="23" y="9"/>
                  </a:lnTo>
                  <a:lnTo>
                    <a:pt x="16" y="12"/>
                  </a:lnTo>
                  <a:lnTo>
                    <a:pt x="9" y="14"/>
                  </a:lnTo>
                  <a:lnTo>
                    <a:pt x="2" y="18"/>
                  </a:lnTo>
                  <a:lnTo>
                    <a:pt x="2" y="21"/>
                  </a:lnTo>
                  <a:lnTo>
                    <a:pt x="2" y="23"/>
                  </a:lnTo>
                  <a:lnTo>
                    <a:pt x="5" y="28"/>
                  </a:lnTo>
                  <a:lnTo>
                    <a:pt x="2" y="32"/>
                  </a:lnTo>
                  <a:lnTo>
                    <a:pt x="0" y="35"/>
                  </a:lnTo>
                  <a:lnTo>
                    <a:pt x="0" y="39"/>
                  </a:lnTo>
                  <a:lnTo>
                    <a:pt x="5" y="42"/>
                  </a:lnTo>
                  <a:lnTo>
                    <a:pt x="7" y="39"/>
                  </a:lnTo>
                  <a:lnTo>
                    <a:pt x="7" y="37"/>
                  </a:lnTo>
                  <a:lnTo>
                    <a:pt x="7" y="37"/>
                  </a:lnTo>
                  <a:lnTo>
                    <a:pt x="5" y="37"/>
                  </a:lnTo>
                  <a:lnTo>
                    <a:pt x="7" y="35"/>
                  </a:lnTo>
                  <a:lnTo>
                    <a:pt x="12" y="35"/>
                  </a:lnTo>
                  <a:lnTo>
                    <a:pt x="9" y="37"/>
                  </a:lnTo>
                  <a:lnTo>
                    <a:pt x="12" y="37"/>
                  </a:lnTo>
                  <a:lnTo>
                    <a:pt x="14" y="35"/>
                  </a:lnTo>
                  <a:lnTo>
                    <a:pt x="16" y="35"/>
                  </a:lnTo>
                  <a:lnTo>
                    <a:pt x="14" y="39"/>
                  </a:lnTo>
                  <a:lnTo>
                    <a:pt x="14" y="42"/>
                  </a:lnTo>
                  <a:lnTo>
                    <a:pt x="7" y="46"/>
                  </a:lnTo>
                  <a:lnTo>
                    <a:pt x="5" y="48"/>
                  </a:lnTo>
                  <a:lnTo>
                    <a:pt x="9" y="48"/>
                  </a:lnTo>
                  <a:lnTo>
                    <a:pt x="12" y="46"/>
                  </a:lnTo>
                  <a:lnTo>
                    <a:pt x="14" y="46"/>
                  </a:lnTo>
                  <a:lnTo>
                    <a:pt x="14" y="42"/>
                  </a:lnTo>
                  <a:lnTo>
                    <a:pt x="18" y="39"/>
                  </a:lnTo>
                  <a:lnTo>
                    <a:pt x="16" y="37"/>
                  </a:lnTo>
                  <a:lnTo>
                    <a:pt x="18" y="37"/>
                  </a:lnTo>
                  <a:lnTo>
                    <a:pt x="21" y="37"/>
                  </a:lnTo>
                  <a:lnTo>
                    <a:pt x="23" y="32"/>
                  </a:lnTo>
                  <a:lnTo>
                    <a:pt x="25" y="32"/>
                  </a:lnTo>
                  <a:lnTo>
                    <a:pt x="30" y="30"/>
                  </a:lnTo>
                  <a:lnTo>
                    <a:pt x="32" y="32"/>
                  </a:lnTo>
                  <a:lnTo>
                    <a:pt x="35" y="30"/>
                  </a:lnTo>
                  <a:lnTo>
                    <a:pt x="32" y="28"/>
                  </a:lnTo>
                  <a:lnTo>
                    <a:pt x="30" y="25"/>
                  </a:lnTo>
                  <a:lnTo>
                    <a:pt x="32" y="25"/>
                  </a:lnTo>
                  <a:lnTo>
                    <a:pt x="37" y="25"/>
                  </a:lnTo>
                  <a:lnTo>
                    <a:pt x="39" y="28"/>
                  </a:lnTo>
                  <a:lnTo>
                    <a:pt x="44" y="30"/>
                  </a:lnTo>
                  <a:lnTo>
                    <a:pt x="46" y="25"/>
                  </a:lnTo>
                  <a:lnTo>
                    <a:pt x="44" y="21"/>
                  </a:lnTo>
                  <a:lnTo>
                    <a:pt x="39" y="21"/>
                  </a:lnTo>
                  <a:lnTo>
                    <a:pt x="41" y="18"/>
                  </a:lnTo>
                  <a:lnTo>
                    <a:pt x="44" y="18"/>
                  </a:lnTo>
                  <a:lnTo>
                    <a:pt x="46" y="18"/>
                  </a:lnTo>
                  <a:lnTo>
                    <a:pt x="51" y="18"/>
                  </a:lnTo>
                  <a:lnTo>
                    <a:pt x="51" y="21"/>
                  </a:lnTo>
                  <a:lnTo>
                    <a:pt x="53" y="21"/>
                  </a:lnTo>
                  <a:lnTo>
                    <a:pt x="55" y="16"/>
                  </a:lnTo>
                  <a:lnTo>
                    <a:pt x="55" y="14"/>
                  </a:lnTo>
                  <a:lnTo>
                    <a:pt x="53" y="14"/>
                  </a:lnTo>
                  <a:lnTo>
                    <a:pt x="53" y="12"/>
                  </a:lnTo>
                  <a:lnTo>
                    <a:pt x="57" y="12"/>
                  </a:lnTo>
                  <a:lnTo>
                    <a:pt x="60" y="9"/>
                  </a:lnTo>
                  <a:lnTo>
                    <a:pt x="60" y="5"/>
                  </a:lnTo>
                  <a:lnTo>
                    <a:pt x="5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9" name="Freeform 41">
              <a:extLst>
                <a:ext uri="{FF2B5EF4-FFF2-40B4-BE49-F238E27FC236}">
                  <a16:creationId xmlns:a16="http://schemas.microsoft.com/office/drawing/2014/main" id="{C9FDEBB2-EF7F-4045-93AF-5D34B4EFE6C8}"/>
                </a:ext>
              </a:extLst>
            </p:cNvPr>
            <p:cNvSpPr>
              <a:spLocks/>
            </p:cNvSpPr>
            <p:nvPr/>
          </p:nvSpPr>
          <p:spPr bwMode="auto">
            <a:xfrm>
              <a:off x="6573838" y="2670175"/>
              <a:ext cx="7938" cy="7938"/>
            </a:xfrm>
            <a:custGeom>
              <a:avLst/>
              <a:gdLst>
                <a:gd name="T0" fmla="*/ 0 w 5"/>
                <a:gd name="T1" fmla="*/ 5 h 5"/>
                <a:gd name="T2" fmla="*/ 2 w 5"/>
                <a:gd name="T3" fmla="*/ 5 h 5"/>
                <a:gd name="T4" fmla="*/ 5 w 5"/>
                <a:gd name="T5" fmla="*/ 5 h 5"/>
                <a:gd name="T6" fmla="*/ 5 w 5"/>
                <a:gd name="T7" fmla="*/ 0 h 5"/>
                <a:gd name="T8" fmla="*/ 0 w 5"/>
                <a:gd name="T9" fmla="*/ 2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2" y="5"/>
                  </a:lnTo>
                  <a:lnTo>
                    <a:pt x="5" y="5"/>
                  </a:lnTo>
                  <a:lnTo>
                    <a:pt x="5" y="0"/>
                  </a:lnTo>
                  <a:lnTo>
                    <a:pt x="0" y="2"/>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0" name="Freeform 42">
              <a:extLst>
                <a:ext uri="{FF2B5EF4-FFF2-40B4-BE49-F238E27FC236}">
                  <a16:creationId xmlns:a16="http://schemas.microsoft.com/office/drawing/2014/main" id="{2DC63BC5-BB30-4F0E-B760-1D1A8961B396}"/>
                </a:ext>
              </a:extLst>
            </p:cNvPr>
            <p:cNvSpPr>
              <a:spLocks/>
            </p:cNvSpPr>
            <p:nvPr/>
          </p:nvSpPr>
          <p:spPr bwMode="auto">
            <a:xfrm>
              <a:off x="6715125" y="2524125"/>
              <a:ext cx="36513" cy="25400"/>
            </a:xfrm>
            <a:custGeom>
              <a:avLst/>
              <a:gdLst>
                <a:gd name="T0" fmla="*/ 21 w 23"/>
                <a:gd name="T1" fmla="*/ 9 h 16"/>
                <a:gd name="T2" fmla="*/ 21 w 23"/>
                <a:gd name="T3" fmla="*/ 7 h 16"/>
                <a:gd name="T4" fmla="*/ 23 w 23"/>
                <a:gd name="T5" fmla="*/ 4 h 16"/>
                <a:gd name="T6" fmla="*/ 21 w 23"/>
                <a:gd name="T7" fmla="*/ 2 h 16"/>
                <a:gd name="T8" fmla="*/ 19 w 23"/>
                <a:gd name="T9" fmla="*/ 2 h 16"/>
                <a:gd name="T10" fmla="*/ 19 w 23"/>
                <a:gd name="T11" fmla="*/ 4 h 16"/>
                <a:gd name="T12" fmla="*/ 16 w 23"/>
                <a:gd name="T13" fmla="*/ 4 h 16"/>
                <a:gd name="T14" fmla="*/ 16 w 23"/>
                <a:gd name="T15" fmla="*/ 0 h 16"/>
                <a:gd name="T16" fmla="*/ 14 w 23"/>
                <a:gd name="T17" fmla="*/ 0 h 16"/>
                <a:gd name="T18" fmla="*/ 12 w 23"/>
                <a:gd name="T19" fmla="*/ 0 h 16"/>
                <a:gd name="T20" fmla="*/ 9 w 23"/>
                <a:gd name="T21" fmla="*/ 2 h 16"/>
                <a:gd name="T22" fmla="*/ 12 w 23"/>
                <a:gd name="T23" fmla="*/ 4 h 16"/>
                <a:gd name="T24" fmla="*/ 9 w 23"/>
                <a:gd name="T25" fmla="*/ 9 h 16"/>
                <a:gd name="T26" fmla="*/ 7 w 23"/>
                <a:gd name="T27" fmla="*/ 7 h 16"/>
                <a:gd name="T28" fmla="*/ 5 w 23"/>
                <a:gd name="T29" fmla="*/ 9 h 16"/>
                <a:gd name="T30" fmla="*/ 3 w 23"/>
                <a:gd name="T31" fmla="*/ 7 h 16"/>
                <a:gd name="T32" fmla="*/ 0 w 23"/>
                <a:gd name="T33" fmla="*/ 9 h 16"/>
                <a:gd name="T34" fmla="*/ 0 w 23"/>
                <a:gd name="T35" fmla="*/ 11 h 16"/>
                <a:gd name="T36" fmla="*/ 5 w 23"/>
                <a:gd name="T37" fmla="*/ 16 h 16"/>
                <a:gd name="T38" fmla="*/ 9 w 23"/>
                <a:gd name="T39" fmla="*/ 16 h 16"/>
                <a:gd name="T40" fmla="*/ 12 w 23"/>
                <a:gd name="T41" fmla="*/ 11 h 16"/>
                <a:gd name="T42" fmla="*/ 14 w 23"/>
                <a:gd name="T43" fmla="*/ 16 h 16"/>
                <a:gd name="T44" fmla="*/ 16 w 23"/>
                <a:gd name="T45" fmla="*/ 16 h 16"/>
                <a:gd name="T46" fmla="*/ 19 w 23"/>
                <a:gd name="T47" fmla="*/ 11 h 16"/>
                <a:gd name="T48" fmla="*/ 21 w 23"/>
                <a:gd name="T49" fmla="*/ 14 h 16"/>
                <a:gd name="T50" fmla="*/ 23 w 23"/>
                <a:gd name="T51" fmla="*/ 14 h 16"/>
                <a:gd name="T52" fmla="*/ 23 w 23"/>
                <a:gd name="T53" fmla="*/ 9 h 16"/>
                <a:gd name="T54" fmla="*/ 21 w 23"/>
                <a:gd name="T5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6">
                  <a:moveTo>
                    <a:pt x="21" y="9"/>
                  </a:moveTo>
                  <a:lnTo>
                    <a:pt x="21" y="7"/>
                  </a:lnTo>
                  <a:lnTo>
                    <a:pt x="23" y="4"/>
                  </a:lnTo>
                  <a:lnTo>
                    <a:pt x="21" y="2"/>
                  </a:lnTo>
                  <a:lnTo>
                    <a:pt x="19" y="2"/>
                  </a:lnTo>
                  <a:lnTo>
                    <a:pt x="19" y="4"/>
                  </a:lnTo>
                  <a:lnTo>
                    <a:pt x="16" y="4"/>
                  </a:lnTo>
                  <a:lnTo>
                    <a:pt x="16" y="0"/>
                  </a:lnTo>
                  <a:lnTo>
                    <a:pt x="14" y="0"/>
                  </a:lnTo>
                  <a:lnTo>
                    <a:pt x="12" y="0"/>
                  </a:lnTo>
                  <a:lnTo>
                    <a:pt x="9" y="2"/>
                  </a:lnTo>
                  <a:lnTo>
                    <a:pt x="12" y="4"/>
                  </a:lnTo>
                  <a:lnTo>
                    <a:pt x="9" y="9"/>
                  </a:lnTo>
                  <a:lnTo>
                    <a:pt x="7" y="7"/>
                  </a:lnTo>
                  <a:lnTo>
                    <a:pt x="5" y="9"/>
                  </a:lnTo>
                  <a:lnTo>
                    <a:pt x="3" y="7"/>
                  </a:lnTo>
                  <a:lnTo>
                    <a:pt x="0" y="9"/>
                  </a:lnTo>
                  <a:lnTo>
                    <a:pt x="0" y="11"/>
                  </a:lnTo>
                  <a:lnTo>
                    <a:pt x="5" y="16"/>
                  </a:lnTo>
                  <a:lnTo>
                    <a:pt x="9" y="16"/>
                  </a:lnTo>
                  <a:lnTo>
                    <a:pt x="12" y="11"/>
                  </a:lnTo>
                  <a:lnTo>
                    <a:pt x="14" y="16"/>
                  </a:lnTo>
                  <a:lnTo>
                    <a:pt x="16" y="16"/>
                  </a:lnTo>
                  <a:lnTo>
                    <a:pt x="19" y="11"/>
                  </a:lnTo>
                  <a:lnTo>
                    <a:pt x="21" y="14"/>
                  </a:lnTo>
                  <a:lnTo>
                    <a:pt x="23" y="14"/>
                  </a:lnTo>
                  <a:lnTo>
                    <a:pt x="23" y="9"/>
                  </a:lnTo>
                  <a:lnTo>
                    <a:pt x="21"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1" name="Freeform 43">
              <a:extLst>
                <a:ext uri="{FF2B5EF4-FFF2-40B4-BE49-F238E27FC236}">
                  <a16:creationId xmlns:a16="http://schemas.microsoft.com/office/drawing/2014/main" id="{EC5A4553-74F5-460D-89D3-7F4A39018AF3}"/>
                </a:ext>
              </a:extLst>
            </p:cNvPr>
            <p:cNvSpPr>
              <a:spLocks/>
            </p:cNvSpPr>
            <p:nvPr/>
          </p:nvSpPr>
          <p:spPr bwMode="auto">
            <a:xfrm>
              <a:off x="6740525" y="2509838"/>
              <a:ext cx="11113" cy="11113"/>
            </a:xfrm>
            <a:custGeom>
              <a:avLst/>
              <a:gdLst>
                <a:gd name="T0" fmla="*/ 5 w 7"/>
                <a:gd name="T1" fmla="*/ 4 h 7"/>
                <a:gd name="T2" fmla="*/ 7 w 7"/>
                <a:gd name="T3" fmla="*/ 0 h 7"/>
                <a:gd name="T4" fmla="*/ 3 w 7"/>
                <a:gd name="T5" fmla="*/ 0 h 7"/>
                <a:gd name="T6" fmla="*/ 3 w 7"/>
                <a:gd name="T7" fmla="*/ 0 h 7"/>
                <a:gd name="T8" fmla="*/ 0 w 7"/>
                <a:gd name="T9" fmla="*/ 4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0"/>
                  </a:lnTo>
                  <a:lnTo>
                    <a:pt x="3" y="0"/>
                  </a:lnTo>
                  <a:lnTo>
                    <a:pt x="3" y="0"/>
                  </a:lnTo>
                  <a:lnTo>
                    <a:pt x="0" y="4"/>
                  </a:lnTo>
                  <a:lnTo>
                    <a:pt x="3"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2" name="Freeform 44">
              <a:extLst>
                <a:ext uri="{FF2B5EF4-FFF2-40B4-BE49-F238E27FC236}">
                  <a16:creationId xmlns:a16="http://schemas.microsoft.com/office/drawing/2014/main" id="{1DA9B873-2336-4EA7-AC81-CFE9E47C830A}"/>
                </a:ext>
              </a:extLst>
            </p:cNvPr>
            <p:cNvSpPr>
              <a:spLocks/>
            </p:cNvSpPr>
            <p:nvPr/>
          </p:nvSpPr>
          <p:spPr bwMode="auto">
            <a:xfrm>
              <a:off x="6616700" y="2630488"/>
              <a:ext cx="19050" cy="11113"/>
            </a:xfrm>
            <a:custGeom>
              <a:avLst/>
              <a:gdLst>
                <a:gd name="T0" fmla="*/ 0 w 12"/>
                <a:gd name="T1" fmla="*/ 7 h 7"/>
                <a:gd name="T2" fmla="*/ 5 w 12"/>
                <a:gd name="T3" fmla="*/ 7 h 7"/>
                <a:gd name="T4" fmla="*/ 12 w 12"/>
                <a:gd name="T5" fmla="*/ 0 h 7"/>
                <a:gd name="T6" fmla="*/ 5 w 12"/>
                <a:gd name="T7" fmla="*/ 2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lnTo>
                    <a:pt x="5" y="7"/>
                  </a:lnTo>
                  <a:lnTo>
                    <a:pt x="12" y="0"/>
                  </a:lnTo>
                  <a:lnTo>
                    <a:pt x="5" y="2"/>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3" name="Freeform 45">
              <a:extLst>
                <a:ext uri="{FF2B5EF4-FFF2-40B4-BE49-F238E27FC236}">
                  <a16:creationId xmlns:a16="http://schemas.microsoft.com/office/drawing/2014/main" id="{4D1277E9-C0A7-4918-9546-AA4526C5637C}"/>
                </a:ext>
              </a:extLst>
            </p:cNvPr>
            <p:cNvSpPr>
              <a:spLocks/>
            </p:cNvSpPr>
            <p:nvPr/>
          </p:nvSpPr>
          <p:spPr bwMode="auto">
            <a:xfrm>
              <a:off x="6638925" y="2633663"/>
              <a:ext cx="3175" cy="3175"/>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4" name="Freeform 46">
              <a:extLst>
                <a:ext uri="{FF2B5EF4-FFF2-40B4-BE49-F238E27FC236}">
                  <a16:creationId xmlns:a16="http://schemas.microsoft.com/office/drawing/2014/main" id="{C9CD0460-3293-4BDB-B9E3-C8E868C8FFA0}"/>
                </a:ext>
              </a:extLst>
            </p:cNvPr>
            <p:cNvSpPr>
              <a:spLocks/>
            </p:cNvSpPr>
            <p:nvPr/>
          </p:nvSpPr>
          <p:spPr bwMode="auto">
            <a:xfrm>
              <a:off x="7221538" y="2846388"/>
              <a:ext cx="3175" cy="7938"/>
            </a:xfrm>
            <a:custGeom>
              <a:avLst/>
              <a:gdLst>
                <a:gd name="T0" fmla="*/ 2 w 2"/>
                <a:gd name="T1" fmla="*/ 2 h 5"/>
                <a:gd name="T2" fmla="*/ 0 w 2"/>
                <a:gd name="T3" fmla="*/ 0 h 5"/>
                <a:gd name="T4" fmla="*/ 0 w 2"/>
                <a:gd name="T5" fmla="*/ 2 h 5"/>
                <a:gd name="T6" fmla="*/ 0 w 2"/>
                <a:gd name="T7" fmla="*/ 5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lnTo>
                    <a:pt x="0" y="0"/>
                  </a:lnTo>
                  <a:lnTo>
                    <a:pt x="0" y="2"/>
                  </a:lnTo>
                  <a:lnTo>
                    <a:pt x="0" y="5"/>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5" name="Freeform 47">
              <a:extLst>
                <a:ext uri="{FF2B5EF4-FFF2-40B4-BE49-F238E27FC236}">
                  <a16:creationId xmlns:a16="http://schemas.microsoft.com/office/drawing/2014/main" id="{F139C85D-0E67-490C-8159-43843126A8BE}"/>
                </a:ext>
              </a:extLst>
            </p:cNvPr>
            <p:cNvSpPr>
              <a:spLocks/>
            </p:cNvSpPr>
            <p:nvPr/>
          </p:nvSpPr>
          <p:spPr bwMode="auto">
            <a:xfrm>
              <a:off x="7258050" y="2860675"/>
              <a:ext cx="9525" cy="7938"/>
            </a:xfrm>
            <a:custGeom>
              <a:avLst/>
              <a:gdLst>
                <a:gd name="T0" fmla="*/ 0 w 6"/>
                <a:gd name="T1" fmla="*/ 2 h 5"/>
                <a:gd name="T2" fmla="*/ 4 w 6"/>
                <a:gd name="T3" fmla="*/ 5 h 5"/>
                <a:gd name="T4" fmla="*/ 6 w 6"/>
                <a:gd name="T5" fmla="*/ 2 h 5"/>
                <a:gd name="T6" fmla="*/ 2 w 6"/>
                <a:gd name="T7" fmla="*/ 0 h 5"/>
                <a:gd name="T8" fmla="*/ 0 w 6"/>
                <a:gd name="T9" fmla="*/ 2 h 5"/>
              </a:gdLst>
              <a:ahLst/>
              <a:cxnLst>
                <a:cxn ang="0">
                  <a:pos x="T0" y="T1"/>
                </a:cxn>
                <a:cxn ang="0">
                  <a:pos x="T2" y="T3"/>
                </a:cxn>
                <a:cxn ang="0">
                  <a:pos x="T4" y="T5"/>
                </a:cxn>
                <a:cxn ang="0">
                  <a:pos x="T6" y="T7"/>
                </a:cxn>
                <a:cxn ang="0">
                  <a:pos x="T8" y="T9"/>
                </a:cxn>
              </a:cxnLst>
              <a:rect l="0" t="0" r="r" b="b"/>
              <a:pathLst>
                <a:path w="6" h="5">
                  <a:moveTo>
                    <a:pt x="0" y="2"/>
                  </a:moveTo>
                  <a:lnTo>
                    <a:pt x="4" y="5"/>
                  </a:lnTo>
                  <a:lnTo>
                    <a:pt x="6"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6" name="Freeform 48">
              <a:extLst>
                <a:ext uri="{FF2B5EF4-FFF2-40B4-BE49-F238E27FC236}">
                  <a16:creationId xmlns:a16="http://schemas.microsoft.com/office/drawing/2014/main" id="{2DCB4AC9-7F9C-49B4-919F-1D7347D6FECA}"/>
                </a:ext>
              </a:extLst>
            </p:cNvPr>
            <p:cNvSpPr>
              <a:spLocks/>
            </p:cNvSpPr>
            <p:nvPr/>
          </p:nvSpPr>
          <p:spPr bwMode="auto">
            <a:xfrm>
              <a:off x="7258050" y="2846388"/>
              <a:ext cx="9525" cy="11113"/>
            </a:xfrm>
            <a:custGeom>
              <a:avLst/>
              <a:gdLst>
                <a:gd name="T0" fmla="*/ 2 w 6"/>
                <a:gd name="T1" fmla="*/ 5 h 7"/>
                <a:gd name="T2" fmla="*/ 0 w 6"/>
                <a:gd name="T3" fmla="*/ 5 h 7"/>
                <a:gd name="T4" fmla="*/ 2 w 6"/>
                <a:gd name="T5" fmla="*/ 7 h 7"/>
                <a:gd name="T6" fmla="*/ 6 w 6"/>
                <a:gd name="T7" fmla="*/ 5 h 7"/>
                <a:gd name="T8" fmla="*/ 4 w 6"/>
                <a:gd name="T9" fmla="*/ 0 h 7"/>
                <a:gd name="T10" fmla="*/ 2 w 6"/>
                <a:gd name="T11" fmla="*/ 0 h 7"/>
                <a:gd name="T12" fmla="*/ 2 w 6"/>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5"/>
                  </a:moveTo>
                  <a:lnTo>
                    <a:pt x="0" y="5"/>
                  </a:lnTo>
                  <a:lnTo>
                    <a:pt x="2" y="7"/>
                  </a:lnTo>
                  <a:lnTo>
                    <a:pt x="6" y="5"/>
                  </a:lnTo>
                  <a:lnTo>
                    <a:pt x="4" y="0"/>
                  </a:lnTo>
                  <a:lnTo>
                    <a:pt x="2" y="0"/>
                  </a:lnTo>
                  <a:lnTo>
                    <a:pt x="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7" name="Freeform 49">
              <a:extLst>
                <a:ext uri="{FF2B5EF4-FFF2-40B4-BE49-F238E27FC236}">
                  <a16:creationId xmlns:a16="http://schemas.microsoft.com/office/drawing/2014/main" id="{0D33169B-5A31-4A7A-B3CB-CAFE2DD292AB}"/>
                </a:ext>
              </a:extLst>
            </p:cNvPr>
            <p:cNvSpPr>
              <a:spLocks/>
            </p:cNvSpPr>
            <p:nvPr/>
          </p:nvSpPr>
          <p:spPr bwMode="auto">
            <a:xfrm>
              <a:off x="7213600" y="2706688"/>
              <a:ext cx="3175" cy="4763"/>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0"/>
                  </a:lnTo>
                  <a:lnTo>
                    <a:pt x="2" y="3"/>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8" name="Freeform 50">
              <a:extLst>
                <a:ext uri="{FF2B5EF4-FFF2-40B4-BE49-F238E27FC236}">
                  <a16:creationId xmlns:a16="http://schemas.microsoft.com/office/drawing/2014/main" id="{2910448D-83CF-4EC5-AF6F-89A2B64817B2}"/>
                </a:ext>
              </a:extLst>
            </p:cNvPr>
            <p:cNvSpPr>
              <a:spLocks/>
            </p:cNvSpPr>
            <p:nvPr/>
          </p:nvSpPr>
          <p:spPr bwMode="auto">
            <a:xfrm>
              <a:off x="7253288" y="2784475"/>
              <a:ext cx="11113" cy="11113"/>
            </a:xfrm>
            <a:custGeom>
              <a:avLst/>
              <a:gdLst>
                <a:gd name="T0" fmla="*/ 5 w 7"/>
                <a:gd name="T1" fmla="*/ 4 h 7"/>
                <a:gd name="T2" fmla="*/ 7 w 7"/>
                <a:gd name="T3" fmla="*/ 2 h 7"/>
                <a:gd name="T4" fmla="*/ 7 w 7"/>
                <a:gd name="T5" fmla="*/ 0 h 7"/>
                <a:gd name="T6" fmla="*/ 0 w 7"/>
                <a:gd name="T7" fmla="*/ 2 h 7"/>
                <a:gd name="T8" fmla="*/ 0 w 7"/>
                <a:gd name="T9" fmla="*/ 7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2"/>
                  </a:lnTo>
                  <a:lnTo>
                    <a:pt x="7" y="0"/>
                  </a:lnTo>
                  <a:lnTo>
                    <a:pt x="0" y="2"/>
                  </a:lnTo>
                  <a:lnTo>
                    <a:pt x="0" y="7"/>
                  </a:lnTo>
                  <a:lnTo>
                    <a:pt x="3"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9" name="Freeform 51">
              <a:extLst>
                <a:ext uri="{FF2B5EF4-FFF2-40B4-BE49-F238E27FC236}">
                  <a16:creationId xmlns:a16="http://schemas.microsoft.com/office/drawing/2014/main" id="{DCD5796E-268C-45C8-BFD2-2B253A9344A8}"/>
                </a:ext>
              </a:extLst>
            </p:cNvPr>
            <p:cNvSpPr>
              <a:spLocks/>
            </p:cNvSpPr>
            <p:nvPr/>
          </p:nvSpPr>
          <p:spPr bwMode="auto">
            <a:xfrm>
              <a:off x="7246938" y="2773363"/>
              <a:ext cx="14288" cy="11113"/>
            </a:xfrm>
            <a:custGeom>
              <a:avLst/>
              <a:gdLst>
                <a:gd name="T0" fmla="*/ 9 w 9"/>
                <a:gd name="T1" fmla="*/ 2 h 7"/>
                <a:gd name="T2" fmla="*/ 9 w 9"/>
                <a:gd name="T3" fmla="*/ 0 h 7"/>
                <a:gd name="T4" fmla="*/ 2 w 9"/>
                <a:gd name="T5" fmla="*/ 0 h 7"/>
                <a:gd name="T6" fmla="*/ 0 w 9"/>
                <a:gd name="T7" fmla="*/ 2 h 7"/>
                <a:gd name="T8" fmla="*/ 2 w 9"/>
                <a:gd name="T9" fmla="*/ 7 h 7"/>
                <a:gd name="T10" fmla="*/ 4 w 9"/>
                <a:gd name="T11" fmla="*/ 7 h 7"/>
                <a:gd name="T12" fmla="*/ 9 w 9"/>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9" y="2"/>
                  </a:moveTo>
                  <a:lnTo>
                    <a:pt x="9" y="0"/>
                  </a:lnTo>
                  <a:lnTo>
                    <a:pt x="2" y="0"/>
                  </a:lnTo>
                  <a:lnTo>
                    <a:pt x="0" y="2"/>
                  </a:lnTo>
                  <a:lnTo>
                    <a:pt x="2" y="7"/>
                  </a:lnTo>
                  <a:lnTo>
                    <a:pt x="4" y="7"/>
                  </a:lnTo>
                  <a:lnTo>
                    <a:pt x="9"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0" name="Freeform 52">
              <a:extLst>
                <a:ext uri="{FF2B5EF4-FFF2-40B4-BE49-F238E27FC236}">
                  <a16:creationId xmlns:a16="http://schemas.microsoft.com/office/drawing/2014/main" id="{9ED67948-0219-498F-A728-7FF266EF6656}"/>
                </a:ext>
              </a:extLst>
            </p:cNvPr>
            <p:cNvSpPr>
              <a:spLocks/>
            </p:cNvSpPr>
            <p:nvPr/>
          </p:nvSpPr>
          <p:spPr bwMode="auto">
            <a:xfrm>
              <a:off x="7264400" y="2809875"/>
              <a:ext cx="25400" cy="36513"/>
            </a:xfrm>
            <a:custGeom>
              <a:avLst/>
              <a:gdLst>
                <a:gd name="T0" fmla="*/ 2 w 16"/>
                <a:gd name="T1" fmla="*/ 16 h 23"/>
                <a:gd name="T2" fmla="*/ 9 w 16"/>
                <a:gd name="T3" fmla="*/ 14 h 23"/>
                <a:gd name="T4" fmla="*/ 9 w 16"/>
                <a:gd name="T5" fmla="*/ 14 h 23"/>
                <a:gd name="T6" fmla="*/ 5 w 16"/>
                <a:gd name="T7" fmla="*/ 18 h 23"/>
                <a:gd name="T8" fmla="*/ 2 w 16"/>
                <a:gd name="T9" fmla="*/ 23 h 23"/>
                <a:gd name="T10" fmla="*/ 5 w 16"/>
                <a:gd name="T11" fmla="*/ 23 h 23"/>
                <a:gd name="T12" fmla="*/ 9 w 16"/>
                <a:gd name="T13" fmla="*/ 18 h 23"/>
                <a:gd name="T14" fmla="*/ 16 w 16"/>
                <a:gd name="T15" fmla="*/ 11 h 23"/>
                <a:gd name="T16" fmla="*/ 14 w 16"/>
                <a:gd name="T17" fmla="*/ 9 h 23"/>
                <a:gd name="T18" fmla="*/ 16 w 16"/>
                <a:gd name="T19" fmla="*/ 4 h 23"/>
                <a:gd name="T20" fmla="*/ 14 w 16"/>
                <a:gd name="T21" fmla="*/ 0 h 23"/>
                <a:gd name="T22" fmla="*/ 9 w 16"/>
                <a:gd name="T23" fmla="*/ 0 h 23"/>
                <a:gd name="T24" fmla="*/ 9 w 16"/>
                <a:gd name="T25" fmla="*/ 2 h 23"/>
                <a:gd name="T26" fmla="*/ 5 w 16"/>
                <a:gd name="T27" fmla="*/ 2 h 23"/>
                <a:gd name="T28" fmla="*/ 2 w 16"/>
                <a:gd name="T29" fmla="*/ 9 h 23"/>
                <a:gd name="T30" fmla="*/ 2 w 16"/>
                <a:gd name="T31" fmla="*/ 11 h 23"/>
                <a:gd name="T32" fmla="*/ 0 w 16"/>
                <a:gd name="T33" fmla="*/ 14 h 23"/>
                <a:gd name="T34" fmla="*/ 2 w 16"/>
                <a:gd name="T3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3">
                  <a:moveTo>
                    <a:pt x="2" y="16"/>
                  </a:moveTo>
                  <a:lnTo>
                    <a:pt x="9" y="14"/>
                  </a:lnTo>
                  <a:lnTo>
                    <a:pt x="9" y="14"/>
                  </a:lnTo>
                  <a:lnTo>
                    <a:pt x="5" y="18"/>
                  </a:lnTo>
                  <a:lnTo>
                    <a:pt x="2" y="23"/>
                  </a:lnTo>
                  <a:lnTo>
                    <a:pt x="5" y="23"/>
                  </a:lnTo>
                  <a:lnTo>
                    <a:pt x="9" y="18"/>
                  </a:lnTo>
                  <a:lnTo>
                    <a:pt x="16" y="11"/>
                  </a:lnTo>
                  <a:lnTo>
                    <a:pt x="14" y="9"/>
                  </a:lnTo>
                  <a:lnTo>
                    <a:pt x="16" y="4"/>
                  </a:lnTo>
                  <a:lnTo>
                    <a:pt x="14" y="0"/>
                  </a:lnTo>
                  <a:lnTo>
                    <a:pt x="9" y="0"/>
                  </a:lnTo>
                  <a:lnTo>
                    <a:pt x="9" y="2"/>
                  </a:lnTo>
                  <a:lnTo>
                    <a:pt x="5" y="2"/>
                  </a:lnTo>
                  <a:lnTo>
                    <a:pt x="2" y="9"/>
                  </a:lnTo>
                  <a:lnTo>
                    <a:pt x="2" y="11"/>
                  </a:lnTo>
                  <a:lnTo>
                    <a:pt x="0" y="14"/>
                  </a:lnTo>
                  <a:lnTo>
                    <a:pt x="2"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1" name="Freeform 53">
              <a:extLst>
                <a:ext uri="{FF2B5EF4-FFF2-40B4-BE49-F238E27FC236}">
                  <a16:creationId xmlns:a16="http://schemas.microsoft.com/office/drawing/2014/main" id="{83EE2620-B2C7-4CDA-8AD0-50BEFA6F06E1}"/>
                </a:ext>
              </a:extLst>
            </p:cNvPr>
            <p:cNvSpPr>
              <a:spLocks/>
            </p:cNvSpPr>
            <p:nvPr/>
          </p:nvSpPr>
          <p:spPr bwMode="auto">
            <a:xfrm>
              <a:off x="7264400" y="2779713"/>
              <a:ext cx="7938" cy="15875"/>
            </a:xfrm>
            <a:custGeom>
              <a:avLst/>
              <a:gdLst>
                <a:gd name="T0" fmla="*/ 2 w 5"/>
                <a:gd name="T1" fmla="*/ 10 h 10"/>
                <a:gd name="T2" fmla="*/ 5 w 5"/>
                <a:gd name="T3" fmla="*/ 5 h 10"/>
                <a:gd name="T4" fmla="*/ 5 w 5"/>
                <a:gd name="T5" fmla="*/ 0 h 10"/>
                <a:gd name="T6" fmla="*/ 5 w 5"/>
                <a:gd name="T7" fmla="*/ 0 h 10"/>
                <a:gd name="T8" fmla="*/ 2 w 5"/>
                <a:gd name="T9" fmla="*/ 3 h 10"/>
                <a:gd name="T10" fmla="*/ 0 w 5"/>
                <a:gd name="T11" fmla="*/ 5 h 10"/>
                <a:gd name="T12" fmla="*/ 2 w 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2" y="10"/>
                  </a:moveTo>
                  <a:lnTo>
                    <a:pt x="5" y="5"/>
                  </a:lnTo>
                  <a:lnTo>
                    <a:pt x="5" y="0"/>
                  </a:lnTo>
                  <a:lnTo>
                    <a:pt x="5" y="0"/>
                  </a:lnTo>
                  <a:lnTo>
                    <a:pt x="2" y="3"/>
                  </a:lnTo>
                  <a:lnTo>
                    <a:pt x="0" y="5"/>
                  </a:lnTo>
                  <a:lnTo>
                    <a:pt x="2" y="1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2" name="Freeform 54">
              <a:extLst>
                <a:ext uri="{FF2B5EF4-FFF2-40B4-BE49-F238E27FC236}">
                  <a16:creationId xmlns:a16="http://schemas.microsoft.com/office/drawing/2014/main" id="{C387D534-B295-457B-ACA2-0FD6D5F17012}"/>
                </a:ext>
              </a:extLst>
            </p:cNvPr>
            <p:cNvSpPr>
              <a:spLocks/>
            </p:cNvSpPr>
            <p:nvPr/>
          </p:nvSpPr>
          <p:spPr bwMode="auto">
            <a:xfrm>
              <a:off x="7202488" y="2636838"/>
              <a:ext cx="7938" cy="7938"/>
            </a:xfrm>
            <a:custGeom>
              <a:avLst/>
              <a:gdLst>
                <a:gd name="T0" fmla="*/ 2 w 5"/>
                <a:gd name="T1" fmla="*/ 0 h 5"/>
                <a:gd name="T2" fmla="*/ 0 w 5"/>
                <a:gd name="T3" fmla="*/ 5 h 5"/>
                <a:gd name="T4" fmla="*/ 2 w 5"/>
                <a:gd name="T5" fmla="*/ 5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lnTo>
                    <a:pt x="0" y="5"/>
                  </a:lnTo>
                  <a:lnTo>
                    <a:pt x="2" y="5"/>
                  </a:lnTo>
                  <a:lnTo>
                    <a:pt x="5" y="3"/>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3" name="Freeform 55">
              <a:extLst>
                <a:ext uri="{FF2B5EF4-FFF2-40B4-BE49-F238E27FC236}">
                  <a16:creationId xmlns:a16="http://schemas.microsoft.com/office/drawing/2014/main" id="{4F572B65-3AE3-4782-9BDB-1BE078656C6B}"/>
                </a:ext>
              </a:extLst>
            </p:cNvPr>
            <p:cNvSpPr>
              <a:spLocks/>
            </p:cNvSpPr>
            <p:nvPr/>
          </p:nvSpPr>
          <p:spPr bwMode="auto">
            <a:xfrm>
              <a:off x="7185025" y="2647950"/>
              <a:ext cx="42863" cy="55563"/>
            </a:xfrm>
            <a:custGeom>
              <a:avLst/>
              <a:gdLst>
                <a:gd name="T0" fmla="*/ 2 w 27"/>
                <a:gd name="T1" fmla="*/ 12 h 35"/>
                <a:gd name="T2" fmla="*/ 0 w 27"/>
                <a:gd name="T3" fmla="*/ 16 h 35"/>
                <a:gd name="T4" fmla="*/ 2 w 27"/>
                <a:gd name="T5" fmla="*/ 21 h 35"/>
                <a:gd name="T6" fmla="*/ 2 w 27"/>
                <a:gd name="T7" fmla="*/ 26 h 35"/>
                <a:gd name="T8" fmla="*/ 4 w 27"/>
                <a:gd name="T9" fmla="*/ 26 h 35"/>
                <a:gd name="T10" fmla="*/ 2 w 27"/>
                <a:gd name="T11" fmla="*/ 30 h 35"/>
                <a:gd name="T12" fmla="*/ 4 w 27"/>
                <a:gd name="T13" fmla="*/ 35 h 35"/>
                <a:gd name="T14" fmla="*/ 9 w 27"/>
                <a:gd name="T15" fmla="*/ 35 h 35"/>
                <a:gd name="T16" fmla="*/ 11 w 27"/>
                <a:gd name="T17" fmla="*/ 30 h 35"/>
                <a:gd name="T18" fmla="*/ 11 w 27"/>
                <a:gd name="T19" fmla="*/ 26 h 35"/>
                <a:gd name="T20" fmla="*/ 9 w 27"/>
                <a:gd name="T21" fmla="*/ 21 h 35"/>
                <a:gd name="T22" fmla="*/ 9 w 27"/>
                <a:gd name="T23" fmla="*/ 16 h 35"/>
                <a:gd name="T24" fmla="*/ 13 w 27"/>
                <a:gd name="T25" fmla="*/ 26 h 35"/>
                <a:gd name="T26" fmla="*/ 16 w 27"/>
                <a:gd name="T27" fmla="*/ 30 h 35"/>
                <a:gd name="T28" fmla="*/ 18 w 27"/>
                <a:gd name="T29" fmla="*/ 35 h 35"/>
                <a:gd name="T30" fmla="*/ 20 w 27"/>
                <a:gd name="T31" fmla="*/ 33 h 35"/>
                <a:gd name="T32" fmla="*/ 20 w 27"/>
                <a:gd name="T33" fmla="*/ 28 h 35"/>
                <a:gd name="T34" fmla="*/ 23 w 27"/>
                <a:gd name="T35" fmla="*/ 26 h 35"/>
                <a:gd name="T36" fmla="*/ 20 w 27"/>
                <a:gd name="T37" fmla="*/ 23 h 35"/>
                <a:gd name="T38" fmla="*/ 18 w 27"/>
                <a:gd name="T39" fmla="*/ 21 h 35"/>
                <a:gd name="T40" fmla="*/ 18 w 27"/>
                <a:gd name="T41" fmla="*/ 19 h 35"/>
                <a:gd name="T42" fmla="*/ 11 w 27"/>
                <a:gd name="T43" fmla="*/ 12 h 35"/>
                <a:gd name="T44" fmla="*/ 13 w 27"/>
                <a:gd name="T45" fmla="*/ 10 h 35"/>
                <a:gd name="T46" fmla="*/ 18 w 27"/>
                <a:gd name="T47" fmla="*/ 14 h 35"/>
                <a:gd name="T48" fmla="*/ 20 w 27"/>
                <a:gd name="T49" fmla="*/ 19 h 35"/>
                <a:gd name="T50" fmla="*/ 23 w 27"/>
                <a:gd name="T51" fmla="*/ 19 h 35"/>
                <a:gd name="T52" fmla="*/ 25 w 27"/>
                <a:gd name="T53" fmla="*/ 16 h 35"/>
                <a:gd name="T54" fmla="*/ 25 w 27"/>
                <a:gd name="T55" fmla="*/ 14 h 35"/>
                <a:gd name="T56" fmla="*/ 27 w 27"/>
                <a:gd name="T57" fmla="*/ 14 h 35"/>
                <a:gd name="T58" fmla="*/ 27 w 27"/>
                <a:gd name="T59" fmla="*/ 10 h 35"/>
                <a:gd name="T60" fmla="*/ 23 w 27"/>
                <a:gd name="T61" fmla="*/ 7 h 35"/>
                <a:gd name="T62" fmla="*/ 20 w 27"/>
                <a:gd name="T63" fmla="*/ 10 h 35"/>
                <a:gd name="T64" fmla="*/ 18 w 27"/>
                <a:gd name="T65" fmla="*/ 10 h 35"/>
                <a:gd name="T66" fmla="*/ 18 w 27"/>
                <a:gd name="T67" fmla="*/ 7 h 35"/>
                <a:gd name="T68" fmla="*/ 18 w 27"/>
                <a:gd name="T69" fmla="*/ 5 h 35"/>
                <a:gd name="T70" fmla="*/ 18 w 27"/>
                <a:gd name="T71" fmla="*/ 3 h 35"/>
                <a:gd name="T72" fmla="*/ 16 w 27"/>
                <a:gd name="T73" fmla="*/ 0 h 35"/>
                <a:gd name="T74" fmla="*/ 9 w 27"/>
                <a:gd name="T75" fmla="*/ 0 h 35"/>
                <a:gd name="T76" fmla="*/ 9 w 27"/>
                <a:gd name="T77" fmla="*/ 3 h 35"/>
                <a:gd name="T78" fmla="*/ 7 w 27"/>
                <a:gd name="T79" fmla="*/ 5 h 35"/>
                <a:gd name="T80" fmla="*/ 4 w 27"/>
                <a:gd name="T81" fmla="*/ 0 h 35"/>
                <a:gd name="T82" fmla="*/ 4 w 27"/>
                <a:gd name="T83" fmla="*/ 5 h 35"/>
                <a:gd name="T84" fmla="*/ 4 w 27"/>
                <a:gd name="T85" fmla="*/ 10 h 35"/>
                <a:gd name="T86" fmla="*/ 7 w 27"/>
                <a:gd name="T87" fmla="*/ 12 h 35"/>
                <a:gd name="T88" fmla="*/ 4 w 27"/>
                <a:gd name="T89" fmla="*/ 14 h 35"/>
                <a:gd name="T90" fmla="*/ 2 w 27"/>
                <a:gd name="T9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5">
                  <a:moveTo>
                    <a:pt x="2" y="12"/>
                  </a:moveTo>
                  <a:lnTo>
                    <a:pt x="0" y="16"/>
                  </a:lnTo>
                  <a:lnTo>
                    <a:pt x="2" y="21"/>
                  </a:lnTo>
                  <a:lnTo>
                    <a:pt x="2" y="26"/>
                  </a:lnTo>
                  <a:lnTo>
                    <a:pt x="4" y="26"/>
                  </a:lnTo>
                  <a:lnTo>
                    <a:pt x="2" y="30"/>
                  </a:lnTo>
                  <a:lnTo>
                    <a:pt x="4" y="35"/>
                  </a:lnTo>
                  <a:lnTo>
                    <a:pt x="9" y="35"/>
                  </a:lnTo>
                  <a:lnTo>
                    <a:pt x="11" y="30"/>
                  </a:lnTo>
                  <a:lnTo>
                    <a:pt x="11" y="26"/>
                  </a:lnTo>
                  <a:lnTo>
                    <a:pt x="9" y="21"/>
                  </a:lnTo>
                  <a:lnTo>
                    <a:pt x="9" y="16"/>
                  </a:lnTo>
                  <a:lnTo>
                    <a:pt x="13" y="26"/>
                  </a:lnTo>
                  <a:lnTo>
                    <a:pt x="16" y="30"/>
                  </a:lnTo>
                  <a:lnTo>
                    <a:pt x="18" y="35"/>
                  </a:lnTo>
                  <a:lnTo>
                    <a:pt x="20" y="33"/>
                  </a:lnTo>
                  <a:lnTo>
                    <a:pt x="20" y="28"/>
                  </a:lnTo>
                  <a:lnTo>
                    <a:pt x="23" y="26"/>
                  </a:lnTo>
                  <a:lnTo>
                    <a:pt x="20" y="23"/>
                  </a:lnTo>
                  <a:lnTo>
                    <a:pt x="18" y="21"/>
                  </a:lnTo>
                  <a:lnTo>
                    <a:pt x="18" y="19"/>
                  </a:lnTo>
                  <a:lnTo>
                    <a:pt x="11" y="12"/>
                  </a:lnTo>
                  <a:lnTo>
                    <a:pt x="13" y="10"/>
                  </a:lnTo>
                  <a:lnTo>
                    <a:pt x="18" y="14"/>
                  </a:lnTo>
                  <a:lnTo>
                    <a:pt x="20" y="19"/>
                  </a:lnTo>
                  <a:lnTo>
                    <a:pt x="23" y="19"/>
                  </a:lnTo>
                  <a:lnTo>
                    <a:pt x="25" y="16"/>
                  </a:lnTo>
                  <a:lnTo>
                    <a:pt x="25" y="14"/>
                  </a:lnTo>
                  <a:lnTo>
                    <a:pt x="27" y="14"/>
                  </a:lnTo>
                  <a:lnTo>
                    <a:pt x="27" y="10"/>
                  </a:lnTo>
                  <a:lnTo>
                    <a:pt x="23" y="7"/>
                  </a:lnTo>
                  <a:lnTo>
                    <a:pt x="20" y="10"/>
                  </a:lnTo>
                  <a:lnTo>
                    <a:pt x="18" y="10"/>
                  </a:lnTo>
                  <a:lnTo>
                    <a:pt x="18" y="7"/>
                  </a:lnTo>
                  <a:lnTo>
                    <a:pt x="18" y="5"/>
                  </a:lnTo>
                  <a:lnTo>
                    <a:pt x="18" y="3"/>
                  </a:lnTo>
                  <a:lnTo>
                    <a:pt x="16" y="0"/>
                  </a:lnTo>
                  <a:lnTo>
                    <a:pt x="9" y="0"/>
                  </a:lnTo>
                  <a:lnTo>
                    <a:pt x="9" y="3"/>
                  </a:lnTo>
                  <a:lnTo>
                    <a:pt x="7" y="5"/>
                  </a:lnTo>
                  <a:lnTo>
                    <a:pt x="4" y="0"/>
                  </a:lnTo>
                  <a:lnTo>
                    <a:pt x="4" y="5"/>
                  </a:lnTo>
                  <a:lnTo>
                    <a:pt x="4" y="10"/>
                  </a:lnTo>
                  <a:lnTo>
                    <a:pt x="7" y="12"/>
                  </a:lnTo>
                  <a:lnTo>
                    <a:pt x="4" y="14"/>
                  </a:lnTo>
                  <a:lnTo>
                    <a:pt x="2"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4" name="Freeform 56">
              <a:extLst>
                <a:ext uri="{FF2B5EF4-FFF2-40B4-BE49-F238E27FC236}">
                  <a16:creationId xmlns:a16="http://schemas.microsoft.com/office/drawing/2014/main" id="{263C12A3-3C2F-4AFE-AF1A-53F73D72F455}"/>
                </a:ext>
              </a:extLst>
            </p:cNvPr>
            <p:cNvSpPr>
              <a:spLocks/>
            </p:cNvSpPr>
            <p:nvPr/>
          </p:nvSpPr>
          <p:spPr bwMode="auto">
            <a:xfrm>
              <a:off x="7253288" y="2751138"/>
              <a:ext cx="14288" cy="17463"/>
            </a:xfrm>
            <a:custGeom>
              <a:avLst/>
              <a:gdLst>
                <a:gd name="T0" fmla="*/ 5 w 9"/>
                <a:gd name="T1" fmla="*/ 2 h 11"/>
                <a:gd name="T2" fmla="*/ 0 w 9"/>
                <a:gd name="T3" fmla="*/ 7 h 11"/>
                <a:gd name="T4" fmla="*/ 0 w 9"/>
                <a:gd name="T5" fmla="*/ 9 h 11"/>
                <a:gd name="T6" fmla="*/ 3 w 9"/>
                <a:gd name="T7" fmla="*/ 11 h 11"/>
                <a:gd name="T8" fmla="*/ 7 w 9"/>
                <a:gd name="T9" fmla="*/ 9 h 11"/>
                <a:gd name="T10" fmla="*/ 9 w 9"/>
                <a:gd name="T11" fmla="*/ 7 h 11"/>
                <a:gd name="T12" fmla="*/ 7 w 9"/>
                <a:gd name="T13" fmla="*/ 0 h 11"/>
                <a:gd name="T14" fmla="*/ 5 w 9"/>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5" y="2"/>
                  </a:moveTo>
                  <a:lnTo>
                    <a:pt x="0" y="7"/>
                  </a:lnTo>
                  <a:lnTo>
                    <a:pt x="0" y="9"/>
                  </a:lnTo>
                  <a:lnTo>
                    <a:pt x="3" y="11"/>
                  </a:lnTo>
                  <a:lnTo>
                    <a:pt x="7" y="9"/>
                  </a:lnTo>
                  <a:lnTo>
                    <a:pt x="9" y="7"/>
                  </a:lnTo>
                  <a:lnTo>
                    <a:pt x="7" y="0"/>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5" name="Freeform 57">
              <a:extLst>
                <a:ext uri="{FF2B5EF4-FFF2-40B4-BE49-F238E27FC236}">
                  <a16:creationId xmlns:a16="http://schemas.microsoft.com/office/drawing/2014/main" id="{01F7AE23-0BEB-47F8-827F-7E00858CDB51}"/>
                </a:ext>
              </a:extLst>
            </p:cNvPr>
            <p:cNvSpPr>
              <a:spLocks/>
            </p:cNvSpPr>
            <p:nvPr/>
          </p:nvSpPr>
          <p:spPr bwMode="auto">
            <a:xfrm>
              <a:off x="7216775" y="2647950"/>
              <a:ext cx="41275" cy="80963"/>
            </a:xfrm>
            <a:custGeom>
              <a:avLst/>
              <a:gdLst>
                <a:gd name="T0" fmla="*/ 14 w 26"/>
                <a:gd name="T1" fmla="*/ 0 h 51"/>
                <a:gd name="T2" fmla="*/ 12 w 26"/>
                <a:gd name="T3" fmla="*/ 5 h 51"/>
                <a:gd name="T4" fmla="*/ 12 w 26"/>
                <a:gd name="T5" fmla="*/ 19 h 51"/>
                <a:gd name="T6" fmla="*/ 7 w 26"/>
                <a:gd name="T7" fmla="*/ 23 h 51"/>
                <a:gd name="T8" fmla="*/ 7 w 26"/>
                <a:gd name="T9" fmla="*/ 30 h 51"/>
                <a:gd name="T10" fmla="*/ 9 w 26"/>
                <a:gd name="T11" fmla="*/ 33 h 51"/>
                <a:gd name="T12" fmla="*/ 7 w 26"/>
                <a:gd name="T13" fmla="*/ 35 h 51"/>
                <a:gd name="T14" fmla="*/ 9 w 26"/>
                <a:gd name="T15" fmla="*/ 37 h 51"/>
                <a:gd name="T16" fmla="*/ 5 w 26"/>
                <a:gd name="T17" fmla="*/ 37 h 51"/>
                <a:gd name="T18" fmla="*/ 3 w 26"/>
                <a:gd name="T19" fmla="*/ 40 h 51"/>
                <a:gd name="T20" fmla="*/ 3 w 26"/>
                <a:gd name="T21" fmla="*/ 44 h 51"/>
                <a:gd name="T22" fmla="*/ 0 w 26"/>
                <a:gd name="T23" fmla="*/ 49 h 51"/>
                <a:gd name="T24" fmla="*/ 3 w 26"/>
                <a:gd name="T25" fmla="*/ 51 h 51"/>
                <a:gd name="T26" fmla="*/ 5 w 26"/>
                <a:gd name="T27" fmla="*/ 49 h 51"/>
                <a:gd name="T28" fmla="*/ 12 w 26"/>
                <a:gd name="T29" fmla="*/ 44 h 51"/>
                <a:gd name="T30" fmla="*/ 12 w 26"/>
                <a:gd name="T31" fmla="*/ 37 h 51"/>
                <a:gd name="T32" fmla="*/ 14 w 26"/>
                <a:gd name="T33" fmla="*/ 40 h 51"/>
                <a:gd name="T34" fmla="*/ 16 w 26"/>
                <a:gd name="T35" fmla="*/ 37 h 51"/>
                <a:gd name="T36" fmla="*/ 16 w 26"/>
                <a:gd name="T37" fmla="*/ 35 h 51"/>
                <a:gd name="T38" fmla="*/ 19 w 26"/>
                <a:gd name="T39" fmla="*/ 33 h 51"/>
                <a:gd name="T40" fmla="*/ 19 w 26"/>
                <a:gd name="T41" fmla="*/ 19 h 51"/>
                <a:gd name="T42" fmla="*/ 19 w 26"/>
                <a:gd name="T43" fmla="*/ 14 h 51"/>
                <a:gd name="T44" fmla="*/ 21 w 26"/>
                <a:gd name="T45" fmla="*/ 23 h 51"/>
                <a:gd name="T46" fmla="*/ 21 w 26"/>
                <a:gd name="T47" fmla="*/ 33 h 51"/>
                <a:gd name="T48" fmla="*/ 23 w 26"/>
                <a:gd name="T49" fmla="*/ 33 h 51"/>
                <a:gd name="T50" fmla="*/ 26 w 26"/>
                <a:gd name="T51" fmla="*/ 28 h 51"/>
                <a:gd name="T52" fmla="*/ 23 w 26"/>
                <a:gd name="T53" fmla="*/ 12 h 51"/>
                <a:gd name="T54" fmla="*/ 21 w 26"/>
                <a:gd name="T55" fmla="*/ 10 h 51"/>
                <a:gd name="T56" fmla="*/ 16 w 26"/>
                <a:gd name="T57" fmla="*/ 5 h 51"/>
                <a:gd name="T58" fmla="*/ 16 w 26"/>
                <a:gd name="T59" fmla="*/ 3 h 51"/>
                <a:gd name="T60" fmla="*/ 14 w 26"/>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51">
                  <a:moveTo>
                    <a:pt x="14" y="0"/>
                  </a:moveTo>
                  <a:lnTo>
                    <a:pt x="12" y="5"/>
                  </a:lnTo>
                  <a:lnTo>
                    <a:pt x="12" y="19"/>
                  </a:lnTo>
                  <a:lnTo>
                    <a:pt x="7" y="23"/>
                  </a:lnTo>
                  <a:lnTo>
                    <a:pt x="7" y="30"/>
                  </a:lnTo>
                  <a:lnTo>
                    <a:pt x="9" y="33"/>
                  </a:lnTo>
                  <a:lnTo>
                    <a:pt x="7" y="35"/>
                  </a:lnTo>
                  <a:lnTo>
                    <a:pt x="9" y="37"/>
                  </a:lnTo>
                  <a:lnTo>
                    <a:pt x="5" y="37"/>
                  </a:lnTo>
                  <a:lnTo>
                    <a:pt x="3" y="40"/>
                  </a:lnTo>
                  <a:lnTo>
                    <a:pt x="3" y="44"/>
                  </a:lnTo>
                  <a:lnTo>
                    <a:pt x="0" y="49"/>
                  </a:lnTo>
                  <a:lnTo>
                    <a:pt x="3" y="51"/>
                  </a:lnTo>
                  <a:lnTo>
                    <a:pt x="5" y="49"/>
                  </a:lnTo>
                  <a:lnTo>
                    <a:pt x="12" y="44"/>
                  </a:lnTo>
                  <a:lnTo>
                    <a:pt x="12" y="37"/>
                  </a:lnTo>
                  <a:lnTo>
                    <a:pt x="14" y="40"/>
                  </a:lnTo>
                  <a:lnTo>
                    <a:pt x="16" y="37"/>
                  </a:lnTo>
                  <a:lnTo>
                    <a:pt x="16" y="35"/>
                  </a:lnTo>
                  <a:lnTo>
                    <a:pt x="19" y="33"/>
                  </a:lnTo>
                  <a:lnTo>
                    <a:pt x="19" y="19"/>
                  </a:lnTo>
                  <a:lnTo>
                    <a:pt x="19" y="14"/>
                  </a:lnTo>
                  <a:lnTo>
                    <a:pt x="21" y="23"/>
                  </a:lnTo>
                  <a:lnTo>
                    <a:pt x="21" y="33"/>
                  </a:lnTo>
                  <a:lnTo>
                    <a:pt x="23" y="33"/>
                  </a:lnTo>
                  <a:lnTo>
                    <a:pt x="26" y="28"/>
                  </a:lnTo>
                  <a:lnTo>
                    <a:pt x="23" y="12"/>
                  </a:lnTo>
                  <a:lnTo>
                    <a:pt x="21" y="10"/>
                  </a:lnTo>
                  <a:lnTo>
                    <a:pt x="16" y="5"/>
                  </a:lnTo>
                  <a:lnTo>
                    <a:pt x="16" y="3"/>
                  </a:lnTo>
                  <a:lnTo>
                    <a:pt x="1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6" name="Freeform 58">
              <a:extLst>
                <a:ext uri="{FF2B5EF4-FFF2-40B4-BE49-F238E27FC236}">
                  <a16:creationId xmlns:a16="http://schemas.microsoft.com/office/drawing/2014/main" id="{8F38F3B7-DFF4-4038-A2CA-E5F2D7E4C9A3}"/>
                </a:ext>
              </a:extLst>
            </p:cNvPr>
            <p:cNvSpPr>
              <a:spLocks/>
            </p:cNvSpPr>
            <p:nvPr/>
          </p:nvSpPr>
          <p:spPr bwMode="auto">
            <a:xfrm>
              <a:off x="7258050" y="2832100"/>
              <a:ext cx="6350" cy="14288"/>
            </a:xfrm>
            <a:custGeom>
              <a:avLst/>
              <a:gdLst>
                <a:gd name="T0" fmla="*/ 0 w 4"/>
                <a:gd name="T1" fmla="*/ 2 h 9"/>
                <a:gd name="T2" fmla="*/ 0 w 4"/>
                <a:gd name="T3" fmla="*/ 4 h 9"/>
                <a:gd name="T4" fmla="*/ 0 w 4"/>
                <a:gd name="T5" fmla="*/ 9 h 9"/>
                <a:gd name="T6" fmla="*/ 4 w 4"/>
                <a:gd name="T7" fmla="*/ 4 h 9"/>
                <a:gd name="T8" fmla="*/ 0 w 4"/>
                <a:gd name="T9" fmla="*/ 0 h 9"/>
                <a:gd name="T10" fmla="*/ 0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0" y="2"/>
                  </a:moveTo>
                  <a:lnTo>
                    <a:pt x="0" y="4"/>
                  </a:lnTo>
                  <a:lnTo>
                    <a:pt x="0" y="9"/>
                  </a:lnTo>
                  <a:lnTo>
                    <a:pt x="4" y="4"/>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7" name="Freeform 59">
              <a:extLst>
                <a:ext uri="{FF2B5EF4-FFF2-40B4-BE49-F238E27FC236}">
                  <a16:creationId xmlns:a16="http://schemas.microsoft.com/office/drawing/2014/main" id="{D92F0609-B6F1-44F4-AB6B-75DF1A50AEA7}"/>
                </a:ext>
              </a:extLst>
            </p:cNvPr>
            <p:cNvSpPr>
              <a:spLocks/>
            </p:cNvSpPr>
            <p:nvPr/>
          </p:nvSpPr>
          <p:spPr bwMode="auto">
            <a:xfrm>
              <a:off x="7213600" y="2801938"/>
              <a:ext cx="7938" cy="7938"/>
            </a:xfrm>
            <a:custGeom>
              <a:avLst/>
              <a:gdLst>
                <a:gd name="T0" fmla="*/ 5 w 5"/>
                <a:gd name="T1" fmla="*/ 3 h 5"/>
                <a:gd name="T2" fmla="*/ 2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lnTo>
                    <a:pt x="2" y="0"/>
                  </a:lnTo>
                  <a:lnTo>
                    <a:pt x="0" y="3"/>
                  </a:lnTo>
                  <a:lnTo>
                    <a:pt x="2" y="5"/>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8" name="Freeform 60">
              <a:extLst>
                <a:ext uri="{FF2B5EF4-FFF2-40B4-BE49-F238E27FC236}">
                  <a16:creationId xmlns:a16="http://schemas.microsoft.com/office/drawing/2014/main" id="{A88911E8-ADE0-4BE8-943D-5BEDA3438B3A}"/>
                </a:ext>
              </a:extLst>
            </p:cNvPr>
            <p:cNvSpPr>
              <a:spLocks/>
            </p:cNvSpPr>
            <p:nvPr/>
          </p:nvSpPr>
          <p:spPr bwMode="auto">
            <a:xfrm>
              <a:off x="7210425" y="2843213"/>
              <a:ext cx="6350" cy="6350"/>
            </a:xfrm>
            <a:custGeom>
              <a:avLst/>
              <a:gdLst>
                <a:gd name="T0" fmla="*/ 0 w 4"/>
                <a:gd name="T1" fmla="*/ 0 h 4"/>
                <a:gd name="T2" fmla="*/ 0 w 4"/>
                <a:gd name="T3" fmla="*/ 0 h 4"/>
                <a:gd name="T4" fmla="*/ 0 w 4"/>
                <a:gd name="T5" fmla="*/ 4 h 4"/>
                <a:gd name="T6" fmla="*/ 4 w 4"/>
                <a:gd name="T7" fmla="*/ 2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0"/>
                  </a:lnTo>
                  <a:lnTo>
                    <a:pt x="0" y="4"/>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9" name="Freeform 61">
              <a:extLst>
                <a:ext uri="{FF2B5EF4-FFF2-40B4-BE49-F238E27FC236}">
                  <a16:creationId xmlns:a16="http://schemas.microsoft.com/office/drawing/2014/main" id="{F3A94A5B-62EC-4247-9E60-C513636E6FCD}"/>
                </a:ext>
              </a:extLst>
            </p:cNvPr>
            <p:cNvSpPr>
              <a:spLocks/>
            </p:cNvSpPr>
            <p:nvPr/>
          </p:nvSpPr>
          <p:spPr bwMode="auto">
            <a:xfrm>
              <a:off x="7202488" y="2732088"/>
              <a:ext cx="33338" cy="55563"/>
            </a:xfrm>
            <a:custGeom>
              <a:avLst/>
              <a:gdLst>
                <a:gd name="T0" fmla="*/ 21 w 21"/>
                <a:gd name="T1" fmla="*/ 12 h 35"/>
                <a:gd name="T2" fmla="*/ 18 w 21"/>
                <a:gd name="T3" fmla="*/ 10 h 35"/>
                <a:gd name="T4" fmla="*/ 16 w 21"/>
                <a:gd name="T5" fmla="*/ 12 h 35"/>
                <a:gd name="T6" fmla="*/ 16 w 21"/>
                <a:gd name="T7" fmla="*/ 10 h 35"/>
                <a:gd name="T8" fmla="*/ 18 w 21"/>
                <a:gd name="T9" fmla="*/ 5 h 35"/>
                <a:gd name="T10" fmla="*/ 14 w 21"/>
                <a:gd name="T11" fmla="*/ 0 h 35"/>
                <a:gd name="T12" fmla="*/ 12 w 21"/>
                <a:gd name="T13" fmla="*/ 0 h 35"/>
                <a:gd name="T14" fmla="*/ 12 w 21"/>
                <a:gd name="T15" fmla="*/ 5 h 35"/>
                <a:gd name="T16" fmla="*/ 9 w 21"/>
                <a:gd name="T17" fmla="*/ 5 h 35"/>
                <a:gd name="T18" fmla="*/ 7 w 21"/>
                <a:gd name="T19" fmla="*/ 7 h 35"/>
                <a:gd name="T20" fmla="*/ 7 w 21"/>
                <a:gd name="T21" fmla="*/ 10 h 35"/>
                <a:gd name="T22" fmla="*/ 9 w 21"/>
                <a:gd name="T23" fmla="*/ 12 h 35"/>
                <a:gd name="T24" fmla="*/ 7 w 21"/>
                <a:gd name="T25" fmla="*/ 17 h 35"/>
                <a:gd name="T26" fmla="*/ 9 w 21"/>
                <a:gd name="T27" fmla="*/ 19 h 35"/>
                <a:gd name="T28" fmla="*/ 9 w 21"/>
                <a:gd name="T29" fmla="*/ 21 h 35"/>
                <a:gd name="T30" fmla="*/ 7 w 21"/>
                <a:gd name="T31" fmla="*/ 23 h 35"/>
                <a:gd name="T32" fmla="*/ 5 w 21"/>
                <a:gd name="T33" fmla="*/ 21 h 35"/>
                <a:gd name="T34" fmla="*/ 2 w 21"/>
                <a:gd name="T35" fmla="*/ 23 h 35"/>
                <a:gd name="T36" fmla="*/ 2 w 21"/>
                <a:gd name="T37" fmla="*/ 26 h 35"/>
                <a:gd name="T38" fmla="*/ 2 w 21"/>
                <a:gd name="T39" fmla="*/ 30 h 35"/>
                <a:gd name="T40" fmla="*/ 0 w 21"/>
                <a:gd name="T41" fmla="*/ 33 h 35"/>
                <a:gd name="T42" fmla="*/ 2 w 21"/>
                <a:gd name="T43" fmla="*/ 35 h 35"/>
                <a:gd name="T44" fmla="*/ 5 w 21"/>
                <a:gd name="T45" fmla="*/ 28 h 35"/>
                <a:gd name="T46" fmla="*/ 7 w 21"/>
                <a:gd name="T47" fmla="*/ 30 h 35"/>
                <a:gd name="T48" fmla="*/ 5 w 21"/>
                <a:gd name="T49" fmla="*/ 33 h 35"/>
                <a:gd name="T50" fmla="*/ 9 w 21"/>
                <a:gd name="T51" fmla="*/ 33 h 35"/>
                <a:gd name="T52" fmla="*/ 12 w 21"/>
                <a:gd name="T53" fmla="*/ 30 h 35"/>
                <a:gd name="T54" fmla="*/ 12 w 21"/>
                <a:gd name="T55" fmla="*/ 26 h 35"/>
                <a:gd name="T56" fmla="*/ 16 w 21"/>
                <a:gd name="T57" fmla="*/ 19 h 35"/>
                <a:gd name="T58" fmla="*/ 21 w 21"/>
                <a:gd name="T5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35">
                  <a:moveTo>
                    <a:pt x="21" y="12"/>
                  </a:moveTo>
                  <a:lnTo>
                    <a:pt x="18" y="10"/>
                  </a:lnTo>
                  <a:lnTo>
                    <a:pt x="16" y="12"/>
                  </a:lnTo>
                  <a:lnTo>
                    <a:pt x="16" y="10"/>
                  </a:lnTo>
                  <a:lnTo>
                    <a:pt x="18" y="5"/>
                  </a:lnTo>
                  <a:lnTo>
                    <a:pt x="14" y="0"/>
                  </a:lnTo>
                  <a:lnTo>
                    <a:pt x="12" y="0"/>
                  </a:lnTo>
                  <a:lnTo>
                    <a:pt x="12" y="5"/>
                  </a:lnTo>
                  <a:lnTo>
                    <a:pt x="9" y="5"/>
                  </a:lnTo>
                  <a:lnTo>
                    <a:pt x="7" y="7"/>
                  </a:lnTo>
                  <a:lnTo>
                    <a:pt x="7" y="10"/>
                  </a:lnTo>
                  <a:lnTo>
                    <a:pt x="9" y="12"/>
                  </a:lnTo>
                  <a:lnTo>
                    <a:pt x="7" y="17"/>
                  </a:lnTo>
                  <a:lnTo>
                    <a:pt x="9" y="19"/>
                  </a:lnTo>
                  <a:lnTo>
                    <a:pt x="9" y="21"/>
                  </a:lnTo>
                  <a:lnTo>
                    <a:pt x="7" y="23"/>
                  </a:lnTo>
                  <a:lnTo>
                    <a:pt x="5" y="21"/>
                  </a:lnTo>
                  <a:lnTo>
                    <a:pt x="2" y="23"/>
                  </a:lnTo>
                  <a:lnTo>
                    <a:pt x="2" y="26"/>
                  </a:lnTo>
                  <a:lnTo>
                    <a:pt x="2" y="30"/>
                  </a:lnTo>
                  <a:lnTo>
                    <a:pt x="0" y="33"/>
                  </a:lnTo>
                  <a:lnTo>
                    <a:pt x="2" y="35"/>
                  </a:lnTo>
                  <a:lnTo>
                    <a:pt x="5" y="28"/>
                  </a:lnTo>
                  <a:lnTo>
                    <a:pt x="7" y="30"/>
                  </a:lnTo>
                  <a:lnTo>
                    <a:pt x="5" y="33"/>
                  </a:lnTo>
                  <a:lnTo>
                    <a:pt x="9" y="33"/>
                  </a:lnTo>
                  <a:lnTo>
                    <a:pt x="12" y="30"/>
                  </a:lnTo>
                  <a:lnTo>
                    <a:pt x="12" y="26"/>
                  </a:lnTo>
                  <a:lnTo>
                    <a:pt x="16" y="19"/>
                  </a:lnTo>
                  <a:lnTo>
                    <a:pt x="21"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0" name="Freeform 62">
              <a:extLst>
                <a:ext uri="{FF2B5EF4-FFF2-40B4-BE49-F238E27FC236}">
                  <a16:creationId xmlns:a16="http://schemas.microsoft.com/office/drawing/2014/main" id="{5CBC3595-908A-4A46-BE89-D70CE8841810}"/>
                </a:ext>
              </a:extLst>
            </p:cNvPr>
            <p:cNvSpPr>
              <a:spLocks/>
            </p:cNvSpPr>
            <p:nvPr/>
          </p:nvSpPr>
          <p:spPr bwMode="auto">
            <a:xfrm>
              <a:off x="7205663" y="2849563"/>
              <a:ext cx="11113" cy="22225"/>
            </a:xfrm>
            <a:custGeom>
              <a:avLst/>
              <a:gdLst>
                <a:gd name="T0" fmla="*/ 3 w 7"/>
                <a:gd name="T1" fmla="*/ 14 h 14"/>
                <a:gd name="T2" fmla="*/ 5 w 7"/>
                <a:gd name="T3" fmla="*/ 14 h 14"/>
                <a:gd name="T4" fmla="*/ 7 w 7"/>
                <a:gd name="T5" fmla="*/ 9 h 14"/>
                <a:gd name="T6" fmla="*/ 5 w 7"/>
                <a:gd name="T7" fmla="*/ 5 h 14"/>
                <a:gd name="T8" fmla="*/ 5 w 7"/>
                <a:gd name="T9" fmla="*/ 3 h 14"/>
                <a:gd name="T10" fmla="*/ 3 w 7"/>
                <a:gd name="T11" fmla="*/ 0 h 14"/>
                <a:gd name="T12" fmla="*/ 0 w 7"/>
                <a:gd name="T13" fmla="*/ 3 h 14"/>
                <a:gd name="T14" fmla="*/ 0 w 7"/>
                <a:gd name="T15" fmla="*/ 5 h 14"/>
                <a:gd name="T16" fmla="*/ 3 w 7"/>
                <a:gd name="T17" fmla="*/ 9 h 14"/>
                <a:gd name="T18" fmla="*/ 3 w 7"/>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3" y="14"/>
                  </a:moveTo>
                  <a:lnTo>
                    <a:pt x="5" y="14"/>
                  </a:lnTo>
                  <a:lnTo>
                    <a:pt x="7" y="9"/>
                  </a:lnTo>
                  <a:lnTo>
                    <a:pt x="5" y="5"/>
                  </a:lnTo>
                  <a:lnTo>
                    <a:pt x="5" y="3"/>
                  </a:lnTo>
                  <a:lnTo>
                    <a:pt x="3" y="0"/>
                  </a:lnTo>
                  <a:lnTo>
                    <a:pt x="0" y="3"/>
                  </a:lnTo>
                  <a:lnTo>
                    <a:pt x="0" y="5"/>
                  </a:lnTo>
                  <a:lnTo>
                    <a:pt x="3" y="9"/>
                  </a:lnTo>
                  <a:lnTo>
                    <a:pt x="3"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1" name="Freeform 63">
              <a:extLst>
                <a:ext uri="{FF2B5EF4-FFF2-40B4-BE49-F238E27FC236}">
                  <a16:creationId xmlns:a16="http://schemas.microsoft.com/office/drawing/2014/main" id="{41B7618C-1CAE-469B-88C1-6129E0A6E10C}"/>
                </a:ext>
              </a:extLst>
            </p:cNvPr>
            <p:cNvSpPr>
              <a:spLocks/>
            </p:cNvSpPr>
            <p:nvPr/>
          </p:nvSpPr>
          <p:spPr bwMode="auto">
            <a:xfrm>
              <a:off x="7216775" y="2784475"/>
              <a:ext cx="14288" cy="11113"/>
            </a:xfrm>
            <a:custGeom>
              <a:avLst/>
              <a:gdLst>
                <a:gd name="T0" fmla="*/ 7 w 9"/>
                <a:gd name="T1" fmla="*/ 7 h 7"/>
                <a:gd name="T2" fmla="*/ 9 w 9"/>
                <a:gd name="T3" fmla="*/ 2 h 7"/>
                <a:gd name="T4" fmla="*/ 7 w 9"/>
                <a:gd name="T5" fmla="*/ 0 h 7"/>
                <a:gd name="T6" fmla="*/ 3 w 9"/>
                <a:gd name="T7" fmla="*/ 2 h 7"/>
                <a:gd name="T8" fmla="*/ 0 w 9"/>
                <a:gd name="T9" fmla="*/ 7 h 7"/>
                <a:gd name="T10" fmla="*/ 3 w 9"/>
                <a:gd name="T11" fmla="*/ 7 h 7"/>
                <a:gd name="T12" fmla="*/ 5 w 9"/>
                <a:gd name="T13" fmla="*/ 7 h 7"/>
                <a:gd name="T14" fmla="*/ 7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7"/>
                  </a:moveTo>
                  <a:lnTo>
                    <a:pt x="9" y="2"/>
                  </a:lnTo>
                  <a:lnTo>
                    <a:pt x="7" y="0"/>
                  </a:lnTo>
                  <a:lnTo>
                    <a:pt x="3" y="2"/>
                  </a:lnTo>
                  <a:lnTo>
                    <a:pt x="0" y="7"/>
                  </a:lnTo>
                  <a:lnTo>
                    <a:pt x="3" y="7"/>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2" name="Freeform 64">
              <a:extLst>
                <a:ext uri="{FF2B5EF4-FFF2-40B4-BE49-F238E27FC236}">
                  <a16:creationId xmlns:a16="http://schemas.microsoft.com/office/drawing/2014/main" id="{EFAC790E-74DE-421A-AA66-9F5D5672772A}"/>
                </a:ext>
              </a:extLst>
            </p:cNvPr>
            <p:cNvSpPr>
              <a:spLocks/>
            </p:cNvSpPr>
            <p:nvPr/>
          </p:nvSpPr>
          <p:spPr bwMode="auto">
            <a:xfrm>
              <a:off x="7196138" y="2790825"/>
              <a:ext cx="6350" cy="7938"/>
            </a:xfrm>
            <a:custGeom>
              <a:avLst/>
              <a:gdLst>
                <a:gd name="T0" fmla="*/ 4 w 4"/>
                <a:gd name="T1" fmla="*/ 3 h 5"/>
                <a:gd name="T2" fmla="*/ 0 w 4"/>
                <a:gd name="T3" fmla="*/ 0 h 5"/>
                <a:gd name="T4" fmla="*/ 2 w 4"/>
                <a:gd name="T5" fmla="*/ 5 h 5"/>
                <a:gd name="T6" fmla="*/ 4 w 4"/>
                <a:gd name="T7" fmla="*/ 3 h 5"/>
              </a:gdLst>
              <a:ahLst/>
              <a:cxnLst>
                <a:cxn ang="0">
                  <a:pos x="T0" y="T1"/>
                </a:cxn>
                <a:cxn ang="0">
                  <a:pos x="T2" y="T3"/>
                </a:cxn>
                <a:cxn ang="0">
                  <a:pos x="T4" y="T5"/>
                </a:cxn>
                <a:cxn ang="0">
                  <a:pos x="T6" y="T7"/>
                </a:cxn>
              </a:cxnLst>
              <a:rect l="0" t="0" r="r" b="b"/>
              <a:pathLst>
                <a:path w="4" h="5">
                  <a:moveTo>
                    <a:pt x="4" y="3"/>
                  </a:moveTo>
                  <a:lnTo>
                    <a:pt x="0" y="0"/>
                  </a:lnTo>
                  <a:lnTo>
                    <a:pt x="2" y="5"/>
                  </a:lnTo>
                  <a:lnTo>
                    <a:pt x="4"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3" name="Freeform 65">
              <a:extLst>
                <a:ext uri="{FF2B5EF4-FFF2-40B4-BE49-F238E27FC236}">
                  <a16:creationId xmlns:a16="http://schemas.microsoft.com/office/drawing/2014/main" id="{4B918CE9-FD47-4208-8750-69897A9A2CD6}"/>
                </a:ext>
              </a:extLst>
            </p:cNvPr>
            <p:cNvSpPr>
              <a:spLocks/>
            </p:cNvSpPr>
            <p:nvPr/>
          </p:nvSpPr>
          <p:spPr bwMode="auto">
            <a:xfrm>
              <a:off x="7231063" y="2728913"/>
              <a:ext cx="26988" cy="44450"/>
            </a:xfrm>
            <a:custGeom>
              <a:avLst/>
              <a:gdLst>
                <a:gd name="T0" fmla="*/ 12 w 17"/>
                <a:gd name="T1" fmla="*/ 5 h 28"/>
                <a:gd name="T2" fmla="*/ 7 w 17"/>
                <a:gd name="T3" fmla="*/ 0 h 28"/>
                <a:gd name="T4" fmla="*/ 3 w 17"/>
                <a:gd name="T5" fmla="*/ 0 h 28"/>
                <a:gd name="T6" fmla="*/ 0 w 17"/>
                <a:gd name="T7" fmla="*/ 2 h 28"/>
                <a:gd name="T8" fmla="*/ 3 w 17"/>
                <a:gd name="T9" fmla="*/ 5 h 28"/>
                <a:gd name="T10" fmla="*/ 3 w 17"/>
                <a:gd name="T11" fmla="*/ 7 h 28"/>
                <a:gd name="T12" fmla="*/ 5 w 17"/>
                <a:gd name="T13" fmla="*/ 9 h 28"/>
                <a:gd name="T14" fmla="*/ 5 w 17"/>
                <a:gd name="T15" fmla="*/ 12 h 28"/>
                <a:gd name="T16" fmla="*/ 0 w 17"/>
                <a:gd name="T17" fmla="*/ 21 h 28"/>
                <a:gd name="T18" fmla="*/ 0 w 17"/>
                <a:gd name="T19" fmla="*/ 25 h 28"/>
                <a:gd name="T20" fmla="*/ 5 w 17"/>
                <a:gd name="T21" fmla="*/ 28 h 28"/>
                <a:gd name="T22" fmla="*/ 7 w 17"/>
                <a:gd name="T23" fmla="*/ 23 h 28"/>
                <a:gd name="T24" fmla="*/ 7 w 17"/>
                <a:gd name="T25" fmla="*/ 25 h 28"/>
                <a:gd name="T26" fmla="*/ 10 w 17"/>
                <a:gd name="T27" fmla="*/ 23 h 28"/>
                <a:gd name="T28" fmla="*/ 7 w 17"/>
                <a:gd name="T29" fmla="*/ 21 h 28"/>
                <a:gd name="T30" fmla="*/ 10 w 17"/>
                <a:gd name="T31" fmla="*/ 19 h 28"/>
                <a:gd name="T32" fmla="*/ 10 w 17"/>
                <a:gd name="T33" fmla="*/ 14 h 28"/>
                <a:gd name="T34" fmla="*/ 12 w 17"/>
                <a:gd name="T35" fmla="*/ 14 h 28"/>
                <a:gd name="T36" fmla="*/ 12 w 17"/>
                <a:gd name="T37" fmla="*/ 19 h 28"/>
                <a:gd name="T38" fmla="*/ 14 w 17"/>
                <a:gd name="T39" fmla="*/ 19 h 28"/>
                <a:gd name="T40" fmla="*/ 17 w 17"/>
                <a:gd name="T41" fmla="*/ 14 h 28"/>
                <a:gd name="T42" fmla="*/ 17 w 17"/>
                <a:gd name="T43" fmla="*/ 7 h 28"/>
                <a:gd name="T44" fmla="*/ 14 w 17"/>
                <a:gd name="T45" fmla="*/ 5 h 28"/>
                <a:gd name="T46" fmla="*/ 12 w 17"/>
                <a:gd name="T4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8">
                  <a:moveTo>
                    <a:pt x="12" y="5"/>
                  </a:moveTo>
                  <a:lnTo>
                    <a:pt x="7" y="0"/>
                  </a:lnTo>
                  <a:lnTo>
                    <a:pt x="3" y="0"/>
                  </a:lnTo>
                  <a:lnTo>
                    <a:pt x="0" y="2"/>
                  </a:lnTo>
                  <a:lnTo>
                    <a:pt x="3" y="5"/>
                  </a:lnTo>
                  <a:lnTo>
                    <a:pt x="3" y="7"/>
                  </a:lnTo>
                  <a:lnTo>
                    <a:pt x="5" y="9"/>
                  </a:lnTo>
                  <a:lnTo>
                    <a:pt x="5" y="12"/>
                  </a:lnTo>
                  <a:lnTo>
                    <a:pt x="0" y="21"/>
                  </a:lnTo>
                  <a:lnTo>
                    <a:pt x="0" y="25"/>
                  </a:lnTo>
                  <a:lnTo>
                    <a:pt x="5" y="28"/>
                  </a:lnTo>
                  <a:lnTo>
                    <a:pt x="7" y="23"/>
                  </a:lnTo>
                  <a:lnTo>
                    <a:pt x="7" y="25"/>
                  </a:lnTo>
                  <a:lnTo>
                    <a:pt x="10" y="23"/>
                  </a:lnTo>
                  <a:lnTo>
                    <a:pt x="7" y="21"/>
                  </a:lnTo>
                  <a:lnTo>
                    <a:pt x="10" y="19"/>
                  </a:lnTo>
                  <a:lnTo>
                    <a:pt x="10" y="14"/>
                  </a:lnTo>
                  <a:lnTo>
                    <a:pt x="12" y="14"/>
                  </a:lnTo>
                  <a:lnTo>
                    <a:pt x="12" y="19"/>
                  </a:lnTo>
                  <a:lnTo>
                    <a:pt x="14" y="19"/>
                  </a:lnTo>
                  <a:lnTo>
                    <a:pt x="17" y="14"/>
                  </a:lnTo>
                  <a:lnTo>
                    <a:pt x="17" y="7"/>
                  </a:lnTo>
                  <a:lnTo>
                    <a:pt x="14" y="5"/>
                  </a:lnTo>
                  <a:lnTo>
                    <a:pt x="1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4" name="Freeform 66">
              <a:extLst>
                <a:ext uri="{FF2B5EF4-FFF2-40B4-BE49-F238E27FC236}">
                  <a16:creationId xmlns:a16="http://schemas.microsoft.com/office/drawing/2014/main" id="{159A2EF9-9D69-4B4C-80C5-23E57B1722BB}"/>
                </a:ext>
              </a:extLst>
            </p:cNvPr>
            <p:cNvSpPr>
              <a:spLocks/>
            </p:cNvSpPr>
            <p:nvPr/>
          </p:nvSpPr>
          <p:spPr bwMode="auto">
            <a:xfrm>
              <a:off x="7188200" y="2703513"/>
              <a:ext cx="25400" cy="69850"/>
            </a:xfrm>
            <a:custGeom>
              <a:avLst/>
              <a:gdLst>
                <a:gd name="T0" fmla="*/ 5 w 16"/>
                <a:gd name="T1" fmla="*/ 44 h 44"/>
                <a:gd name="T2" fmla="*/ 7 w 16"/>
                <a:gd name="T3" fmla="*/ 44 h 44"/>
                <a:gd name="T4" fmla="*/ 7 w 16"/>
                <a:gd name="T5" fmla="*/ 41 h 44"/>
                <a:gd name="T6" fmla="*/ 7 w 16"/>
                <a:gd name="T7" fmla="*/ 35 h 44"/>
                <a:gd name="T8" fmla="*/ 9 w 16"/>
                <a:gd name="T9" fmla="*/ 30 h 44"/>
                <a:gd name="T10" fmla="*/ 11 w 16"/>
                <a:gd name="T11" fmla="*/ 28 h 44"/>
                <a:gd name="T12" fmla="*/ 11 w 16"/>
                <a:gd name="T13" fmla="*/ 21 h 44"/>
                <a:gd name="T14" fmla="*/ 14 w 16"/>
                <a:gd name="T15" fmla="*/ 18 h 44"/>
                <a:gd name="T16" fmla="*/ 16 w 16"/>
                <a:gd name="T17" fmla="*/ 11 h 44"/>
                <a:gd name="T18" fmla="*/ 16 w 16"/>
                <a:gd name="T19" fmla="*/ 5 h 44"/>
                <a:gd name="T20" fmla="*/ 14 w 16"/>
                <a:gd name="T21" fmla="*/ 0 h 44"/>
                <a:gd name="T22" fmla="*/ 11 w 16"/>
                <a:gd name="T23" fmla="*/ 0 h 44"/>
                <a:gd name="T24" fmla="*/ 9 w 16"/>
                <a:gd name="T25" fmla="*/ 0 h 44"/>
                <a:gd name="T26" fmla="*/ 7 w 16"/>
                <a:gd name="T27" fmla="*/ 2 h 44"/>
                <a:gd name="T28" fmla="*/ 7 w 16"/>
                <a:gd name="T29" fmla="*/ 5 h 44"/>
                <a:gd name="T30" fmla="*/ 9 w 16"/>
                <a:gd name="T31" fmla="*/ 7 h 44"/>
                <a:gd name="T32" fmla="*/ 7 w 16"/>
                <a:gd name="T33" fmla="*/ 9 h 44"/>
                <a:gd name="T34" fmla="*/ 7 w 16"/>
                <a:gd name="T35" fmla="*/ 14 h 44"/>
                <a:gd name="T36" fmla="*/ 5 w 16"/>
                <a:gd name="T37" fmla="*/ 16 h 44"/>
                <a:gd name="T38" fmla="*/ 0 w 16"/>
                <a:gd name="T39" fmla="*/ 18 h 44"/>
                <a:gd name="T40" fmla="*/ 0 w 16"/>
                <a:gd name="T41" fmla="*/ 18 h 44"/>
                <a:gd name="T42" fmla="*/ 5 w 16"/>
                <a:gd name="T43" fmla="*/ 21 h 44"/>
                <a:gd name="T44" fmla="*/ 5 w 16"/>
                <a:gd name="T45" fmla="*/ 23 h 44"/>
                <a:gd name="T46" fmla="*/ 2 w 16"/>
                <a:gd name="T47" fmla="*/ 23 h 44"/>
                <a:gd name="T48" fmla="*/ 2 w 16"/>
                <a:gd name="T49" fmla="*/ 25 h 44"/>
                <a:gd name="T50" fmla="*/ 5 w 16"/>
                <a:gd name="T51" fmla="*/ 25 h 44"/>
                <a:gd name="T52" fmla="*/ 7 w 16"/>
                <a:gd name="T53" fmla="*/ 25 h 44"/>
                <a:gd name="T54" fmla="*/ 7 w 16"/>
                <a:gd name="T55" fmla="*/ 28 h 44"/>
                <a:gd name="T56" fmla="*/ 5 w 16"/>
                <a:gd name="T57" fmla="*/ 28 h 44"/>
                <a:gd name="T58" fmla="*/ 2 w 16"/>
                <a:gd name="T59" fmla="*/ 28 h 44"/>
                <a:gd name="T60" fmla="*/ 2 w 16"/>
                <a:gd name="T61" fmla="*/ 32 h 44"/>
                <a:gd name="T62" fmla="*/ 2 w 16"/>
                <a:gd name="T63" fmla="*/ 37 h 44"/>
                <a:gd name="T64" fmla="*/ 5 w 16"/>
                <a:gd name="T65" fmla="*/ 39 h 44"/>
                <a:gd name="T66" fmla="*/ 5 w 16"/>
                <a:gd name="T67" fmla="*/ 41 h 44"/>
                <a:gd name="T68" fmla="*/ 5 w 16"/>
                <a:gd name="T6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44">
                  <a:moveTo>
                    <a:pt x="5" y="44"/>
                  </a:moveTo>
                  <a:lnTo>
                    <a:pt x="7" y="44"/>
                  </a:lnTo>
                  <a:lnTo>
                    <a:pt x="7" y="41"/>
                  </a:lnTo>
                  <a:lnTo>
                    <a:pt x="7" y="35"/>
                  </a:lnTo>
                  <a:lnTo>
                    <a:pt x="9" y="30"/>
                  </a:lnTo>
                  <a:lnTo>
                    <a:pt x="11" y="28"/>
                  </a:lnTo>
                  <a:lnTo>
                    <a:pt x="11" y="21"/>
                  </a:lnTo>
                  <a:lnTo>
                    <a:pt x="14" y="18"/>
                  </a:lnTo>
                  <a:lnTo>
                    <a:pt x="16" y="11"/>
                  </a:lnTo>
                  <a:lnTo>
                    <a:pt x="16" y="5"/>
                  </a:lnTo>
                  <a:lnTo>
                    <a:pt x="14" y="0"/>
                  </a:lnTo>
                  <a:lnTo>
                    <a:pt x="11" y="0"/>
                  </a:lnTo>
                  <a:lnTo>
                    <a:pt x="9" y="0"/>
                  </a:lnTo>
                  <a:lnTo>
                    <a:pt x="7" y="2"/>
                  </a:lnTo>
                  <a:lnTo>
                    <a:pt x="7" y="5"/>
                  </a:lnTo>
                  <a:lnTo>
                    <a:pt x="9" y="7"/>
                  </a:lnTo>
                  <a:lnTo>
                    <a:pt x="7" y="9"/>
                  </a:lnTo>
                  <a:lnTo>
                    <a:pt x="7" y="14"/>
                  </a:lnTo>
                  <a:lnTo>
                    <a:pt x="5" y="16"/>
                  </a:lnTo>
                  <a:lnTo>
                    <a:pt x="0" y="18"/>
                  </a:lnTo>
                  <a:lnTo>
                    <a:pt x="0" y="18"/>
                  </a:lnTo>
                  <a:lnTo>
                    <a:pt x="5" y="21"/>
                  </a:lnTo>
                  <a:lnTo>
                    <a:pt x="5" y="23"/>
                  </a:lnTo>
                  <a:lnTo>
                    <a:pt x="2" y="23"/>
                  </a:lnTo>
                  <a:lnTo>
                    <a:pt x="2" y="25"/>
                  </a:lnTo>
                  <a:lnTo>
                    <a:pt x="5" y="25"/>
                  </a:lnTo>
                  <a:lnTo>
                    <a:pt x="7" y="25"/>
                  </a:lnTo>
                  <a:lnTo>
                    <a:pt x="7" y="28"/>
                  </a:lnTo>
                  <a:lnTo>
                    <a:pt x="5" y="28"/>
                  </a:lnTo>
                  <a:lnTo>
                    <a:pt x="2" y="28"/>
                  </a:lnTo>
                  <a:lnTo>
                    <a:pt x="2" y="32"/>
                  </a:lnTo>
                  <a:lnTo>
                    <a:pt x="2" y="37"/>
                  </a:lnTo>
                  <a:lnTo>
                    <a:pt x="5" y="39"/>
                  </a:lnTo>
                  <a:lnTo>
                    <a:pt x="5" y="41"/>
                  </a:lnTo>
                  <a:lnTo>
                    <a:pt x="5" y="4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5" name="Freeform 67">
              <a:extLst>
                <a:ext uri="{FF2B5EF4-FFF2-40B4-BE49-F238E27FC236}">
                  <a16:creationId xmlns:a16="http://schemas.microsoft.com/office/drawing/2014/main" id="{7151DD0B-55E1-4839-BD5A-5111DDB5A38E}"/>
                </a:ext>
              </a:extLst>
            </p:cNvPr>
            <p:cNvSpPr>
              <a:spLocks/>
            </p:cNvSpPr>
            <p:nvPr/>
          </p:nvSpPr>
          <p:spPr bwMode="auto">
            <a:xfrm>
              <a:off x="7205663" y="2832100"/>
              <a:ext cx="4763" cy="6350"/>
            </a:xfrm>
            <a:custGeom>
              <a:avLst/>
              <a:gdLst>
                <a:gd name="T0" fmla="*/ 3 w 3"/>
                <a:gd name="T1" fmla="*/ 0 h 4"/>
                <a:gd name="T2" fmla="*/ 0 w 3"/>
                <a:gd name="T3" fmla="*/ 2 h 4"/>
                <a:gd name="T4" fmla="*/ 3 w 3"/>
                <a:gd name="T5" fmla="*/ 4 h 4"/>
                <a:gd name="T6" fmla="*/ 3 w 3"/>
                <a:gd name="T7" fmla="*/ 0 h 4"/>
              </a:gdLst>
              <a:ahLst/>
              <a:cxnLst>
                <a:cxn ang="0">
                  <a:pos x="T0" y="T1"/>
                </a:cxn>
                <a:cxn ang="0">
                  <a:pos x="T2" y="T3"/>
                </a:cxn>
                <a:cxn ang="0">
                  <a:pos x="T4" y="T5"/>
                </a:cxn>
                <a:cxn ang="0">
                  <a:pos x="T6" y="T7"/>
                </a:cxn>
              </a:cxnLst>
              <a:rect l="0" t="0" r="r" b="b"/>
              <a:pathLst>
                <a:path w="3" h="4">
                  <a:moveTo>
                    <a:pt x="3" y="0"/>
                  </a:moveTo>
                  <a:lnTo>
                    <a:pt x="0" y="2"/>
                  </a:lnTo>
                  <a:lnTo>
                    <a:pt x="3" y="4"/>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6" name="Freeform 68">
              <a:extLst>
                <a:ext uri="{FF2B5EF4-FFF2-40B4-BE49-F238E27FC236}">
                  <a16:creationId xmlns:a16="http://schemas.microsoft.com/office/drawing/2014/main" id="{F2264A67-4B40-4DDA-B82F-E57DF517C63C}"/>
                </a:ext>
              </a:extLst>
            </p:cNvPr>
            <p:cNvSpPr>
              <a:spLocks/>
            </p:cNvSpPr>
            <p:nvPr/>
          </p:nvSpPr>
          <p:spPr bwMode="auto">
            <a:xfrm>
              <a:off x="7258050" y="2790825"/>
              <a:ext cx="6350" cy="11113"/>
            </a:xfrm>
            <a:custGeom>
              <a:avLst/>
              <a:gdLst>
                <a:gd name="T0" fmla="*/ 4 w 4"/>
                <a:gd name="T1" fmla="*/ 5 h 7"/>
                <a:gd name="T2" fmla="*/ 4 w 4"/>
                <a:gd name="T3" fmla="*/ 0 h 7"/>
                <a:gd name="T4" fmla="*/ 2 w 4"/>
                <a:gd name="T5" fmla="*/ 0 h 7"/>
                <a:gd name="T6" fmla="*/ 0 w 4"/>
                <a:gd name="T7" fmla="*/ 7 h 7"/>
                <a:gd name="T8" fmla="*/ 2 w 4"/>
                <a:gd name="T9" fmla="*/ 7 h 7"/>
                <a:gd name="T10" fmla="*/ 4 w 4"/>
                <a:gd name="T11" fmla="*/ 5 h 7"/>
              </a:gdLst>
              <a:ahLst/>
              <a:cxnLst>
                <a:cxn ang="0">
                  <a:pos x="T0" y="T1"/>
                </a:cxn>
                <a:cxn ang="0">
                  <a:pos x="T2" y="T3"/>
                </a:cxn>
                <a:cxn ang="0">
                  <a:pos x="T4" y="T5"/>
                </a:cxn>
                <a:cxn ang="0">
                  <a:pos x="T6" y="T7"/>
                </a:cxn>
                <a:cxn ang="0">
                  <a:pos x="T8" y="T9"/>
                </a:cxn>
                <a:cxn ang="0">
                  <a:pos x="T10" y="T11"/>
                </a:cxn>
              </a:cxnLst>
              <a:rect l="0" t="0" r="r" b="b"/>
              <a:pathLst>
                <a:path w="4" h="7">
                  <a:moveTo>
                    <a:pt x="4" y="5"/>
                  </a:moveTo>
                  <a:lnTo>
                    <a:pt x="4" y="0"/>
                  </a:lnTo>
                  <a:lnTo>
                    <a:pt x="2" y="0"/>
                  </a:lnTo>
                  <a:lnTo>
                    <a:pt x="0" y="7"/>
                  </a:lnTo>
                  <a:lnTo>
                    <a:pt x="2" y="7"/>
                  </a:lnTo>
                  <a:lnTo>
                    <a:pt x="4"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7" name="Freeform 69">
              <a:extLst>
                <a:ext uri="{FF2B5EF4-FFF2-40B4-BE49-F238E27FC236}">
                  <a16:creationId xmlns:a16="http://schemas.microsoft.com/office/drawing/2014/main" id="{0FE2893D-0EA5-4533-84E4-4054EABC7C51}"/>
                </a:ext>
              </a:extLst>
            </p:cNvPr>
            <p:cNvSpPr>
              <a:spLocks/>
            </p:cNvSpPr>
            <p:nvPr/>
          </p:nvSpPr>
          <p:spPr bwMode="auto">
            <a:xfrm>
              <a:off x="7199313" y="2827338"/>
              <a:ext cx="6350" cy="7938"/>
            </a:xfrm>
            <a:custGeom>
              <a:avLst/>
              <a:gdLst>
                <a:gd name="T0" fmla="*/ 2 w 4"/>
                <a:gd name="T1" fmla="*/ 0 h 5"/>
                <a:gd name="T2" fmla="*/ 0 w 4"/>
                <a:gd name="T3" fmla="*/ 5 h 5"/>
                <a:gd name="T4" fmla="*/ 4 w 4"/>
                <a:gd name="T5" fmla="*/ 0 h 5"/>
                <a:gd name="T6" fmla="*/ 2 w 4"/>
                <a:gd name="T7" fmla="*/ 0 h 5"/>
              </a:gdLst>
              <a:ahLst/>
              <a:cxnLst>
                <a:cxn ang="0">
                  <a:pos x="T0" y="T1"/>
                </a:cxn>
                <a:cxn ang="0">
                  <a:pos x="T2" y="T3"/>
                </a:cxn>
                <a:cxn ang="0">
                  <a:pos x="T4" y="T5"/>
                </a:cxn>
                <a:cxn ang="0">
                  <a:pos x="T6" y="T7"/>
                </a:cxn>
              </a:cxnLst>
              <a:rect l="0" t="0" r="r" b="b"/>
              <a:pathLst>
                <a:path w="4" h="5">
                  <a:moveTo>
                    <a:pt x="2" y="0"/>
                  </a:moveTo>
                  <a:lnTo>
                    <a:pt x="0" y="5"/>
                  </a:lnTo>
                  <a:lnTo>
                    <a:pt x="4"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8" name="Freeform 70">
              <a:extLst>
                <a:ext uri="{FF2B5EF4-FFF2-40B4-BE49-F238E27FC236}">
                  <a16:creationId xmlns:a16="http://schemas.microsoft.com/office/drawing/2014/main" id="{6722680B-CC4C-4134-B0A0-6F23CDDB3378}"/>
                </a:ext>
              </a:extLst>
            </p:cNvPr>
            <p:cNvSpPr>
              <a:spLocks/>
            </p:cNvSpPr>
            <p:nvPr/>
          </p:nvSpPr>
          <p:spPr bwMode="auto">
            <a:xfrm>
              <a:off x="6416675" y="2692400"/>
              <a:ext cx="19050" cy="19050"/>
            </a:xfrm>
            <a:custGeom>
              <a:avLst/>
              <a:gdLst>
                <a:gd name="T0" fmla="*/ 7 w 12"/>
                <a:gd name="T1" fmla="*/ 2 h 12"/>
                <a:gd name="T2" fmla="*/ 3 w 12"/>
                <a:gd name="T3" fmla="*/ 5 h 12"/>
                <a:gd name="T4" fmla="*/ 0 w 12"/>
                <a:gd name="T5" fmla="*/ 12 h 12"/>
                <a:gd name="T6" fmla="*/ 3 w 12"/>
                <a:gd name="T7" fmla="*/ 7 h 12"/>
                <a:gd name="T8" fmla="*/ 7 w 12"/>
                <a:gd name="T9" fmla="*/ 5 h 12"/>
                <a:gd name="T10" fmla="*/ 10 w 12"/>
                <a:gd name="T11" fmla="*/ 2 h 12"/>
                <a:gd name="T12" fmla="*/ 12 w 12"/>
                <a:gd name="T13" fmla="*/ 0 h 12"/>
                <a:gd name="T14" fmla="*/ 7 w 12"/>
                <a:gd name="T15" fmla="*/ 0 h 12"/>
                <a:gd name="T16" fmla="*/ 7 w 1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2"/>
                  </a:moveTo>
                  <a:lnTo>
                    <a:pt x="3" y="5"/>
                  </a:lnTo>
                  <a:lnTo>
                    <a:pt x="0" y="12"/>
                  </a:lnTo>
                  <a:lnTo>
                    <a:pt x="3" y="7"/>
                  </a:lnTo>
                  <a:lnTo>
                    <a:pt x="7" y="5"/>
                  </a:lnTo>
                  <a:lnTo>
                    <a:pt x="10" y="2"/>
                  </a:lnTo>
                  <a:lnTo>
                    <a:pt x="12" y="0"/>
                  </a:lnTo>
                  <a:lnTo>
                    <a:pt x="7" y="0"/>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9" name="Freeform 71">
              <a:extLst>
                <a:ext uri="{FF2B5EF4-FFF2-40B4-BE49-F238E27FC236}">
                  <a16:creationId xmlns:a16="http://schemas.microsoft.com/office/drawing/2014/main" id="{507C560B-010E-4CF5-B2D8-7E1BBDA93BFD}"/>
                </a:ext>
              </a:extLst>
            </p:cNvPr>
            <p:cNvSpPr>
              <a:spLocks/>
            </p:cNvSpPr>
            <p:nvPr/>
          </p:nvSpPr>
          <p:spPr bwMode="auto">
            <a:xfrm>
              <a:off x="6069013" y="2776538"/>
              <a:ext cx="6350" cy="3175"/>
            </a:xfrm>
            <a:custGeom>
              <a:avLst/>
              <a:gdLst>
                <a:gd name="T0" fmla="*/ 0 w 4"/>
                <a:gd name="T1" fmla="*/ 2 h 2"/>
                <a:gd name="T2" fmla="*/ 4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0" name="Freeform 72">
              <a:extLst>
                <a:ext uri="{FF2B5EF4-FFF2-40B4-BE49-F238E27FC236}">
                  <a16:creationId xmlns:a16="http://schemas.microsoft.com/office/drawing/2014/main" id="{E3B70FDD-BFFD-4A57-91C7-101ABA0579DD}"/>
                </a:ext>
              </a:extLst>
            </p:cNvPr>
            <p:cNvSpPr>
              <a:spLocks/>
            </p:cNvSpPr>
            <p:nvPr/>
          </p:nvSpPr>
          <p:spPr bwMode="auto">
            <a:xfrm>
              <a:off x="6075363" y="2779713"/>
              <a:ext cx="11113" cy="7938"/>
            </a:xfrm>
            <a:custGeom>
              <a:avLst/>
              <a:gdLst>
                <a:gd name="T0" fmla="*/ 0 w 7"/>
                <a:gd name="T1" fmla="*/ 3 h 5"/>
                <a:gd name="T2" fmla="*/ 5 w 7"/>
                <a:gd name="T3" fmla="*/ 5 h 5"/>
                <a:gd name="T4" fmla="*/ 7 w 7"/>
                <a:gd name="T5" fmla="*/ 3 h 5"/>
                <a:gd name="T6" fmla="*/ 5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5" y="5"/>
                  </a:lnTo>
                  <a:lnTo>
                    <a:pt x="7" y="3"/>
                  </a:lnTo>
                  <a:lnTo>
                    <a:pt x="5"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1" name="Freeform 73">
              <a:extLst>
                <a:ext uri="{FF2B5EF4-FFF2-40B4-BE49-F238E27FC236}">
                  <a16:creationId xmlns:a16="http://schemas.microsoft.com/office/drawing/2014/main" id="{0C589620-DFE1-47B4-9B92-0BC34BC7FE14}"/>
                </a:ext>
              </a:extLst>
            </p:cNvPr>
            <p:cNvSpPr>
              <a:spLocks/>
            </p:cNvSpPr>
            <p:nvPr/>
          </p:nvSpPr>
          <p:spPr bwMode="auto">
            <a:xfrm>
              <a:off x="6100763" y="2747963"/>
              <a:ext cx="53975" cy="39688"/>
            </a:xfrm>
            <a:custGeom>
              <a:avLst/>
              <a:gdLst>
                <a:gd name="T0" fmla="*/ 14 w 15"/>
                <a:gd name="T1" fmla="*/ 2 h 11"/>
                <a:gd name="T2" fmla="*/ 14 w 15"/>
                <a:gd name="T3" fmla="*/ 0 h 11"/>
                <a:gd name="T4" fmla="*/ 12 w 15"/>
                <a:gd name="T5" fmla="*/ 1 h 11"/>
                <a:gd name="T6" fmla="*/ 9 w 15"/>
                <a:gd name="T7" fmla="*/ 1 h 11"/>
                <a:gd name="T8" fmla="*/ 10 w 15"/>
                <a:gd name="T9" fmla="*/ 2 h 11"/>
                <a:gd name="T10" fmla="*/ 9 w 15"/>
                <a:gd name="T11" fmla="*/ 4 h 11"/>
                <a:gd name="T12" fmla="*/ 7 w 15"/>
                <a:gd name="T13" fmla="*/ 4 h 11"/>
                <a:gd name="T14" fmla="*/ 5 w 15"/>
                <a:gd name="T15" fmla="*/ 6 h 11"/>
                <a:gd name="T16" fmla="*/ 5 w 15"/>
                <a:gd name="T17" fmla="*/ 7 h 11"/>
                <a:gd name="T18" fmla="*/ 4 w 15"/>
                <a:gd name="T19" fmla="*/ 8 h 11"/>
                <a:gd name="T20" fmla="*/ 3 w 15"/>
                <a:gd name="T21" fmla="*/ 10 h 11"/>
                <a:gd name="T22" fmla="*/ 2 w 15"/>
                <a:gd name="T23" fmla="*/ 10 h 11"/>
                <a:gd name="T24" fmla="*/ 0 w 15"/>
                <a:gd name="T25" fmla="*/ 11 h 11"/>
                <a:gd name="T26" fmla="*/ 4 w 15"/>
                <a:gd name="T27" fmla="*/ 11 h 11"/>
                <a:gd name="T28" fmla="*/ 5 w 15"/>
                <a:gd name="T29" fmla="*/ 9 h 11"/>
                <a:gd name="T30" fmla="*/ 8 w 15"/>
                <a:gd name="T31" fmla="*/ 9 h 11"/>
                <a:gd name="T32" fmla="*/ 11 w 15"/>
                <a:gd name="T33" fmla="*/ 6 h 11"/>
                <a:gd name="T34" fmla="*/ 13 w 15"/>
                <a:gd name="T35" fmla="*/ 5 h 11"/>
                <a:gd name="T36" fmla="*/ 14 w 15"/>
                <a:gd name="T37" fmla="*/ 3 h 11"/>
                <a:gd name="T38" fmla="*/ 15 w 15"/>
                <a:gd name="T39" fmla="*/ 3 h 11"/>
                <a:gd name="T40" fmla="*/ 14 w 15"/>
                <a:gd name="T4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1">
                  <a:moveTo>
                    <a:pt x="14" y="2"/>
                  </a:moveTo>
                  <a:cubicBezTo>
                    <a:pt x="14" y="0"/>
                    <a:pt x="14" y="0"/>
                    <a:pt x="14" y="0"/>
                  </a:cubicBezTo>
                  <a:cubicBezTo>
                    <a:pt x="14" y="1"/>
                    <a:pt x="12" y="1"/>
                    <a:pt x="12" y="1"/>
                  </a:cubicBezTo>
                  <a:cubicBezTo>
                    <a:pt x="9" y="1"/>
                    <a:pt x="9" y="1"/>
                    <a:pt x="9" y="1"/>
                  </a:cubicBezTo>
                  <a:cubicBezTo>
                    <a:pt x="10" y="2"/>
                    <a:pt x="10" y="2"/>
                    <a:pt x="10" y="2"/>
                  </a:cubicBezTo>
                  <a:cubicBezTo>
                    <a:pt x="9" y="4"/>
                    <a:pt x="9" y="4"/>
                    <a:pt x="9" y="4"/>
                  </a:cubicBezTo>
                  <a:cubicBezTo>
                    <a:pt x="7" y="4"/>
                    <a:pt x="7" y="4"/>
                    <a:pt x="7" y="4"/>
                  </a:cubicBezTo>
                  <a:cubicBezTo>
                    <a:pt x="5" y="6"/>
                    <a:pt x="5" y="6"/>
                    <a:pt x="5" y="6"/>
                  </a:cubicBezTo>
                  <a:cubicBezTo>
                    <a:pt x="5" y="7"/>
                    <a:pt x="5" y="7"/>
                    <a:pt x="5" y="7"/>
                  </a:cubicBezTo>
                  <a:cubicBezTo>
                    <a:pt x="4" y="8"/>
                    <a:pt x="4" y="8"/>
                    <a:pt x="4" y="8"/>
                  </a:cubicBezTo>
                  <a:cubicBezTo>
                    <a:pt x="3" y="10"/>
                    <a:pt x="3" y="10"/>
                    <a:pt x="3" y="10"/>
                  </a:cubicBezTo>
                  <a:cubicBezTo>
                    <a:pt x="2" y="10"/>
                    <a:pt x="2" y="10"/>
                    <a:pt x="2" y="10"/>
                  </a:cubicBezTo>
                  <a:cubicBezTo>
                    <a:pt x="0" y="11"/>
                    <a:pt x="0" y="11"/>
                    <a:pt x="0" y="11"/>
                  </a:cubicBezTo>
                  <a:cubicBezTo>
                    <a:pt x="4" y="11"/>
                    <a:pt x="4" y="11"/>
                    <a:pt x="4" y="11"/>
                  </a:cubicBezTo>
                  <a:cubicBezTo>
                    <a:pt x="5" y="9"/>
                    <a:pt x="5" y="9"/>
                    <a:pt x="5" y="9"/>
                  </a:cubicBezTo>
                  <a:cubicBezTo>
                    <a:pt x="8" y="9"/>
                    <a:pt x="8" y="9"/>
                    <a:pt x="8" y="9"/>
                  </a:cubicBezTo>
                  <a:cubicBezTo>
                    <a:pt x="11" y="6"/>
                    <a:pt x="11" y="6"/>
                    <a:pt x="11" y="6"/>
                  </a:cubicBezTo>
                  <a:cubicBezTo>
                    <a:pt x="13" y="5"/>
                    <a:pt x="13" y="5"/>
                    <a:pt x="13" y="5"/>
                  </a:cubicBezTo>
                  <a:cubicBezTo>
                    <a:pt x="14" y="3"/>
                    <a:pt x="14" y="3"/>
                    <a:pt x="14" y="3"/>
                  </a:cubicBezTo>
                  <a:cubicBezTo>
                    <a:pt x="15" y="3"/>
                    <a:pt x="15" y="3"/>
                    <a:pt x="15" y="3"/>
                  </a:cubicBezTo>
                  <a:lnTo>
                    <a:pt x="14"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2" name="Freeform 74">
              <a:extLst>
                <a:ext uri="{FF2B5EF4-FFF2-40B4-BE49-F238E27FC236}">
                  <a16:creationId xmlns:a16="http://schemas.microsoft.com/office/drawing/2014/main" id="{A7702726-DA64-4CAC-9310-21F5DC47A91C}"/>
                </a:ext>
              </a:extLst>
            </p:cNvPr>
            <p:cNvSpPr>
              <a:spLocks/>
            </p:cNvSpPr>
            <p:nvPr/>
          </p:nvSpPr>
          <p:spPr bwMode="auto">
            <a:xfrm>
              <a:off x="6154738" y="2728913"/>
              <a:ext cx="61913" cy="39688"/>
            </a:xfrm>
            <a:custGeom>
              <a:avLst/>
              <a:gdLst>
                <a:gd name="T0" fmla="*/ 37 w 39"/>
                <a:gd name="T1" fmla="*/ 2 h 25"/>
                <a:gd name="T2" fmla="*/ 33 w 39"/>
                <a:gd name="T3" fmla="*/ 2 h 25"/>
                <a:gd name="T4" fmla="*/ 33 w 39"/>
                <a:gd name="T5" fmla="*/ 0 h 25"/>
                <a:gd name="T6" fmla="*/ 28 w 39"/>
                <a:gd name="T7" fmla="*/ 0 h 25"/>
                <a:gd name="T8" fmla="*/ 23 w 39"/>
                <a:gd name="T9" fmla="*/ 2 h 25"/>
                <a:gd name="T10" fmla="*/ 23 w 39"/>
                <a:gd name="T11" fmla="*/ 7 h 25"/>
                <a:gd name="T12" fmla="*/ 28 w 39"/>
                <a:gd name="T13" fmla="*/ 9 h 25"/>
                <a:gd name="T14" fmla="*/ 26 w 39"/>
                <a:gd name="T15" fmla="*/ 9 h 25"/>
                <a:gd name="T16" fmla="*/ 21 w 39"/>
                <a:gd name="T17" fmla="*/ 9 h 25"/>
                <a:gd name="T18" fmla="*/ 19 w 39"/>
                <a:gd name="T19" fmla="*/ 12 h 25"/>
                <a:gd name="T20" fmla="*/ 19 w 39"/>
                <a:gd name="T21" fmla="*/ 14 h 25"/>
                <a:gd name="T22" fmla="*/ 17 w 39"/>
                <a:gd name="T23" fmla="*/ 14 h 25"/>
                <a:gd name="T24" fmla="*/ 12 w 39"/>
                <a:gd name="T25" fmla="*/ 19 h 25"/>
                <a:gd name="T26" fmla="*/ 10 w 39"/>
                <a:gd name="T27" fmla="*/ 19 h 25"/>
                <a:gd name="T28" fmla="*/ 5 w 39"/>
                <a:gd name="T29" fmla="*/ 23 h 25"/>
                <a:gd name="T30" fmla="*/ 3 w 39"/>
                <a:gd name="T31" fmla="*/ 23 h 25"/>
                <a:gd name="T32" fmla="*/ 0 w 39"/>
                <a:gd name="T33" fmla="*/ 23 h 25"/>
                <a:gd name="T34" fmla="*/ 3 w 39"/>
                <a:gd name="T35" fmla="*/ 25 h 25"/>
                <a:gd name="T36" fmla="*/ 10 w 39"/>
                <a:gd name="T37" fmla="*/ 25 h 25"/>
                <a:gd name="T38" fmla="*/ 14 w 39"/>
                <a:gd name="T39" fmla="*/ 23 h 25"/>
                <a:gd name="T40" fmla="*/ 19 w 39"/>
                <a:gd name="T41" fmla="*/ 19 h 25"/>
                <a:gd name="T42" fmla="*/ 19 w 39"/>
                <a:gd name="T43" fmla="*/ 23 h 25"/>
                <a:gd name="T44" fmla="*/ 21 w 39"/>
                <a:gd name="T45" fmla="*/ 23 h 25"/>
                <a:gd name="T46" fmla="*/ 23 w 39"/>
                <a:gd name="T47" fmla="*/ 19 h 25"/>
                <a:gd name="T48" fmla="*/ 23 w 39"/>
                <a:gd name="T49" fmla="*/ 16 h 25"/>
                <a:gd name="T50" fmla="*/ 26 w 39"/>
                <a:gd name="T51" fmla="*/ 16 h 25"/>
                <a:gd name="T52" fmla="*/ 28 w 39"/>
                <a:gd name="T53" fmla="*/ 19 h 25"/>
                <a:gd name="T54" fmla="*/ 30 w 39"/>
                <a:gd name="T55" fmla="*/ 19 h 25"/>
                <a:gd name="T56" fmla="*/ 33 w 39"/>
                <a:gd name="T57" fmla="*/ 14 h 25"/>
                <a:gd name="T58" fmla="*/ 37 w 39"/>
                <a:gd name="T59" fmla="*/ 12 h 25"/>
                <a:gd name="T60" fmla="*/ 37 w 39"/>
                <a:gd name="T61" fmla="*/ 9 h 25"/>
                <a:gd name="T62" fmla="*/ 35 w 39"/>
                <a:gd name="T63" fmla="*/ 9 h 25"/>
                <a:gd name="T64" fmla="*/ 39 w 39"/>
                <a:gd name="T65" fmla="*/ 7 h 25"/>
                <a:gd name="T66" fmla="*/ 37 w 39"/>
                <a:gd name="T6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25">
                  <a:moveTo>
                    <a:pt x="37" y="2"/>
                  </a:moveTo>
                  <a:lnTo>
                    <a:pt x="33" y="2"/>
                  </a:lnTo>
                  <a:lnTo>
                    <a:pt x="33" y="0"/>
                  </a:lnTo>
                  <a:lnTo>
                    <a:pt x="28" y="0"/>
                  </a:lnTo>
                  <a:lnTo>
                    <a:pt x="23" y="2"/>
                  </a:lnTo>
                  <a:lnTo>
                    <a:pt x="23" y="7"/>
                  </a:lnTo>
                  <a:lnTo>
                    <a:pt x="28" y="9"/>
                  </a:lnTo>
                  <a:lnTo>
                    <a:pt x="26" y="9"/>
                  </a:lnTo>
                  <a:lnTo>
                    <a:pt x="21" y="9"/>
                  </a:lnTo>
                  <a:lnTo>
                    <a:pt x="19" y="12"/>
                  </a:lnTo>
                  <a:lnTo>
                    <a:pt x="19" y="14"/>
                  </a:lnTo>
                  <a:lnTo>
                    <a:pt x="17" y="14"/>
                  </a:lnTo>
                  <a:lnTo>
                    <a:pt x="12" y="19"/>
                  </a:lnTo>
                  <a:lnTo>
                    <a:pt x="10" y="19"/>
                  </a:lnTo>
                  <a:lnTo>
                    <a:pt x="5" y="23"/>
                  </a:lnTo>
                  <a:lnTo>
                    <a:pt x="3" y="23"/>
                  </a:lnTo>
                  <a:lnTo>
                    <a:pt x="0" y="23"/>
                  </a:lnTo>
                  <a:lnTo>
                    <a:pt x="3" y="25"/>
                  </a:lnTo>
                  <a:lnTo>
                    <a:pt x="10" y="25"/>
                  </a:lnTo>
                  <a:lnTo>
                    <a:pt x="14" y="23"/>
                  </a:lnTo>
                  <a:lnTo>
                    <a:pt x="19" y="19"/>
                  </a:lnTo>
                  <a:lnTo>
                    <a:pt x="19" y="23"/>
                  </a:lnTo>
                  <a:lnTo>
                    <a:pt x="21" y="23"/>
                  </a:lnTo>
                  <a:lnTo>
                    <a:pt x="23" y="19"/>
                  </a:lnTo>
                  <a:lnTo>
                    <a:pt x="23" y="16"/>
                  </a:lnTo>
                  <a:lnTo>
                    <a:pt x="26" y="16"/>
                  </a:lnTo>
                  <a:lnTo>
                    <a:pt x="28" y="19"/>
                  </a:lnTo>
                  <a:lnTo>
                    <a:pt x="30" y="19"/>
                  </a:lnTo>
                  <a:lnTo>
                    <a:pt x="33" y="14"/>
                  </a:lnTo>
                  <a:lnTo>
                    <a:pt x="37" y="12"/>
                  </a:lnTo>
                  <a:lnTo>
                    <a:pt x="37" y="9"/>
                  </a:lnTo>
                  <a:lnTo>
                    <a:pt x="35" y="9"/>
                  </a:lnTo>
                  <a:lnTo>
                    <a:pt x="39" y="7"/>
                  </a:lnTo>
                  <a:lnTo>
                    <a:pt x="3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3" name="Freeform 75">
              <a:extLst>
                <a:ext uri="{FF2B5EF4-FFF2-40B4-BE49-F238E27FC236}">
                  <a16:creationId xmlns:a16="http://schemas.microsoft.com/office/drawing/2014/main" id="{CE5DB8D0-A606-433F-99D5-EB84AC530D8E}"/>
                </a:ext>
              </a:extLst>
            </p:cNvPr>
            <p:cNvSpPr>
              <a:spLocks/>
            </p:cNvSpPr>
            <p:nvPr/>
          </p:nvSpPr>
          <p:spPr bwMode="auto">
            <a:xfrm>
              <a:off x="6064250" y="2787650"/>
              <a:ext cx="7938" cy="3175"/>
            </a:xfrm>
            <a:custGeom>
              <a:avLst/>
              <a:gdLst>
                <a:gd name="T0" fmla="*/ 0 w 5"/>
                <a:gd name="T1" fmla="*/ 0 h 2"/>
                <a:gd name="T2" fmla="*/ 5 w 5"/>
                <a:gd name="T3" fmla="*/ 2 h 2"/>
                <a:gd name="T4" fmla="*/ 5 w 5"/>
                <a:gd name="T5" fmla="*/ 2 h 2"/>
                <a:gd name="T6" fmla="*/ 3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5" y="2"/>
                  </a:lnTo>
                  <a:lnTo>
                    <a:pt x="5" y="2"/>
                  </a:lnTo>
                  <a:lnTo>
                    <a:pt x="3"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4" name="Freeform 76">
              <a:extLst>
                <a:ext uri="{FF2B5EF4-FFF2-40B4-BE49-F238E27FC236}">
                  <a16:creationId xmlns:a16="http://schemas.microsoft.com/office/drawing/2014/main" id="{DF0F56FA-CB42-4B1E-A93C-366FD7A10F08}"/>
                </a:ext>
              </a:extLst>
            </p:cNvPr>
            <p:cNvSpPr>
              <a:spLocks/>
            </p:cNvSpPr>
            <p:nvPr/>
          </p:nvSpPr>
          <p:spPr bwMode="auto">
            <a:xfrm>
              <a:off x="6027738" y="2790825"/>
              <a:ext cx="4763" cy="11113"/>
            </a:xfrm>
            <a:custGeom>
              <a:avLst/>
              <a:gdLst>
                <a:gd name="T0" fmla="*/ 0 w 3"/>
                <a:gd name="T1" fmla="*/ 5 h 7"/>
                <a:gd name="T2" fmla="*/ 3 w 3"/>
                <a:gd name="T3" fmla="*/ 7 h 7"/>
                <a:gd name="T4" fmla="*/ 3 w 3"/>
                <a:gd name="T5" fmla="*/ 0 h 7"/>
                <a:gd name="T6" fmla="*/ 0 w 3"/>
                <a:gd name="T7" fmla="*/ 5 h 7"/>
              </a:gdLst>
              <a:ahLst/>
              <a:cxnLst>
                <a:cxn ang="0">
                  <a:pos x="T0" y="T1"/>
                </a:cxn>
                <a:cxn ang="0">
                  <a:pos x="T2" y="T3"/>
                </a:cxn>
                <a:cxn ang="0">
                  <a:pos x="T4" y="T5"/>
                </a:cxn>
                <a:cxn ang="0">
                  <a:pos x="T6" y="T7"/>
                </a:cxn>
              </a:cxnLst>
              <a:rect l="0" t="0" r="r" b="b"/>
              <a:pathLst>
                <a:path w="3" h="7">
                  <a:moveTo>
                    <a:pt x="0" y="5"/>
                  </a:moveTo>
                  <a:lnTo>
                    <a:pt x="3" y="7"/>
                  </a:lnTo>
                  <a:lnTo>
                    <a:pt x="3"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5" name="Freeform 77">
              <a:extLst>
                <a:ext uri="{FF2B5EF4-FFF2-40B4-BE49-F238E27FC236}">
                  <a16:creationId xmlns:a16="http://schemas.microsoft.com/office/drawing/2014/main" id="{B598859E-5397-48D7-BF5C-FAB31654C805}"/>
                </a:ext>
              </a:extLst>
            </p:cNvPr>
            <p:cNvSpPr>
              <a:spLocks/>
            </p:cNvSpPr>
            <p:nvPr/>
          </p:nvSpPr>
          <p:spPr bwMode="auto">
            <a:xfrm>
              <a:off x="5981700" y="2798763"/>
              <a:ext cx="17463" cy="7938"/>
            </a:xfrm>
            <a:custGeom>
              <a:avLst/>
              <a:gdLst>
                <a:gd name="T0" fmla="*/ 2 w 11"/>
                <a:gd name="T1" fmla="*/ 2 h 5"/>
                <a:gd name="T2" fmla="*/ 0 w 11"/>
                <a:gd name="T3" fmla="*/ 5 h 5"/>
                <a:gd name="T4" fmla="*/ 6 w 11"/>
                <a:gd name="T5" fmla="*/ 5 h 5"/>
                <a:gd name="T6" fmla="*/ 11 w 11"/>
                <a:gd name="T7" fmla="*/ 2 h 5"/>
                <a:gd name="T8" fmla="*/ 6 w 11"/>
                <a:gd name="T9" fmla="*/ 0 h 5"/>
                <a:gd name="T10" fmla="*/ 2 w 11"/>
                <a:gd name="T11" fmla="*/ 2 h 5"/>
              </a:gdLst>
              <a:ahLst/>
              <a:cxnLst>
                <a:cxn ang="0">
                  <a:pos x="T0" y="T1"/>
                </a:cxn>
                <a:cxn ang="0">
                  <a:pos x="T2" y="T3"/>
                </a:cxn>
                <a:cxn ang="0">
                  <a:pos x="T4" y="T5"/>
                </a:cxn>
                <a:cxn ang="0">
                  <a:pos x="T6" y="T7"/>
                </a:cxn>
                <a:cxn ang="0">
                  <a:pos x="T8" y="T9"/>
                </a:cxn>
                <a:cxn ang="0">
                  <a:pos x="T10" y="T11"/>
                </a:cxn>
              </a:cxnLst>
              <a:rect l="0" t="0" r="r" b="b"/>
              <a:pathLst>
                <a:path w="11" h="5">
                  <a:moveTo>
                    <a:pt x="2" y="2"/>
                  </a:moveTo>
                  <a:lnTo>
                    <a:pt x="0" y="5"/>
                  </a:lnTo>
                  <a:lnTo>
                    <a:pt x="6" y="5"/>
                  </a:lnTo>
                  <a:lnTo>
                    <a:pt x="11" y="2"/>
                  </a:lnTo>
                  <a:lnTo>
                    <a:pt x="6" y="0"/>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6" name="Freeform 78">
              <a:extLst>
                <a:ext uri="{FF2B5EF4-FFF2-40B4-BE49-F238E27FC236}">
                  <a16:creationId xmlns:a16="http://schemas.microsoft.com/office/drawing/2014/main" id="{47FF7066-DCEC-4944-A8BD-A1EB469B8A45}"/>
                </a:ext>
              </a:extLst>
            </p:cNvPr>
            <p:cNvSpPr>
              <a:spLocks/>
            </p:cNvSpPr>
            <p:nvPr/>
          </p:nvSpPr>
          <p:spPr bwMode="auto">
            <a:xfrm>
              <a:off x="6046788" y="2784475"/>
              <a:ext cx="11113" cy="11113"/>
            </a:xfrm>
            <a:custGeom>
              <a:avLst/>
              <a:gdLst>
                <a:gd name="T0" fmla="*/ 0 w 7"/>
                <a:gd name="T1" fmla="*/ 4 h 7"/>
                <a:gd name="T2" fmla="*/ 0 w 7"/>
                <a:gd name="T3" fmla="*/ 7 h 7"/>
                <a:gd name="T4" fmla="*/ 4 w 7"/>
                <a:gd name="T5" fmla="*/ 4 h 7"/>
                <a:gd name="T6" fmla="*/ 7 w 7"/>
                <a:gd name="T7" fmla="*/ 4 h 7"/>
                <a:gd name="T8" fmla="*/ 2 w 7"/>
                <a:gd name="T9" fmla="*/ 0 h 7"/>
                <a:gd name="T10" fmla="*/ 0 w 7"/>
                <a:gd name="T11" fmla="*/ 4 h 7"/>
              </a:gdLst>
              <a:ahLst/>
              <a:cxnLst>
                <a:cxn ang="0">
                  <a:pos x="T0" y="T1"/>
                </a:cxn>
                <a:cxn ang="0">
                  <a:pos x="T2" y="T3"/>
                </a:cxn>
                <a:cxn ang="0">
                  <a:pos x="T4" y="T5"/>
                </a:cxn>
                <a:cxn ang="0">
                  <a:pos x="T6" y="T7"/>
                </a:cxn>
                <a:cxn ang="0">
                  <a:pos x="T8" y="T9"/>
                </a:cxn>
                <a:cxn ang="0">
                  <a:pos x="T10" y="T11"/>
                </a:cxn>
              </a:cxnLst>
              <a:rect l="0" t="0" r="r" b="b"/>
              <a:pathLst>
                <a:path w="7" h="7">
                  <a:moveTo>
                    <a:pt x="0" y="4"/>
                  </a:moveTo>
                  <a:lnTo>
                    <a:pt x="0" y="7"/>
                  </a:lnTo>
                  <a:lnTo>
                    <a:pt x="4" y="4"/>
                  </a:lnTo>
                  <a:lnTo>
                    <a:pt x="7" y="4"/>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7" name="Freeform 79">
              <a:extLst>
                <a:ext uri="{FF2B5EF4-FFF2-40B4-BE49-F238E27FC236}">
                  <a16:creationId xmlns:a16="http://schemas.microsoft.com/office/drawing/2014/main" id="{CD7A5573-0FFF-4FF3-8316-FBCA14CC146D}"/>
                </a:ext>
              </a:extLst>
            </p:cNvPr>
            <p:cNvSpPr>
              <a:spLocks/>
            </p:cNvSpPr>
            <p:nvPr/>
          </p:nvSpPr>
          <p:spPr bwMode="auto">
            <a:xfrm>
              <a:off x="6257925" y="2728913"/>
              <a:ext cx="6350" cy="3175"/>
            </a:xfrm>
            <a:custGeom>
              <a:avLst/>
              <a:gdLst>
                <a:gd name="T0" fmla="*/ 0 w 4"/>
                <a:gd name="T1" fmla="*/ 0 h 2"/>
                <a:gd name="T2" fmla="*/ 0 w 4"/>
                <a:gd name="T3" fmla="*/ 2 h 2"/>
                <a:gd name="T4" fmla="*/ 0 w 4"/>
                <a:gd name="T5" fmla="*/ 2 h 2"/>
                <a:gd name="T6" fmla="*/ 4 w 4"/>
                <a:gd name="T7" fmla="*/ 2 h 2"/>
                <a:gd name="T8" fmla="*/ 2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0" y="2"/>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8" name="Freeform 80">
              <a:extLst>
                <a:ext uri="{FF2B5EF4-FFF2-40B4-BE49-F238E27FC236}">
                  <a16:creationId xmlns:a16="http://schemas.microsoft.com/office/drawing/2014/main" id="{026240FE-D802-4788-A913-8A9C9A9E0971}"/>
                </a:ext>
              </a:extLst>
            </p:cNvPr>
            <p:cNvSpPr>
              <a:spLocks/>
            </p:cNvSpPr>
            <p:nvPr/>
          </p:nvSpPr>
          <p:spPr bwMode="auto">
            <a:xfrm>
              <a:off x="6272213" y="2681288"/>
              <a:ext cx="61913" cy="33338"/>
            </a:xfrm>
            <a:custGeom>
              <a:avLst/>
              <a:gdLst>
                <a:gd name="T0" fmla="*/ 39 w 39"/>
                <a:gd name="T1" fmla="*/ 12 h 21"/>
                <a:gd name="T2" fmla="*/ 32 w 39"/>
                <a:gd name="T3" fmla="*/ 7 h 21"/>
                <a:gd name="T4" fmla="*/ 34 w 39"/>
                <a:gd name="T5" fmla="*/ 2 h 21"/>
                <a:gd name="T6" fmla="*/ 32 w 39"/>
                <a:gd name="T7" fmla="*/ 0 h 21"/>
                <a:gd name="T8" fmla="*/ 27 w 39"/>
                <a:gd name="T9" fmla="*/ 0 h 21"/>
                <a:gd name="T10" fmla="*/ 25 w 39"/>
                <a:gd name="T11" fmla="*/ 0 h 21"/>
                <a:gd name="T12" fmla="*/ 23 w 39"/>
                <a:gd name="T13" fmla="*/ 2 h 21"/>
                <a:gd name="T14" fmla="*/ 18 w 39"/>
                <a:gd name="T15" fmla="*/ 2 h 21"/>
                <a:gd name="T16" fmla="*/ 16 w 39"/>
                <a:gd name="T17" fmla="*/ 5 h 21"/>
                <a:gd name="T18" fmla="*/ 14 w 39"/>
                <a:gd name="T19" fmla="*/ 0 h 21"/>
                <a:gd name="T20" fmla="*/ 11 w 39"/>
                <a:gd name="T21" fmla="*/ 0 h 21"/>
                <a:gd name="T22" fmla="*/ 9 w 39"/>
                <a:gd name="T23" fmla="*/ 7 h 21"/>
                <a:gd name="T24" fmla="*/ 7 w 39"/>
                <a:gd name="T25" fmla="*/ 7 h 21"/>
                <a:gd name="T26" fmla="*/ 4 w 39"/>
                <a:gd name="T27" fmla="*/ 12 h 21"/>
                <a:gd name="T28" fmla="*/ 2 w 39"/>
                <a:gd name="T29" fmla="*/ 9 h 21"/>
                <a:gd name="T30" fmla="*/ 0 w 39"/>
                <a:gd name="T31" fmla="*/ 12 h 21"/>
                <a:gd name="T32" fmla="*/ 0 w 39"/>
                <a:gd name="T33" fmla="*/ 16 h 21"/>
                <a:gd name="T34" fmla="*/ 0 w 39"/>
                <a:gd name="T35" fmla="*/ 19 h 21"/>
                <a:gd name="T36" fmla="*/ 4 w 39"/>
                <a:gd name="T37" fmla="*/ 21 h 21"/>
                <a:gd name="T38" fmla="*/ 7 w 39"/>
                <a:gd name="T39" fmla="*/ 21 h 21"/>
                <a:gd name="T40" fmla="*/ 9 w 39"/>
                <a:gd name="T41" fmla="*/ 21 h 21"/>
                <a:gd name="T42" fmla="*/ 14 w 39"/>
                <a:gd name="T43" fmla="*/ 16 h 21"/>
                <a:gd name="T44" fmla="*/ 20 w 39"/>
                <a:gd name="T45" fmla="*/ 16 h 21"/>
                <a:gd name="T46" fmla="*/ 25 w 39"/>
                <a:gd name="T47" fmla="*/ 16 h 21"/>
                <a:gd name="T48" fmla="*/ 30 w 39"/>
                <a:gd name="T49" fmla="*/ 16 h 21"/>
                <a:gd name="T50" fmla="*/ 34 w 39"/>
                <a:gd name="T51" fmla="*/ 14 h 21"/>
                <a:gd name="T52" fmla="*/ 39 w 39"/>
                <a:gd name="T53" fmla="*/ 14 h 21"/>
                <a:gd name="T54" fmla="*/ 39 w 39"/>
                <a:gd name="T5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1">
                  <a:moveTo>
                    <a:pt x="39" y="12"/>
                  </a:moveTo>
                  <a:lnTo>
                    <a:pt x="32" y="7"/>
                  </a:lnTo>
                  <a:lnTo>
                    <a:pt x="34" y="2"/>
                  </a:lnTo>
                  <a:lnTo>
                    <a:pt x="32" y="0"/>
                  </a:lnTo>
                  <a:lnTo>
                    <a:pt x="27" y="0"/>
                  </a:lnTo>
                  <a:lnTo>
                    <a:pt x="25" y="0"/>
                  </a:lnTo>
                  <a:lnTo>
                    <a:pt x="23" y="2"/>
                  </a:lnTo>
                  <a:lnTo>
                    <a:pt x="18" y="2"/>
                  </a:lnTo>
                  <a:lnTo>
                    <a:pt x="16" y="5"/>
                  </a:lnTo>
                  <a:lnTo>
                    <a:pt x="14" y="0"/>
                  </a:lnTo>
                  <a:lnTo>
                    <a:pt x="11" y="0"/>
                  </a:lnTo>
                  <a:lnTo>
                    <a:pt x="9" y="7"/>
                  </a:lnTo>
                  <a:lnTo>
                    <a:pt x="7" y="7"/>
                  </a:lnTo>
                  <a:lnTo>
                    <a:pt x="4" y="12"/>
                  </a:lnTo>
                  <a:lnTo>
                    <a:pt x="2" y="9"/>
                  </a:lnTo>
                  <a:lnTo>
                    <a:pt x="0" y="12"/>
                  </a:lnTo>
                  <a:lnTo>
                    <a:pt x="0" y="16"/>
                  </a:lnTo>
                  <a:lnTo>
                    <a:pt x="0" y="19"/>
                  </a:lnTo>
                  <a:lnTo>
                    <a:pt x="4" y="21"/>
                  </a:lnTo>
                  <a:lnTo>
                    <a:pt x="7" y="21"/>
                  </a:lnTo>
                  <a:lnTo>
                    <a:pt x="9" y="21"/>
                  </a:lnTo>
                  <a:lnTo>
                    <a:pt x="14" y="16"/>
                  </a:lnTo>
                  <a:lnTo>
                    <a:pt x="20" y="16"/>
                  </a:lnTo>
                  <a:lnTo>
                    <a:pt x="25" y="16"/>
                  </a:lnTo>
                  <a:lnTo>
                    <a:pt x="30" y="16"/>
                  </a:lnTo>
                  <a:lnTo>
                    <a:pt x="34" y="14"/>
                  </a:lnTo>
                  <a:lnTo>
                    <a:pt x="39" y="14"/>
                  </a:lnTo>
                  <a:lnTo>
                    <a:pt x="39"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9" name="Freeform 81">
              <a:extLst>
                <a:ext uri="{FF2B5EF4-FFF2-40B4-BE49-F238E27FC236}">
                  <a16:creationId xmlns:a16="http://schemas.microsoft.com/office/drawing/2014/main" id="{27B526E4-3544-4360-812D-6EFAC2F4D734}"/>
                </a:ext>
              </a:extLst>
            </p:cNvPr>
            <p:cNvSpPr>
              <a:spLocks/>
            </p:cNvSpPr>
            <p:nvPr/>
          </p:nvSpPr>
          <p:spPr bwMode="auto">
            <a:xfrm>
              <a:off x="6329363" y="2717800"/>
              <a:ext cx="7938" cy="7938"/>
            </a:xfrm>
            <a:custGeom>
              <a:avLst/>
              <a:gdLst>
                <a:gd name="T0" fmla="*/ 0 w 5"/>
                <a:gd name="T1" fmla="*/ 2 h 5"/>
                <a:gd name="T2" fmla="*/ 3 w 5"/>
                <a:gd name="T3" fmla="*/ 5 h 5"/>
                <a:gd name="T4" fmla="*/ 5 w 5"/>
                <a:gd name="T5" fmla="*/ 2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3" y="5"/>
                  </a:lnTo>
                  <a:lnTo>
                    <a:pt x="5" y="2"/>
                  </a:lnTo>
                  <a:lnTo>
                    <a:pt x="3"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0" name="Freeform 82">
              <a:extLst>
                <a:ext uri="{FF2B5EF4-FFF2-40B4-BE49-F238E27FC236}">
                  <a16:creationId xmlns:a16="http://schemas.microsoft.com/office/drawing/2014/main" id="{DF4FEF69-A8E5-492D-BE20-E0DA060BDD37}"/>
                </a:ext>
              </a:extLst>
            </p:cNvPr>
            <p:cNvSpPr>
              <a:spLocks/>
            </p:cNvSpPr>
            <p:nvPr/>
          </p:nvSpPr>
          <p:spPr bwMode="auto">
            <a:xfrm>
              <a:off x="6224588" y="2720975"/>
              <a:ext cx="14288" cy="11113"/>
            </a:xfrm>
            <a:custGeom>
              <a:avLst/>
              <a:gdLst>
                <a:gd name="T0" fmla="*/ 5 w 9"/>
                <a:gd name="T1" fmla="*/ 0 h 7"/>
                <a:gd name="T2" fmla="*/ 0 w 9"/>
                <a:gd name="T3" fmla="*/ 0 h 7"/>
                <a:gd name="T4" fmla="*/ 2 w 9"/>
                <a:gd name="T5" fmla="*/ 5 h 7"/>
                <a:gd name="T6" fmla="*/ 5 w 9"/>
                <a:gd name="T7" fmla="*/ 7 h 7"/>
                <a:gd name="T8" fmla="*/ 7 w 9"/>
                <a:gd name="T9" fmla="*/ 5 h 7"/>
                <a:gd name="T10" fmla="*/ 9 w 9"/>
                <a:gd name="T11" fmla="*/ 3 h 7"/>
                <a:gd name="T12" fmla="*/ 7 w 9"/>
                <a:gd name="T13" fmla="*/ 3 h 7"/>
                <a:gd name="T14" fmla="*/ 5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5" y="0"/>
                  </a:moveTo>
                  <a:lnTo>
                    <a:pt x="0" y="0"/>
                  </a:lnTo>
                  <a:lnTo>
                    <a:pt x="2" y="5"/>
                  </a:lnTo>
                  <a:lnTo>
                    <a:pt x="5" y="7"/>
                  </a:lnTo>
                  <a:lnTo>
                    <a:pt x="7" y="5"/>
                  </a:lnTo>
                  <a:lnTo>
                    <a:pt x="9" y="3"/>
                  </a:lnTo>
                  <a:lnTo>
                    <a:pt x="7" y="3"/>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1" name="Freeform 83">
              <a:extLst>
                <a:ext uri="{FF2B5EF4-FFF2-40B4-BE49-F238E27FC236}">
                  <a16:creationId xmlns:a16="http://schemas.microsoft.com/office/drawing/2014/main" id="{84BB5786-3C49-449E-A89A-16986209FF74}"/>
                </a:ext>
              </a:extLst>
            </p:cNvPr>
            <p:cNvSpPr>
              <a:spLocks/>
            </p:cNvSpPr>
            <p:nvPr/>
          </p:nvSpPr>
          <p:spPr bwMode="auto">
            <a:xfrm>
              <a:off x="6238875" y="2249488"/>
              <a:ext cx="14288" cy="22225"/>
            </a:xfrm>
            <a:custGeom>
              <a:avLst/>
              <a:gdLst>
                <a:gd name="T0" fmla="*/ 2 w 4"/>
                <a:gd name="T1" fmla="*/ 1 h 6"/>
                <a:gd name="T2" fmla="*/ 1 w 4"/>
                <a:gd name="T3" fmla="*/ 0 h 6"/>
                <a:gd name="T4" fmla="*/ 0 w 4"/>
                <a:gd name="T5" fmla="*/ 1 h 6"/>
                <a:gd name="T6" fmla="*/ 0 w 4"/>
                <a:gd name="T7" fmla="*/ 2 h 6"/>
                <a:gd name="T8" fmla="*/ 1 w 4"/>
                <a:gd name="T9" fmla="*/ 4 h 6"/>
                <a:gd name="T10" fmla="*/ 4 w 4"/>
                <a:gd name="T11" fmla="*/ 6 h 6"/>
                <a:gd name="T12" fmla="*/ 4 w 4"/>
                <a:gd name="T13" fmla="*/ 5 h 6"/>
                <a:gd name="T14" fmla="*/ 2 w 4"/>
                <a:gd name="T15" fmla="*/ 2 h 6"/>
                <a:gd name="T16" fmla="*/ 2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1"/>
                  </a:moveTo>
                  <a:cubicBezTo>
                    <a:pt x="1" y="0"/>
                    <a:pt x="1" y="0"/>
                    <a:pt x="1" y="0"/>
                  </a:cubicBezTo>
                  <a:cubicBezTo>
                    <a:pt x="1" y="0"/>
                    <a:pt x="0" y="1"/>
                    <a:pt x="0" y="1"/>
                  </a:cubicBezTo>
                  <a:cubicBezTo>
                    <a:pt x="0" y="2"/>
                    <a:pt x="0" y="2"/>
                    <a:pt x="0" y="2"/>
                  </a:cubicBezTo>
                  <a:cubicBezTo>
                    <a:pt x="1" y="4"/>
                    <a:pt x="1" y="4"/>
                    <a:pt x="1" y="4"/>
                  </a:cubicBezTo>
                  <a:cubicBezTo>
                    <a:pt x="4" y="6"/>
                    <a:pt x="4" y="6"/>
                    <a:pt x="4" y="6"/>
                  </a:cubicBezTo>
                  <a:cubicBezTo>
                    <a:pt x="4" y="5"/>
                    <a:pt x="4" y="5"/>
                    <a:pt x="4" y="5"/>
                  </a:cubicBezTo>
                  <a:cubicBezTo>
                    <a:pt x="2" y="2"/>
                    <a:pt x="2" y="2"/>
                    <a:pt x="2" y="2"/>
                  </a:cubicBezTo>
                  <a:lnTo>
                    <a:pt x="2"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2" name="Freeform 84">
              <a:extLst>
                <a:ext uri="{FF2B5EF4-FFF2-40B4-BE49-F238E27FC236}">
                  <a16:creationId xmlns:a16="http://schemas.microsoft.com/office/drawing/2014/main" id="{91DADD57-68FF-471D-8FCF-FBDF500DC9B7}"/>
                </a:ext>
              </a:extLst>
            </p:cNvPr>
            <p:cNvSpPr>
              <a:spLocks/>
            </p:cNvSpPr>
            <p:nvPr/>
          </p:nvSpPr>
          <p:spPr bwMode="auto">
            <a:xfrm>
              <a:off x="6242050" y="2717800"/>
              <a:ext cx="4763" cy="7938"/>
            </a:xfrm>
            <a:custGeom>
              <a:avLst/>
              <a:gdLst>
                <a:gd name="T0" fmla="*/ 3 w 3"/>
                <a:gd name="T1" fmla="*/ 5 h 5"/>
                <a:gd name="T2" fmla="*/ 3 w 3"/>
                <a:gd name="T3" fmla="*/ 0 h 5"/>
                <a:gd name="T4" fmla="*/ 0 w 3"/>
                <a:gd name="T5" fmla="*/ 0 h 5"/>
                <a:gd name="T6" fmla="*/ 0 w 3"/>
                <a:gd name="T7" fmla="*/ 2 h 5"/>
                <a:gd name="T8" fmla="*/ 0 w 3"/>
                <a:gd name="T9" fmla="*/ 5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0"/>
                  </a:lnTo>
                  <a:lnTo>
                    <a:pt x="0" y="0"/>
                  </a:lnTo>
                  <a:lnTo>
                    <a:pt x="0" y="2"/>
                  </a:lnTo>
                  <a:lnTo>
                    <a:pt x="0"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3" name="Freeform 85">
              <a:extLst>
                <a:ext uri="{FF2B5EF4-FFF2-40B4-BE49-F238E27FC236}">
                  <a16:creationId xmlns:a16="http://schemas.microsoft.com/office/drawing/2014/main" id="{706B6F6C-12C1-45B8-9D27-1C7C94E1FF57}"/>
                </a:ext>
              </a:extLst>
            </p:cNvPr>
            <p:cNvSpPr>
              <a:spLocks/>
            </p:cNvSpPr>
            <p:nvPr/>
          </p:nvSpPr>
          <p:spPr bwMode="auto">
            <a:xfrm>
              <a:off x="6246813" y="2728913"/>
              <a:ext cx="6350" cy="3175"/>
            </a:xfrm>
            <a:custGeom>
              <a:avLst/>
              <a:gdLst>
                <a:gd name="T0" fmla="*/ 0 w 4"/>
                <a:gd name="T1" fmla="*/ 2 h 2"/>
                <a:gd name="T2" fmla="*/ 4 w 4"/>
                <a:gd name="T3" fmla="*/ 2 h 2"/>
                <a:gd name="T4" fmla="*/ 2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4" name="Freeform 86">
              <a:extLst>
                <a:ext uri="{FF2B5EF4-FFF2-40B4-BE49-F238E27FC236}">
                  <a16:creationId xmlns:a16="http://schemas.microsoft.com/office/drawing/2014/main" id="{8CCB009F-E9CB-46C1-B5E6-EC5DCD4CC89B}"/>
                </a:ext>
              </a:extLst>
            </p:cNvPr>
            <p:cNvSpPr>
              <a:spLocks/>
            </p:cNvSpPr>
            <p:nvPr/>
          </p:nvSpPr>
          <p:spPr bwMode="auto">
            <a:xfrm>
              <a:off x="6242050" y="2238375"/>
              <a:ext cx="4763" cy="6350"/>
            </a:xfrm>
            <a:custGeom>
              <a:avLst/>
              <a:gdLst>
                <a:gd name="T0" fmla="*/ 3 w 3"/>
                <a:gd name="T1" fmla="*/ 2 h 4"/>
                <a:gd name="T2" fmla="*/ 0 w 3"/>
                <a:gd name="T3" fmla="*/ 0 h 4"/>
                <a:gd name="T4" fmla="*/ 0 w 3"/>
                <a:gd name="T5" fmla="*/ 2 h 4"/>
                <a:gd name="T6" fmla="*/ 0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lnTo>
                    <a:pt x="0" y="0"/>
                  </a:lnTo>
                  <a:lnTo>
                    <a:pt x="0" y="2"/>
                  </a:lnTo>
                  <a:lnTo>
                    <a:pt x="0" y="4"/>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5" name="Freeform 87">
              <a:extLst>
                <a:ext uri="{FF2B5EF4-FFF2-40B4-BE49-F238E27FC236}">
                  <a16:creationId xmlns:a16="http://schemas.microsoft.com/office/drawing/2014/main" id="{E1EC48CD-E460-4CA3-A337-EF5405B402EF}"/>
                </a:ext>
              </a:extLst>
            </p:cNvPr>
            <p:cNvSpPr>
              <a:spLocks/>
            </p:cNvSpPr>
            <p:nvPr/>
          </p:nvSpPr>
          <p:spPr bwMode="auto">
            <a:xfrm>
              <a:off x="6391275" y="2011363"/>
              <a:ext cx="76200" cy="84138"/>
            </a:xfrm>
            <a:custGeom>
              <a:avLst/>
              <a:gdLst>
                <a:gd name="T0" fmla="*/ 7 w 48"/>
                <a:gd name="T1" fmla="*/ 25 h 53"/>
                <a:gd name="T2" fmla="*/ 10 w 48"/>
                <a:gd name="T3" fmla="*/ 23 h 53"/>
                <a:gd name="T4" fmla="*/ 16 w 48"/>
                <a:gd name="T5" fmla="*/ 23 h 53"/>
                <a:gd name="T6" fmla="*/ 21 w 48"/>
                <a:gd name="T7" fmla="*/ 27 h 53"/>
                <a:gd name="T8" fmla="*/ 21 w 48"/>
                <a:gd name="T9" fmla="*/ 32 h 53"/>
                <a:gd name="T10" fmla="*/ 21 w 48"/>
                <a:gd name="T11" fmla="*/ 39 h 53"/>
                <a:gd name="T12" fmla="*/ 26 w 48"/>
                <a:gd name="T13" fmla="*/ 41 h 53"/>
                <a:gd name="T14" fmla="*/ 26 w 48"/>
                <a:gd name="T15" fmla="*/ 46 h 53"/>
                <a:gd name="T16" fmla="*/ 23 w 48"/>
                <a:gd name="T17" fmla="*/ 50 h 53"/>
                <a:gd name="T18" fmla="*/ 26 w 48"/>
                <a:gd name="T19" fmla="*/ 53 h 53"/>
                <a:gd name="T20" fmla="*/ 32 w 48"/>
                <a:gd name="T21" fmla="*/ 48 h 53"/>
                <a:gd name="T22" fmla="*/ 35 w 48"/>
                <a:gd name="T23" fmla="*/ 48 h 53"/>
                <a:gd name="T24" fmla="*/ 37 w 48"/>
                <a:gd name="T25" fmla="*/ 46 h 53"/>
                <a:gd name="T26" fmla="*/ 39 w 48"/>
                <a:gd name="T27" fmla="*/ 44 h 53"/>
                <a:gd name="T28" fmla="*/ 44 w 48"/>
                <a:gd name="T29" fmla="*/ 48 h 53"/>
                <a:gd name="T30" fmla="*/ 48 w 48"/>
                <a:gd name="T31" fmla="*/ 46 h 53"/>
                <a:gd name="T32" fmla="*/ 46 w 48"/>
                <a:gd name="T33" fmla="*/ 41 h 53"/>
                <a:gd name="T34" fmla="*/ 39 w 48"/>
                <a:gd name="T35" fmla="*/ 34 h 53"/>
                <a:gd name="T36" fmla="*/ 39 w 48"/>
                <a:gd name="T37" fmla="*/ 30 h 53"/>
                <a:gd name="T38" fmla="*/ 35 w 48"/>
                <a:gd name="T39" fmla="*/ 27 h 53"/>
                <a:gd name="T40" fmla="*/ 32 w 48"/>
                <a:gd name="T41" fmla="*/ 23 h 53"/>
                <a:gd name="T42" fmla="*/ 35 w 48"/>
                <a:gd name="T43" fmla="*/ 20 h 53"/>
                <a:gd name="T44" fmla="*/ 37 w 48"/>
                <a:gd name="T45" fmla="*/ 18 h 53"/>
                <a:gd name="T46" fmla="*/ 32 w 48"/>
                <a:gd name="T47" fmla="*/ 14 h 53"/>
                <a:gd name="T48" fmla="*/ 26 w 48"/>
                <a:gd name="T49" fmla="*/ 14 h 53"/>
                <a:gd name="T50" fmla="*/ 23 w 48"/>
                <a:gd name="T51" fmla="*/ 16 h 53"/>
                <a:gd name="T52" fmla="*/ 19 w 48"/>
                <a:gd name="T53" fmla="*/ 14 h 53"/>
                <a:gd name="T54" fmla="*/ 19 w 48"/>
                <a:gd name="T55" fmla="*/ 11 h 53"/>
                <a:gd name="T56" fmla="*/ 12 w 48"/>
                <a:gd name="T57" fmla="*/ 9 h 53"/>
                <a:gd name="T58" fmla="*/ 14 w 48"/>
                <a:gd name="T59" fmla="*/ 7 h 53"/>
                <a:gd name="T60" fmla="*/ 14 w 48"/>
                <a:gd name="T61" fmla="*/ 0 h 53"/>
                <a:gd name="T62" fmla="*/ 12 w 48"/>
                <a:gd name="T63" fmla="*/ 0 h 53"/>
                <a:gd name="T64" fmla="*/ 10 w 48"/>
                <a:gd name="T65" fmla="*/ 7 h 53"/>
                <a:gd name="T66" fmla="*/ 0 w 48"/>
                <a:gd name="T67" fmla="*/ 16 h 53"/>
                <a:gd name="T68" fmla="*/ 0 w 48"/>
                <a:gd name="T69" fmla="*/ 20 h 53"/>
                <a:gd name="T70" fmla="*/ 3 w 48"/>
                <a:gd name="T71" fmla="*/ 25 h 53"/>
                <a:gd name="T72" fmla="*/ 7 w 48"/>
                <a:gd name="T73"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 h="53">
                  <a:moveTo>
                    <a:pt x="7" y="25"/>
                  </a:moveTo>
                  <a:lnTo>
                    <a:pt x="10" y="23"/>
                  </a:lnTo>
                  <a:lnTo>
                    <a:pt x="16" y="23"/>
                  </a:lnTo>
                  <a:lnTo>
                    <a:pt x="21" y="27"/>
                  </a:lnTo>
                  <a:lnTo>
                    <a:pt x="21" y="32"/>
                  </a:lnTo>
                  <a:lnTo>
                    <a:pt x="21" y="39"/>
                  </a:lnTo>
                  <a:lnTo>
                    <a:pt x="26" y="41"/>
                  </a:lnTo>
                  <a:lnTo>
                    <a:pt x="26" y="46"/>
                  </a:lnTo>
                  <a:lnTo>
                    <a:pt x="23" y="50"/>
                  </a:lnTo>
                  <a:lnTo>
                    <a:pt x="26" y="53"/>
                  </a:lnTo>
                  <a:lnTo>
                    <a:pt x="32" y="48"/>
                  </a:lnTo>
                  <a:lnTo>
                    <a:pt x="35" y="48"/>
                  </a:lnTo>
                  <a:lnTo>
                    <a:pt x="37" y="46"/>
                  </a:lnTo>
                  <a:lnTo>
                    <a:pt x="39" y="44"/>
                  </a:lnTo>
                  <a:lnTo>
                    <a:pt x="44" y="48"/>
                  </a:lnTo>
                  <a:lnTo>
                    <a:pt x="48" y="46"/>
                  </a:lnTo>
                  <a:lnTo>
                    <a:pt x="46" y="41"/>
                  </a:lnTo>
                  <a:lnTo>
                    <a:pt x="39" y="34"/>
                  </a:lnTo>
                  <a:lnTo>
                    <a:pt x="39" y="30"/>
                  </a:lnTo>
                  <a:lnTo>
                    <a:pt x="35" y="27"/>
                  </a:lnTo>
                  <a:lnTo>
                    <a:pt x="32" y="23"/>
                  </a:lnTo>
                  <a:lnTo>
                    <a:pt x="35" y="20"/>
                  </a:lnTo>
                  <a:lnTo>
                    <a:pt x="37" y="18"/>
                  </a:lnTo>
                  <a:lnTo>
                    <a:pt x="32" y="14"/>
                  </a:lnTo>
                  <a:lnTo>
                    <a:pt x="26" y="14"/>
                  </a:lnTo>
                  <a:lnTo>
                    <a:pt x="23" y="16"/>
                  </a:lnTo>
                  <a:lnTo>
                    <a:pt x="19" y="14"/>
                  </a:lnTo>
                  <a:lnTo>
                    <a:pt x="19" y="11"/>
                  </a:lnTo>
                  <a:lnTo>
                    <a:pt x="12" y="9"/>
                  </a:lnTo>
                  <a:lnTo>
                    <a:pt x="14" y="7"/>
                  </a:lnTo>
                  <a:lnTo>
                    <a:pt x="14" y="0"/>
                  </a:lnTo>
                  <a:lnTo>
                    <a:pt x="12" y="0"/>
                  </a:lnTo>
                  <a:lnTo>
                    <a:pt x="10" y="7"/>
                  </a:lnTo>
                  <a:lnTo>
                    <a:pt x="0" y="16"/>
                  </a:lnTo>
                  <a:lnTo>
                    <a:pt x="0" y="20"/>
                  </a:lnTo>
                  <a:lnTo>
                    <a:pt x="3" y="25"/>
                  </a:lnTo>
                  <a:lnTo>
                    <a:pt x="7" y="2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6" name="Freeform 88">
              <a:extLst>
                <a:ext uri="{FF2B5EF4-FFF2-40B4-BE49-F238E27FC236}">
                  <a16:creationId xmlns:a16="http://schemas.microsoft.com/office/drawing/2014/main" id="{EBDCACC9-F33C-4060-89D6-0DB12AD0C01E}"/>
                </a:ext>
              </a:extLst>
            </p:cNvPr>
            <p:cNvSpPr>
              <a:spLocks/>
            </p:cNvSpPr>
            <p:nvPr/>
          </p:nvSpPr>
          <p:spPr bwMode="auto">
            <a:xfrm>
              <a:off x="6384925" y="2308225"/>
              <a:ext cx="50800" cy="31750"/>
            </a:xfrm>
            <a:custGeom>
              <a:avLst/>
              <a:gdLst>
                <a:gd name="T0" fmla="*/ 7 w 32"/>
                <a:gd name="T1" fmla="*/ 16 h 20"/>
                <a:gd name="T2" fmla="*/ 9 w 32"/>
                <a:gd name="T3" fmla="*/ 18 h 20"/>
                <a:gd name="T4" fmla="*/ 14 w 32"/>
                <a:gd name="T5" fmla="*/ 20 h 20"/>
                <a:gd name="T6" fmla="*/ 18 w 32"/>
                <a:gd name="T7" fmla="*/ 18 h 20"/>
                <a:gd name="T8" fmla="*/ 20 w 32"/>
                <a:gd name="T9" fmla="*/ 18 h 20"/>
                <a:gd name="T10" fmla="*/ 27 w 32"/>
                <a:gd name="T11" fmla="*/ 18 h 20"/>
                <a:gd name="T12" fmla="*/ 27 w 32"/>
                <a:gd name="T13" fmla="*/ 13 h 20"/>
                <a:gd name="T14" fmla="*/ 32 w 32"/>
                <a:gd name="T15" fmla="*/ 9 h 20"/>
                <a:gd name="T16" fmla="*/ 32 w 32"/>
                <a:gd name="T17" fmla="*/ 4 h 20"/>
                <a:gd name="T18" fmla="*/ 27 w 32"/>
                <a:gd name="T19" fmla="*/ 2 h 20"/>
                <a:gd name="T20" fmla="*/ 27 w 32"/>
                <a:gd name="T21" fmla="*/ 0 h 20"/>
                <a:gd name="T22" fmla="*/ 20 w 32"/>
                <a:gd name="T23" fmla="*/ 0 h 20"/>
                <a:gd name="T24" fmla="*/ 16 w 32"/>
                <a:gd name="T25" fmla="*/ 4 h 20"/>
                <a:gd name="T26" fmla="*/ 14 w 32"/>
                <a:gd name="T27" fmla="*/ 2 h 20"/>
                <a:gd name="T28" fmla="*/ 9 w 32"/>
                <a:gd name="T29" fmla="*/ 2 h 20"/>
                <a:gd name="T30" fmla="*/ 4 w 32"/>
                <a:gd name="T31" fmla="*/ 2 h 20"/>
                <a:gd name="T32" fmla="*/ 0 w 32"/>
                <a:gd name="T33" fmla="*/ 2 h 20"/>
                <a:gd name="T34" fmla="*/ 2 w 32"/>
                <a:gd name="T35" fmla="*/ 9 h 20"/>
                <a:gd name="T36" fmla="*/ 7 w 32"/>
                <a:gd name="T3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0">
                  <a:moveTo>
                    <a:pt x="7" y="16"/>
                  </a:moveTo>
                  <a:lnTo>
                    <a:pt x="9" y="18"/>
                  </a:lnTo>
                  <a:lnTo>
                    <a:pt x="14" y="20"/>
                  </a:lnTo>
                  <a:lnTo>
                    <a:pt x="18" y="18"/>
                  </a:lnTo>
                  <a:lnTo>
                    <a:pt x="20" y="18"/>
                  </a:lnTo>
                  <a:lnTo>
                    <a:pt x="27" y="18"/>
                  </a:lnTo>
                  <a:lnTo>
                    <a:pt x="27" y="13"/>
                  </a:lnTo>
                  <a:lnTo>
                    <a:pt x="32" y="9"/>
                  </a:lnTo>
                  <a:lnTo>
                    <a:pt x="32" y="4"/>
                  </a:lnTo>
                  <a:lnTo>
                    <a:pt x="27" y="2"/>
                  </a:lnTo>
                  <a:lnTo>
                    <a:pt x="27" y="0"/>
                  </a:lnTo>
                  <a:lnTo>
                    <a:pt x="20" y="0"/>
                  </a:lnTo>
                  <a:lnTo>
                    <a:pt x="16" y="4"/>
                  </a:lnTo>
                  <a:lnTo>
                    <a:pt x="14" y="2"/>
                  </a:lnTo>
                  <a:lnTo>
                    <a:pt x="9" y="2"/>
                  </a:lnTo>
                  <a:lnTo>
                    <a:pt x="4" y="2"/>
                  </a:lnTo>
                  <a:lnTo>
                    <a:pt x="0" y="2"/>
                  </a:lnTo>
                  <a:lnTo>
                    <a:pt x="2" y="9"/>
                  </a:lnTo>
                  <a:lnTo>
                    <a:pt x="7"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7" name="Freeform 89">
              <a:extLst>
                <a:ext uri="{FF2B5EF4-FFF2-40B4-BE49-F238E27FC236}">
                  <a16:creationId xmlns:a16="http://schemas.microsoft.com/office/drawing/2014/main" id="{5F290A05-B54D-46F8-BBE4-591015B5747B}"/>
                </a:ext>
              </a:extLst>
            </p:cNvPr>
            <p:cNvSpPr>
              <a:spLocks/>
            </p:cNvSpPr>
            <p:nvPr/>
          </p:nvSpPr>
          <p:spPr bwMode="auto">
            <a:xfrm>
              <a:off x="6351588" y="2692400"/>
              <a:ext cx="7938" cy="7938"/>
            </a:xfrm>
            <a:custGeom>
              <a:avLst/>
              <a:gdLst>
                <a:gd name="T0" fmla="*/ 0 w 5"/>
                <a:gd name="T1" fmla="*/ 2 h 5"/>
                <a:gd name="T2" fmla="*/ 2 w 5"/>
                <a:gd name="T3" fmla="*/ 5 h 5"/>
                <a:gd name="T4" fmla="*/ 5 w 5"/>
                <a:gd name="T5" fmla="*/ 2 h 5"/>
                <a:gd name="T6" fmla="*/ 5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2" y="5"/>
                  </a:lnTo>
                  <a:lnTo>
                    <a:pt x="5"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8" name="Freeform 90">
              <a:extLst>
                <a:ext uri="{FF2B5EF4-FFF2-40B4-BE49-F238E27FC236}">
                  <a16:creationId xmlns:a16="http://schemas.microsoft.com/office/drawing/2014/main" id="{1E6F29A2-8881-4DD8-98AC-752AA10C7505}"/>
                </a:ext>
              </a:extLst>
            </p:cNvPr>
            <p:cNvSpPr>
              <a:spLocks/>
            </p:cNvSpPr>
            <p:nvPr/>
          </p:nvSpPr>
          <p:spPr bwMode="auto">
            <a:xfrm>
              <a:off x="5762625" y="2827338"/>
              <a:ext cx="7938" cy="7938"/>
            </a:xfrm>
            <a:custGeom>
              <a:avLst/>
              <a:gdLst>
                <a:gd name="T0" fmla="*/ 0 w 5"/>
                <a:gd name="T1" fmla="*/ 5 h 5"/>
                <a:gd name="T2" fmla="*/ 5 w 5"/>
                <a:gd name="T3" fmla="*/ 3 h 5"/>
                <a:gd name="T4" fmla="*/ 2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5" y="3"/>
                  </a:lnTo>
                  <a:lnTo>
                    <a:pt x="2"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9" name="Freeform 91">
              <a:extLst>
                <a:ext uri="{FF2B5EF4-FFF2-40B4-BE49-F238E27FC236}">
                  <a16:creationId xmlns:a16="http://schemas.microsoft.com/office/drawing/2014/main" id="{B650060E-E2B2-4454-8257-D304B376C225}"/>
                </a:ext>
              </a:extLst>
            </p:cNvPr>
            <p:cNvSpPr>
              <a:spLocks/>
            </p:cNvSpPr>
            <p:nvPr/>
          </p:nvSpPr>
          <p:spPr bwMode="auto">
            <a:xfrm>
              <a:off x="6573838" y="2112963"/>
              <a:ext cx="28575" cy="30163"/>
            </a:xfrm>
            <a:custGeom>
              <a:avLst/>
              <a:gdLst>
                <a:gd name="T0" fmla="*/ 2 w 8"/>
                <a:gd name="T1" fmla="*/ 4 h 8"/>
                <a:gd name="T2" fmla="*/ 3 w 8"/>
                <a:gd name="T3" fmla="*/ 5 h 8"/>
                <a:gd name="T4" fmla="*/ 3 w 8"/>
                <a:gd name="T5" fmla="*/ 6 h 8"/>
                <a:gd name="T6" fmla="*/ 2 w 8"/>
                <a:gd name="T7" fmla="*/ 7 h 8"/>
                <a:gd name="T8" fmla="*/ 3 w 8"/>
                <a:gd name="T9" fmla="*/ 8 h 8"/>
                <a:gd name="T10" fmla="*/ 7 w 8"/>
                <a:gd name="T11" fmla="*/ 4 h 8"/>
                <a:gd name="T12" fmla="*/ 8 w 8"/>
                <a:gd name="T13" fmla="*/ 3 h 8"/>
                <a:gd name="T14" fmla="*/ 8 w 8"/>
                <a:gd name="T15" fmla="*/ 2 h 8"/>
                <a:gd name="T16" fmla="*/ 5 w 8"/>
                <a:gd name="T17" fmla="*/ 0 h 8"/>
                <a:gd name="T18" fmla="*/ 2 w 8"/>
                <a:gd name="T19" fmla="*/ 1 h 8"/>
                <a:gd name="T20" fmla="*/ 0 w 8"/>
                <a:gd name="T21" fmla="*/ 1 h 8"/>
                <a:gd name="T22" fmla="*/ 2 w 8"/>
                <a:gd name="T23" fmla="*/ 3 h 8"/>
                <a:gd name="T24" fmla="*/ 2 w 8"/>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4"/>
                  </a:moveTo>
                  <a:cubicBezTo>
                    <a:pt x="3" y="5"/>
                    <a:pt x="3" y="5"/>
                    <a:pt x="3" y="5"/>
                  </a:cubicBezTo>
                  <a:cubicBezTo>
                    <a:pt x="3" y="6"/>
                    <a:pt x="3" y="6"/>
                    <a:pt x="3" y="6"/>
                  </a:cubicBezTo>
                  <a:cubicBezTo>
                    <a:pt x="3" y="6"/>
                    <a:pt x="2" y="7"/>
                    <a:pt x="2" y="7"/>
                  </a:cubicBezTo>
                  <a:cubicBezTo>
                    <a:pt x="3" y="8"/>
                    <a:pt x="3" y="8"/>
                    <a:pt x="3" y="8"/>
                  </a:cubicBezTo>
                  <a:cubicBezTo>
                    <a:pt x="7" y="4"/>
                    <a:pt x="7" y="4"/>
                    <a:pt x="7" y="4"/>
                  </a:cubicBezTo>
                  <a:cubicBezTo>
                    <a:pt x="8" y="3"/>
                    <a:pt x="8" y="3"/>
                    <a:pt x="8" y="3"/>
                  </a:cubicBezTo>
                  <a:cubicBezTo>
                    <a:pt x="8" y="2"/>
                    <a:pt x="8" y="2"/>
                    <a:pt x="8" y="2"/>
                  </a:cubicBezTo>
                  <a:cubicBezTo>
                    <a:pt x="5" y="0"/>
                    <a:pt x="5" y="0"/>
                    <a:pt x="5" y="0"/>
                  </a:cubicBezTo>
                  <a:cubicBezTo>
                    <a:pt x="2" y="1"/>
                    <a:pt x="2" y="1"/>
                    <a:pt x="2" y="1"/>
                  </a:cubicBezTo>
                  <a:cubicBezTo>
                    <a:pt x="0" y="1"/>
                    <a:pt x="0" y="1"/>
                    <a:pt x="0" y="1"/>
                  </a:cubicBezTo>
                  <a:cubicBezTo>
                    <a:pt x="2" y="3"/>
                    <a:pt x="2" y="3"/>
                    <a:pt x="2" y="3"/>
                  </a:cubicBez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0" name="Freeform 92">
              <a:extLst>
                <a:ext uri="{FF2B5EF4-FFF2-40B4-BE49-F238E27FC236}">
                  <a16:creationId xmlns:a16="http://schemas.microsoft.com/office/drawing/2014/main" id="{2A772641-A450-4838-A122-3DBEFA32EEEF}"/>
                </a:ext>
              </a:extLst>
            </p:cNvPr>
            <p:cNvSpPr>
              <a:spLocks/>
            </p:cNvSpPr>
            <p:nvPr/>
          </p:nvSpPr>
          <p:spPr bwMode="auto">
            <a:xfrm>
              <a:off x="5940425" y="2813050"/>
              <a:ext cx="30163" cy="7938"/>
            </a:xfrm>
            <a:custGeom>
              <a:avLst/>
              <a:gdLst>
                <a:gd name="T0" fmla="*/ 5 w 8"/>
                <a:gd name="T1" fmla="*/ 0 h 2"/>
                <a:gd name="T2" fmla="*/ 1 w 8"/>
                <a:gd name="T3" fmla="*/ 0 h 2"/>
                <a:gd name="T4" fmla="*/ 0 w 8"/>
                <a:gd name="T5" fmla="*/ 0 h 2"/>
                <a:gd name="T6" fmla="*/ 0 w 8"/>
                <a:gd name="T7" fmla="*/ 1 h 2"/>
                <a:gd name="T8" fmla="*/ 2 w 8"/>
                <a:gd name="T9" fmla="*/ 1 h 2"/>
                <a:gd name="T10" fmla="*/ 6 w 8"/>
                <a:gd name="T11" fmla="*/ 2 h 2"/>
                <a:gd name="T12" fmla="*/ 8 w 8"/>
                <a:gd name="T13" fmla="*/ 1 h 2"/>
                <a:gd name="T14" fmla="*/ 7 w 8"/>
                <a:gd name="T15" fmla="*/ 0 h 2"/>
                <a:gd name="T16" fmla="*/ 5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5" y="0"/>
                  </a:moveTo>
                  <a:cubicBezTo>
                    <a:pt x="1" y="0"/>
                    <a:pt x="1" y="0"/>
                    <a:pt x="1" y="0"/>
                  </a:cubicBezTo>
                  <a:cubicBezTo>
                    <a:pt x="1" y="0"/>
                    <a:pt x="0" y="0"/>
                    <a:pt x="0" y="0"/>
                  </a:cubicBezTo>
                  <a:cubicBezTo>
                    <a:pt x="0" y="1"/>
                    <a:pt x="0" y="1"/>
                    <a:pt x="0" y="1"/>
                  </a:cubicBezTo>
                  <a:cubicBezTo>
                    <a:pt x="2" y="1"/>
                    <a:pt x="2" y="1"/>
                    <a:pt x="2" y="1"/>
                  </a:cubicBezTo>
                  <a:cubicBezTo>
                    <a:pt x="6" y="2"/>
                    <a:pt x="6" y="2"/>
                    <a:pt x="6" y="2"/>
                  </a:cubicBezTo>
                  <a:cubicBezTo>
                    <a:pt x="8" y="1"/>
                    <a:pt x="8" y="1"/>
                    <a:pt x="8" y="1"/>
                  </a:cubicBezTo>
                  <a:cubicBezTo>
                    <a:pt x="7" y="0"/>
                    <a:pt x="7" y="0"/>
                    <a:pt x="7" y="0"/>
                  </a:cubicBez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1" name="Freeform 93">
              <a:extLst>
                <a:ext uri="{FF2B5EF4-FFF2-40B4-BE49-F238E27FC236}">
                  <a16:creationId xmlns:a16="http://schemas.microsoft.com/office/drawing/2014/main" id="{CAF5997A-CB9C-41D7-A387-6F78BB0FB0CE}"/>
                </a:ext>
              </a:extLst>
            </p:cNvPr>
            <p:cNvSpPr>
              <a:spLocks/>
            </p:cNvSpPr>
            <p:nvPr/>
          </p:nvSpPr>
          <p:spPr bwMode="auto">
            <a:xfrm>
              <a:off x="6551613" y="1955800"/>
              <a:ext cx="11113" cy="3175"/>
            </a:xfrm>
            <a:custGeom>
              <a:avLst/>
              <a:gdLst>
                <a:gd name="T0" fmla="*/ 1 w 3"/>
                <a:gd name="T1" fmla="*/ 1 h 1"/>
                <a:gd name="T2" fmla="*/ 3 w 3"/>
                <a:gd name="T3" fmla="*/ 0 h 1"/>
                <a:gd name="T4" fmla="*/ 1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cubicBezTo>
                    <a:pt x="3" y="0"/>
                    <a:pt x="3" y="0"/>
                    <a:pt x="3" y="0"/>
                  </a:cubicBezTo>
                  <a:cubicBezTo>
                    <a:pt x="1" y="0"/>
                    <a:pt x="1" y="0"/>
                    <a:pt x="1" y="0"/>
                  </a:cubicBezTo>
                  <a:cubicBezTo>
                    <a:pt x="1" y="0"/>
                    <a:pt x="0" y="0"/>
                    <a:pt x="0" y="0"/>
                  </a:cubicBezTo>
                  <a:lnTo>
                    <a:pt x="1"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2" name="Freeform 94">
              <a:extLst>
                <a:ext uri="{FF2B5EF4-FFF2-40B4-BE49-F238E27FC236}">
                  <a16:creationId xmlns:a16="http://schemas.microsoft.com/office/drawing/2014/main" id="{F26B305D-55A8-4F77-AAF0-76F6ECF2B312}"/>
                </a:ext>
              </a:extLst>
            </p:cNvPr>
            <p:cNvSpPr>
              <a:spLocks/>
            </p:cNvSpPr>
            <p:nvPr/>
          </p:nvSpPr>
          <p:spPr bwMode="auto">
            <a:xfrm>
              <a:off x="6548438" y="2124075"/>
              <a:ext cx="25400" cy="36513"/>
            </a:xfrm>
            <a:custGeom>
              <a:avLst/>
              <a:gdLst>
                <a:gd name="T0" fmla="*/ 9 w 16"/>
                <a:gd name="T1" fmla="*/ 16 h 23"/>
                <a:gd name="T2" fmla="*/ 11 w 16"/>
                <a:gd name="T3" fmla="*/ 19 h 23"/>
                <a:gd name="T4" fmla="*/ 11 w 16"/>
                <a:gd name="T5" fmla="*/ 21 h 23"/>
                <a:gd name="T6" fmla="*/ 14 w 16"/>
                <a:gd name="T7" fmla="*/ 23 h 23"/>
                <a:gd name="T8" fmla="*/ 14 w 16"/>
                <a:gd name="T9" fmla="*/ 14 h 23"/>
                <a:gd name="T10" fmla="*/ 16 w 16"/>
                <a:gd name="T11" fmla="*/ 9 h 23"/>
                <a:gd name="T12" fmla="*/ 16 w 16"/>
                <a:gd name="T13" fmla="*/ 3 h 23"/>
                <a:gd name="T14" fmla="*/ 16 w 16"/>
                <a:gd name="T15" fmla="*/ 0 h 23"/>
                <a:gd name="T16" fmla="*/ 11 w 16"/>
                <a:gd name="T17" fmla="*/ 3 h 23"/>
                <a:gd name="T18" fmla="*/ 0 w 16"/>
                <a:gd name="T19" fmla="*/ 14 h 23"/>
                <a:gd name="T20" fmla="*/ 0 w 16"/>
                <a:gd name="T21" fmla="*/ 16 h 23"/>
                <a:gd name="T22" fmla="*/ 4 w 16"/>
                <a:gd name="T23" fmla="*/ 19 h 23"/>
                <a:gd name="T24" fmla="*/ 9 w 16"/>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9" y="16"/>
                  </a:moveTo>
                  <a:lnTo>
                    <a:pt x="11" y="19"/>
                  </a:lnTo>
                  <a:lnTo>
                    <a:pt x="11" y="21"/>
                  </a:lnTo>
                  <a:lnTo>
                    <a:pt x="14" y="23"/>
                  </a:lnTo>
                  <a:lnTo>
                    <a:pt x="14" y="14"/>
                  </a:lnTo>
                  <a:lnTo>
                    <a:pt x="16" y="9"/>
                  </a:lnTo>
                  <a:lnTo>
                    <a:pt x="16" y="3"/>
                  </a:lnTo>
                  <a:lnTo>
                    <a:pt x="16" y="0"/>
                  </a:lnTo>
                  <a:lnTo>
                    <a:pt x="11" y="3"/>
                  </a:lnTo>
                  <a:lnTo>
                    <a:pt x="0" y="14"/>
                  </a:lnTo>
                  <a:lnTo>
                    <a:pt x="0" y="16"/>
                  </a:lnTo>
                  <a:lnTo>
                    <a:pt x="4" y="19"/>
                  </a:lnTo>
                  <a:lnTo>
                    <a:pt x="9"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3" name="Freeform 95">
              <a:extLst>
                <a:ext uri="{FF2B5EF4-FFF2-40B4-BE49-F238E27FC236}">
                  <a16:creationId xmlns:a16="http://schemas.microsoft.com/office/drawing/2014/main" id="{B86A84E7-816B-48E0-AD31-777677FB7E98}"/>
                </a:ext>
              </a:extLst>
            </p:cNvPr>
            <p:cNvSpPr>
              <a:spLocks/>
            </p:cNvSpPr>
            <p:nvPr/>
          </p:nvSpPr>
          <p:spPr bwMode="auto">
            <a:xfrm>
              <a:off x="5842000" y="2801938"/>
              <a:ext cx="15875" cy="14288"/>
            </a:xfrm>
            <a:custGeom>
              <a:avLst/>
              <a:gdLst>
                <a:gd name="T0" fmla="*/ 7 w 10"/>
                <a:gd name="T1" fmla="*/ 0 h 9"/>
                <a:gd name="T2" fmla="*/ 5 w 10"/>
                <a:gd name="T3" fmla="*/ 5 h 9"/>
                <a:gd name="T4" fmla="*/ 3 w 10"/>
                <a:gd name="T5" fmla="*/ 5 h 9"/>
                <a:gd name="T6" fmla="*/ 0 w 10"/>
                <a:gd name="T7" fmla="*/ 9 h 9"/>
                <a:gd name="T8" fmla="*/ 5 w 10"/>
                <a:gd name="T9" fmla="*/ 9 h 9"/>
                <a:gd name="T10" fmla="*/ 10 w 10"/>
                <a:gd name="T11" fmla="*/ 7 h 9"/>
                <a:gd name="T12" fmla="*/ 7 w 10"/>
                <a:gd name="T13" fmla="*/ 0 h 9"/>
                <a:gd name="T14" fmla="*/ 7 w 10"/>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7" y="0"/>
                  </a:moveTo>
                  <a:lnTo>
                    <a:pt x="5" y="5"/>
                  </a:lnTo>
                  <a:lnTo>
                    <a:pt x="3" y="5"/>
                  </a:lnTo>
                  <a:lnTo>
                    <a:pt x="0" y="9"/>
                  </a:lnTo>
                  <a:lnTo>
                    <a:pt x="5" y="9"/>
                  </a:lnTo>
                  <a:lnTo>
                    <a:pt x="10" y="7"/>
                  </a:lnTo>
                  <a:lnTo>
                    <a:pt x="7" y="0"/>
                  </a:lnTo>
                  <a:lnTo>
                    <a:pt x="7"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4" name="Freeform 96">
              <a:extLst>
                <a:ext uri="{FF2B5EF4-FFF2-40B4-BE49-F238E27FC236}">
                  <a16:creationId xmlns:a16="http://schemas.microsoft.com/office/drawing/2014/main" id="{EB96468F-C762-4FED-886E-FBDD61B747D0}"/>
                </a:ext>
              </a:extLst>
            </p:cNvPr>
            <p:cNvSpPr>
              <a:spLocks/>
            </p:cNvSpPr>
            <p:nvPr/>
          </p:nvSpPr>
          <p:spPr bwMode="auto">
            <a:xfrm>
              <a:off x="5824538" y="2801938"/>
              <a:ext cx="14288" cy="14288"/>
            </a:xfrm>
            <a:custGeom>
              <a:avLst/>
              <a:gdLst>
                <a:gd name="T0" fmla="*/ 5 w 9"/>
                <a:gd name="T1" fmla="*/ 3 h 9"/>
                <a:gd name="T2" fmla="*/ 2 w 9"/>
                <a:gd name="T3" fmla="*/ 7 h 9"/>
                <a:gd name="T4" fmla="*/ 0 w 9"/>
                <a:gd name="T5" fmla="*/ 9 h 9"/>
                <a:gd name="T6" fmla="*/ 2 w 9"/>
                <a:gd name="T7" fmla="*/ 9 h 9"/>
                <a:gd name="T8" fmla="*/ 7 w 9"/>
                <a:gd name="T9" fmla="*/ 7 h 9"/>
                <a:gd name="T10" fmla="*/ 7 w 9"/>
                <a:gd name="T11" fmla="*/ 3 h 9"/>
                <a:gd name="T12" fmla="*/ 9 w 9"/>
                <a:gd name="T13" fmla="*/ 0 h 9"/>
                <a:gd name="T14" fmla="*/ 9 w 9"/>
                <a:gd name="T15" fmla="*/ 0 h 9"/>
                <a:gd name="T16" fmla="*/ 5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3"/>
                  </a:moveTo>
                  <a:lnTo>
                    <a:pt x="2" y="7"/>
                  </a:lnTo>
                  <a:lnTo>
                    <a:pt x="0" y="9"/>
                  </a:lnTo>
                  <a:lnTo>
                    <a:pt x="2" y="9"/>
                  </a:lnTo>
                  <a:lnTo>
                    <a:pt x="7" y="7"/>
                  </a:lnTo>
                  <a:lnTo>
                    <a:pt x="7" y="3"/>
                  </a:lnTo>
                  <a:lnTo>
                    <a:pt x="9" y="0"/>
                  </a:lnTo>
                  <a:lnTo>
                    <a:pt x="9" y="0"/>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5" name="Freeform 97">
              <a:extLst>
                <a:ext uri="{FF2B5EF4-FFF2-40B4-BE49-F238E27FC236}">
                  <a16:creationId xmlns:a16="http://schemas.microsoft.com/office/drawing/2014/main" id="{62B66581-99D4-432C-8EF5-4CE55003D9BE}"/>
                </a:ext>
              </a:extLst>
            </p:cNvPr>
            <p:cNvSpPr>
              <a:spLocks/>
            </p:cNvSpPr>
            <p:nvPr/>
          </p:nvSpPr>
          <p:spPr bwMode="auto">
            <a:xfrm>
              <a:off x="5903913" y="2790825"/>
              <a:ext cx="33338" cy="22225"/>
            </a:xfrm>
            <a:custGeom>
              <a:avLst/>
              <a:gdLst>
                <a:gd name="T0" fmla="*/ 21 w 21"/>
                <a:gd name="T1" fmla="*/ 3 h 14"/>
                <a:gd name="T2" fmla="*/ 19 w 21"/>
                <a:gd name="T3" fmla="*/ 0 h 14"/>
                <a:gd name="T4" fmla="*/ 14 w 21"/>
                <a:gd name="T5" fmla="*/ 3 h 14"/>
                <a:gd name="T6" fmla="*/ 14 w 21"/>
                <a:gd name="T7" fmla="*/ 7 h 14"/>
                <a:gd name="T8" fmla="*/ 12 w 21"/>
                <a:gd name="T9" fmla="*/ 7 h 14"/>
                <a:gd name="T10" fmla="*/ 10 w 21"/>
                <a:gd name="T11" fmla="*/ 7 h 14"/>
                <a:gd name="T12" fmla="*/ 7 w 21"/>
                <a:gd name="T13" fmla="*/ 10 h 14"/>
                <a:gd name="T14" fmla="*/ 5 w 21"/>
                <a:gd name="T15" fmla="*/ 10 h 14"/>
                <a:gd name="T16" fmla="*/ 0 w 21"/>
                <a:gd name="T17" fmla="*/ 10 h 14"/>
                <a:gd name="T18" fmla="*/ 0 w 21"/>
                <a:gd name="T19" fmla="*/ 12 h 14"/>
                <a:gd name="T20" fmla="*/ 3 w 21"/>
                <a:gd name="T21" fmla="*/ 14 h 14"/>
                <a:gd name="T22" fmla="*/ 5 w 21"/>
                <a:gd name="T23" fmla="*/ 12 h 14"/>
                <a:gd name="T24" fmla="*/ 10 w 21"/>
                <a:gd name="T25" fmla="*/ 12 h 14"/>
                <a:gd name="T26" fmla="*/ 14 w 21"/>
                <a:gd name="T27" fmla="*/ 12 h 14"/>
                <a:gd name="T28" fmla="*/ 19 w 21"/>
                <a:gd name="T29" fmla="*/ 12 h 14"/>
                <a:gd name="T30" fmla="*/ 19 w 21"/>
                <a:gd name="T31" fmla="*/ 7 h 14"/>
                <a:gd name="T32" fmla="*/ 21 w 21"/>
                <a:gd name="T33" fmla="*/ 7 h 14"/>
                <a:gd name="T34" fmla="*/ 21 w 2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21" y="3"/>
                  </a:moveTo>
                  <a:lnTo>
                    <a:pt x="19" y="0"/>
                  </a:lnTo>
                  <a:lnTo>
                    <a:pt x="14" y="3"/>
                  </a:lnTo>
                  <a:lnTo>
                    <a:pt x="14" y="7"/>
                  </a:lnTo>
                  <a:lnTo>
                    <a:pt x="12" y="7"/>
                  </a:lnTo>
                  <a:lnTo>
                    <a:pt x="10" y="7"/>
                  </a:lnTo>
                  <a:lnTo>
                    <a:pt x="7" y="10"/>
                  </a:lnTo>
                  <a:lnTo>
                    <a:pt x="5" y="10"/>
                  </a:lnTo>
                  <a:lnTo>
                    <a:pt x="0" y="10"/>
                  </a:lnTo>
                  <a:lnTo>
                    <a:pt x="0" y="12"/>
                  </a:lnTo>
                  <a:lnTo>
                    <a:pt x="3" y="14"/>
                  </a:lnTo>
                  <a:lnTo>
                    <a:pt x="5" y="12"/>
                  </a:lnTo>
                  <a:lnTo>
                    <a:pt x="10" y="12"/>
                  </a:lnTo>
                  <a:lnTo>
                    <a:pt x="14" y="12"/>
                  </a:lnTo>
                  <a:lnTo>
                    <a:pt x="19" y="12"/>
                  </a:lnTo>
                  <a:lnTo>
                    <a:pt x="19" y="7"/>
                  </a:lnTo>
                  <a:lnTo>
                    <a:pt x="21" y="7"/>
                  </a:lnTo>
                  <a:lnTo>
                    <a:pt x="21"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6" name="Freeform 98">
              <a:extLst>
                <a:ext uri="{FF2B5EF4-FFF2-40B4-BE49-F238E27FC236}">
                  <a16:creationId xmlns:a16="http://schemas.microsoft.com/office/drawing/2014/main" id="{1B581964-44D7-469A-8522-937E4D5B8134}"/>
                </a:ext>
              </a:extLst>
            </p:cNvPr>
            <p:cNvSpPr>
              <a:spLocks/>
            </p:cNvSpPr>
            <p:nvPr/>
          </p:nvSpPr>
          <p:spPr bwMode="auto">
            <a:xfrm>
              <a:off x="6329363" y="1549400"/>
              <a:ext cx="1157288" cy="1325563"/>
            </a:xfrm>
            <a:custGeom>
              <a:avLst/>
              <a:gdLst>
                <a:gd name="T0" fmla="*/ 603 w 729"/>
                <a:gd name="T1" fmla="*/ 750 h 835"/>
                <a:gd name="T2" fmla="*/ 589 w 729"/>
                <a:gd name="T3" fmla="*/ 632 h 835"/>
                <a:gd name="T4" fmla="*/ 729 w 729"/>
                <a:gd name="T5" fmla="*/ 164 h 835"/>
                <a:gd name="T6" fmla="*/ 681 w 729"/>
                <a:gd name="T7" fmla="*/ 131 h 835"/>
                <a:gd name="T8" fmla="*/ 646 w 729"/>
                <a:gd name="T9" fmla="*/ 111 h 835"/>
                <a:gd name="T10" fmla="*/ 610 w 729"/>
                <a:gd name="T11" fmla="*/ 83 h 835"/>
                <a:gd name="T12" fmla="*/ 587 w 729"/>
                <a:gd name="T13" fmla="*/ 46 h 835"/>
                <a:gd name="T14" fmla="*/ 559 w 729"/>
                <a:gd name="T15" fmla="*/ 28 h 835"/>
                <a:gd name="T16" fmla="*/ 541 w 729"/>
                <a:gd name="T17" fmla="*/ 23 h 835"/>
                <a:gd name="T18" fmla="*/ 520 w 729"/>
                <a:gd name="T19" fmla="*/ 18 h 835"/>
                <a:gd name="T20" fmla="*/ 463 w 729"/>
                <a:gd name="T21" fmla="*/ 32 h 835"/>
                <a:gd name="T22" fmla="*/ 408 w 729"/>
                <a:gd name="T23" fmla="*/ 44 h 835"/>
                <a:gd name="T24" fmla="*/ 287 w 729"/>
                <a:gd name="T25" fmla="*/ 99 h 835"/>
                <a:gd name="T26" fmla="*/ 305 w 729"/>
                <a:gd name="T27" fmla="*/ 201 h 835"/>
                <a:gd name="T28" fmla="*/ 305 w 729"/>
                <a:gd name="T29" fmla="*/ 221 h 835"/>
                <a:gd name="T30" fmla="*/ 298 w 729"/>
                <a:gd name="T31" fmla="*/ 231 h 835"/>
                <a:gd name="T32" fmla="*/ 262 w 729"/>
                <a:gd name="T33" fmla="*/ 212 h 835"/>
                <a:gd name="T34" fmla="*/ 200 w 729"/>
                <a:gd name="T35" fmla="*/ 214 h 835"/>
                <a:gd name="T36" fmla="*/ 195 w 729"/>
                <a:gd name="T37" fmla="*/ 261 h 835"/>
                <a:gd name="T38" fmla="*/ 170 w 729"/>
                <a:gd name="T39" fmla="*/ 298 h 835"/>
                <a:gd name="T40" fmla="*/ 241 w 729"/>
                <a:gd name="T41" fmla="*/ 300 h 835"/>
                <a:gd name="T42" fmla="*/ 246 w 729"/>
                <a:gd name="T43" fmla="*/ 330 h 835"/>
                <a:gd name="T44" fmla="*/ 184 w 729"/>
                <a:gd name="T45" fmla="*/ 369 h 835"/>
                <a:gd name="T46" fmla="*/ 124 w 729"/>
                <a:gd name="T47" fmla="*/ 390 h 835"/>
                <a:gd name="T48" fmla="*/ 87 w 729"/>
                <a:gd name="T49" fmla="*/ 450 h 835"/>
                <a:gd name="T50" fmla="*/ 124 w 729"/>
                <a:gd name="T51" fmla="*/ 452 h 835"/>
                <a:gd name="T52" fmla="*/ 83 w 729"/>
                <a:gd name="T53" fmla="*/ 478 h 835"/>
                <a:gd name="T54" fmla="*/ 131 w 729"/>
                <a:gd name="T55" fmla="*/ 487 h 835"/>
                <a:gd name="T56" fmla="*/ 110 w 729"/>
                <a:gd name="T57" fmla="*/ 545 h 835"/>
                <a:gd name="T58" fmla="*/ 122 w 729"/>
                <a:gd name="T59" fmla="*/ 563 h 835"/>
                <a:gd name="T60" fmla="*/ 154 w 729"/>
                <a:gd name="T61" fmla="*/ 577 h 835"/>
                <a:gd name="T62" fmla="*/ 170 w 729"/>
                <a:gd name="T63" fmla="*/ 593 h 835"/>
                <a:gd name="T64" fmla="*/ 133 w 729"/>
                <a:gd name="T65" fmla="*/ 642 h 835"/>
                <a:gd name="T66" fmla="*/ 67 w 729"/>
                <a:gd name="T67" fmla="*/ 690 h 835"/>
                <a:gd name="T68" fmla="*/ 12 w 729"/>
                <a:gd name="T69" fmla="*/ 708 h 835"/>
                <a:gd name="T70" fmla="*/ 23 w 729"/>
                <a:gd name="T71" fmla="*/ 713 h 835"/>
                <a:gd name="T72" fmla="*/ 58 w 729"/>
                <a:gd name="T73" fmla="*/ 702 h 835"/>
                <a:gd name="T74" fmla="*/ 92 w 729"/>
                <a:gd name="T75" fmla="*/ 695 h 835"/>
                <a:gd name="T76" fmla="*/ 126 w 729"/>
                <a:gd name="T77" fmla="*/ 672 h 835"/>
                <a:gd name="T78" fmla="*/ 170 w 729"/>
                <a:gd name="T79" fmla="*/ 653 h 835"/>
                <a:gd name="T80" fmla="*/ 207 w 729"/>
                <a:gd name="T81" fmla="*/ 625 h 835"/>
                <a:gd name="T82" fmla="*/ 234 w 729"/>
                <a:gd name="T83" fmla="*/ 607 h 835"/>
                <a:gd name="T84" fmla="*/ 268 w 729"/>
                <a:gd name="T85" fmla="*/ 565 h 835"/>
                <a:gd name="T86" fmla="*/ 301 w 729"/>
                <a:gd name="T87" fmla="*/ 540 h 835"/>
                <a:gd name="T88" fmla="*/ 371 w 729"/>
                <a:gd name="T89" fmla="*/ 508 h 835"/>
                <a:gd name="T90" fmla="*/ 301 w 729"/>
                <a:gd name="T91" fmla="*/ 563 h 835"/>
                <a:gd name="T92" fmla="*/ 296 w 729"/>
                <a:gd name="T93" fmla="*/ 595 h 835"/>
                <a:gd name="T94" fmla="*/ 337 w 729"/>
                <a:gd name="T95" fmla="*/ 579 h 835"/>
                <a:gd name="T96" fmla="*/ 376 w 729"/>
                <a:gd name="T97" fmla="*/ 551 h 835"/>
                <a:gd name="T98" fmla="*/ 392 w 729"/>
                <a:gd name="T99" fmla="*/ 545 h 835"/>
                <a:gd name="T100" fmla="*/ 420 w 729"/>
                <a:gd name="T101" fmla="*/ 545 h 835"/>
                <a:gd name="T102" fmla="*/ 436 w 729"/>
                <a:gd name="T103" fmla="*/ 565 h 835"/>
                <a:gd name="T104" fmla="*/ 454 w 729"/>
                <a:gd name="T105" fmla="*/ 591 h 835"/>
                <a:gd name="T106" fmla="*/ 507 w 729"/>
                <a:gd name="T107" fmla="*/ 614 h 835"/>
                <a:gd name="T108" fmla="*/ 520 w 729"/>
                <a:gd name="T109" fmla="*/ 644 h 835"/>
                <a:gd name="T110" fmla="*/ 548 w 729"/>
                <a:gd name="T111" fmla="*/ 685 h 835"/>
                <a:gd name="T112" fmla="*/ 555 w 729"/>
                <a:gd name="T113" fmla="*/ 665 h 835"/>
                <a:gd name="T114" fmla="*/ 575 w 729"/>
                <a:gd name="T115" fmla="*/ 672 h 835"/>
                <a:gd name="T116" fmla="*/ 585 w 729"/>
                <a:gd name="T117" fmla="*/ 699 h 835"/>
                <a:gd name="T118" fmla="*/ 589 w 729"/>
                <a:gd name="T119" fmla="*/ 725 h 835"/>
                <a:gd name="T120" fmla="*/ 598 w 729"/>
                <a:gd name="T121" fmla="*/ 762 h 835"/>
                <a:gd name="T122" fmla="*/ 603 w 729"/>
                <a:gd name="T123" fmla="*/ 789 h 835"/>
                <a:gd name="T124" fmla="*/ 598 w 729"/>
                <a:gd name="T125" fmla="*/ 82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9" h="835">
                  <a:moveTo>
                    <a:pt x="623" y="794"/>
                  </a:moveTo>
                  <a:lnTo>
                    <a:pt x="623" y="794"/>
                  </a:lnTo>
                  <a:lnTo>
                    <a:pt x="623" y="792"/>
                  </a:lnTo>
                  <a:lnTo>
                    <a:pt x="623" y="792"/>
                  </a:lnTo>
                  <a:lnTo>
                    <a:pt x="623" y="789"/>
                  </a:lnTo>
                  <a:lnTo>
                    <a:pt x="621" y="787"/>
                  </a:lnTo>
                  <a:lnTo>
                    <a:pt x="621" y="782"/>
                  </a:lnTo>
                  <a:lnTo>
                    <a:pt x="619" y="780"/>
                  </a:lnTo>
                  <a:lnTo>
                    <a:pt x="614" y="775"/>
                  </a:lnTo>
                  <a:lnTo>
                    <a:pt x="612" y="775"/>
                  </a:lnTo>
                  <a:lnTo>
                    <a:pt x="612" y="771"/>
                  </a:lnTo>
                  <a:lnTo>
                    <a:pt x="607" y="766"/>
                  </a:lnTo>
                  <a:lnTo>
                    <a:pt x="605" y="766"/>
                  </a:lnTo>
                  <a:lnTo>
                    <a:pt x="601" y="766"/>
                  </a:lnTo>
                  <a:lnTo>
                    <a:pt x="601" y="764"/>
                  </a:lnTo>
                  <a:lnTo>
                    <a:pt x="603" y="762"/>
                  </a:lnTo>
                  <a:lnTo>
                    <a:pt x="603" y="759"/>
                  </a:lnTo>
                  <a:lnTo>
                    <a:pt x="601" y="757"/>
                  </a:lnTo>
                  <a:lnTo>
                    <a:pt x="601" y="755"/>
                  </a:lnTo>
                  <a:lnTo>
                    <a:pt x="603" y="752"/>
                  </a:lnTo>
                  <a:lnTo>
                    <a:pt x="603" y="752"/>
                  </a:lnTo>
                  <a:lnTo>
                    <a:pt x="603" y="750"/>
                  </a:lnTo>
                  <a:lnTo>
                    <a:pt x="601" y="750"/>
                  </a:lnTo>
                  <a:lnTo>
                    <a:pt x="598" y="750"/>
                  </a:lnTo>
                  <a:lnTo>
                    <a:pt x="598" y="748"/>
                  </a:lnTo>
                  <a:lnTo>
                    <a:pt x="601" y="745"/>
                  </a:lnTo>
                  <a:lnTo>
                    <a:pt x="601" y="729"/>
                  </a:lnTo>
                  <a:lnTo>
                    <a:pt x="601" y="715"/>
                  </a:lnTo>
                  <a:lnTo>
                    <a:pt x="603" y="704"/>
                  </a:lnTo>
                  <a:lnTo>
                    <a:pt x="601" y="699"/>
                  </a:lnTo>
                  <a:lnTo>
                    <a:pt x="601" y="697"/>
                  </a:lnTo>
                  <a:lnTo>
                    <a:pt x="603" y="692"/>
                  </a:lnTo>
                  <a:lnTo>
                    <a:pt x="603" y="688"/>
                  </a:lnTo>
                  <a:lnTo>
                    <a:pt x="601" y="685"/>
                  </a:lnTo>
                  <a:lnTo>
                    <a:pt x="601" y="678"/>
                  </a:lnTo>
                  <a:lnTo>
                    <a:pt x="596" y="674"/>
                  </a:lnTo>
                  <a:lnTo>
                    <a:pt x="594" y="665"/>
                  </a:lnTo>
                  <a:lnTo>
                    <a:pt x="594" y="662"/>
                  </a:lnTo>
                  <a:lnTo>
                    <a:pt x="591" y="651"/>
                  </a:lnTo>
                  <a:lnTo>
                    <a:pt x="591" y="648"/>
                  </a:lnTo>
                  <a:lnTo>
                    <a:pt x="594" y="642"/>
                  </a:lnTo>
                  <a:lnTo>
                    <a:pt x="594" y="639"/>
                  </a:lnTo>
                  <a:lnTo>
                    <a:pt x="594" y="635"/>
                  </a:lnTo>
                  <a:lnTo>
                    <a:pt x="589" y="632"/>
                  </a:lnTo>
                  <a:lnTo>
                    <a:pt x="582" y="632"/>
                  </a:lnTo>
                  <a:lnTo>
                    <a:pt x="575" y="635"/>
                  </a:lnTo>
                  <a:lnTo>
                    <a:pt x="573" y="635"/>
                  </a:lnTo>
                  <a:lnTo>
                    <a:pt x="566" y="637"/>
                  </a:lnTo>
                  <a:lnTo>
                    <a:pt x="562" y="642"/>
                  </a:lnTo>
                  <a:lnTo>
                    <a:pt x="557" y="651"/>
                  </a:lnTo>
                  <a:lnTo>
                    <a:pt x="552" y="653"/>
                  </a:lnTo>
                  <a:lnTo>
                    <a:pt x="546" y="653"/>
                  </a:lnTo>
                  <a:lnTo>
                    <a:pt x="536" y="655"/>
                  </a:lnTo>
                  <a:lnTo>
                    <a:pt x="536" y="655"/>
                  </a:lnTo>
                  <a:lnTo>
                    <a:pt x="536" y="653"/>
                  </a:lnTo>
                  <a:lnTo>
                    <a:pt x="539" y="646"/>
                  </a:lnTo>
                  <a:lnTo>
                    <a:pt x="539" y="642"/>
                  </a:lnTo>
                  <a:lnTo>
                    <a:pt x="532" y="618"/>
                  </a:lnTo>
                  <a:lnTo>
                    <a:pt x="527" y="607"/>
                  </a:lnTo>
                  <a:lnTo>
                    <a:pt x="527" y="602"/>
                  </a:lnTo>
                  <a:lnTo>
                    <a:pt x="532" y="593"/>
                  </a:lnTo>
                  <a:lnTo>
                    <a:pt x="520" y="593"/>
                  </a:lnTo>
                  <a:lnTo>
                    <a:pt x="514" y="598"/>
                  </a:lnTo>
                  <a:lnTo>
                    <a:pt x="509" y="595"/>
                  </a:lnTo>
                  <a:lnTo>
                    <a:pt x="495" y="595"/>
                  </a:lnTo>
                  <a:lnTo>
                    <a:pt x="729" y="164"/>
                  </a:lnTo>
                  <a:lnTo>
                    <a:pt x="729" y="164"/>
                  </a:lnTo>
                  <a:lnTo>
                    <a:pt x="724" y="161"/>
                  </a:lnTo>
                  <a:lnTo>
                    <a:pt x="722" y="161"/>
                  </a:lnTo>
                  <a:lnTo>
                    <a:pt x="720" y="159"/>
                  </a:lnTo>
                  <a:lnTo>
                    <a:pt x="717" y="152"/>
                  </a:lnTo>
                  <a:lnTo>
                    <a:pt x="715" y="148"/>
                  </a:lnTo>
                  <a:lnTo>
                    <a:pt x="713" y="145"/>
                  </a:lnTo>
                  <a:lnTo>
                    <a:pt x="713" y="141"/>
                  </a:lnTo>
                  <a:lnTo>
                    <a:pt x="711" y="136"/>
                  </a:lnTo>
                  <a:lnTo>
                    <a:pt x="708" y="134"/>
                  </a:lnTo>
                  <a:lnTo>
                    <a:pt x="701" y="134"/>
                  </a:lnTo>
                  <a:lnTo>
                    <a:pt x="699" y="136"/>
                  </a:lnTo>
                  <a:lnTo>
                    <a:pt x="694" y="134"/>
                  </a:lnTo>
                  <a:lnTo>
                    <a:pt x="688" y="136"/>
                  </a:lnTo>
                  <a:lnTo>
                    <a:pt x="685" y="134"/>
                  </a:lnTo>
                  <a:lnTo>
                    <a:pt x="685" y="134"/>
                  </a:lnTo>
                  <a:lnTo>
                    <a:pt x="683" y="134"/>
                  </a:lnTo>
                  <a:lnTo>
                    <a:pt x="681" y="134"/>
                  </a:lnTo>
                  <a:lnTo>
                    <a:pt x="678" y="134"/>
                  </a:lnTo>
                  <a:lnTo>
                    <a:pt x="678" y="134"/>
                  </a:lnTo>
                  <a:lnTo>
                    <a:pt x="681" y="134"/>
                  </a:lnTo>
                  <a:lnTo>
                    <a:pt x="681" y="131"/>
                  </a:lnTo>
                  <a:lnTo>
                    <a:pt x="678" y="129"/>
                  </a:lnTo>
                  <a:lnTo>
                    <a:pt x="676" y="129"/>
                  </a:lnTo>
                  <a:lnTo>
                    <a:pt x="674" y="129"/>
                  </a:lnTo>
                  <a:lnTo>
                    <a:pt x="674" y="127"/>
                  </a:lnTo>
                  <a:lnTo>
                    <a:pt x="676" y="127"/>
                  </a:lnTo>
                  <a:lnTo>
                    <a:pt x="674" y="124"/>
                  </a:lnTo>
                  <a:lnTo>
                    <a:pt x="672" y="124"/>
                  </a:lnTo>
                  <a:lnTo>
                    <a:pt x="669" y="124"/>
                  </a:lnTo>
                  <a:lnTo>
                    <a:pt x="669" y="122"/>
                  </a:lnTo>
                  <a:lnTo>
                    <a:pt x="665" y="120"/>
                  </a:lnTo>
                  <a:lnTo>
                    <a:pt x="660" y="115"/>
                  </a:lnTo>
                  <a:lnTo>
                    <a:pt x="658" y="115"/>
                  </a:lnTo>
                  <a:lnTo>
                    <a:pt x="658" y="115"/>
                  </a:lnTo>
                  <a:lnTo>
                    <a:pt x="656" y="115"/>
                  </a:lnTo>
                  <a:lnTo>
                    <a:pt x="653" y="115"/>
                  </a:lnTo>
                  <a:lnTo>
                    <a:pt x="653" y="115"/>
                  </a:lnTo>
                  <a:lnTo>
                    <a:pt x="653" y="113"/>
                  </a:lnTo>
                  <a:lnTo>
                    <a:pt x="651" y="111"/>
                  </a:lnTo>
                  <a:lnTo>
                    <a:pt x="649" y="115"/>
                  </a:lnTo>
                  <a:lnTo>
                    <a:pt x="646" y="113"/>
                  </a:lnTo>
                  <a:lnTo>
                    <a:pt x="646" y="111"/>
                  </a:lnTo>
                  <a:lnTo>
                    <a:pt x="646" y="111"/>
                  </a:lnTo>
                  <a:lnTo>
                    <a:pt x="646" y="108"/>
                  </a:lnTo>
                  <a:lnTo>
                    <a:pt x="644" y="106"/>
                  </a:lnTo>
                  <a:lnTo>
                    <a:pt x="639" y="108"/>
                  </a:lnTo>
                  <a:lnTo>
                    <a:pt x="642" y="106"/>
                  </a:lnTo>
                  <a:lnTo>
                    <a:pt x="642" y="104"/>
                  </a:lnTo>
                  <a:lnTo>
                    <a:pt x="637" y="101"/>
                  </a:lnTo>
                  <a:lnTo>
                    <a:pt x="635" y="99"/>
                  </a:lnTo>
                  <a:lnTo>
                    <a:pt x="635" y="97"/>
                  </a:lnTo>
                  <a:lnTo>
                    <a:pt x="635" y="97"/>
                  </a:lnTo>
                  <a:lnTo>
                    <a:pt x="633" y="94"/>
                  </a:lnTo>
                  <a:lnTo>
                    <a:pt x="630" y="97"/>
                  </a:lnTo>
                  <a:lnTo>
                    <a:pt x="621" y="104"/>
                  </a:lnTo>
                  <a:lnTo>
                    <a:pt x="614" y="108"/>
                  </a:lnTo>
                  <a:lnTo>
                    <a:pt x="621" y="104"/>
                  </a:lnTo>
                  <a:lnTo>
                    <a:pt x="626" y="97"/>
                  </a:lnTo>
                  <a:lnTo>
                    <a:pt x="630" y="92"/>
                  </a:lnTo>
                  <a:lnTo>
                    <a:pt x="630" y="88"/>
                  </a:lnTo>
                  <a:lnTo>
                    <a:pt x="628" y="85"/>
                  </a:lnTo>
                  <a:lnTo>
                    <a:pt x="623" y="81"/>
                  </a:lnTo>
                  <a:lnTo>
                    <a:pt x="619" y="81"/>
                  </a:lnTo>
                  <a:lnTo>
                    <a:pt x="612" y="83"/>
                  </a:lnTo>
                  <a:lnTo>
                    <a:pt x="610" y="83"/>
                  </a:lnTo>
                  <a:lnTo>
                    <a:pt x="607" y="85"/>
                  </a:lnTo>
                  <a:lnTo>
                    <a:pt x="603" y="85"/>
                  </a:lnTo>
                  <a:lnTo>
                    <a:pt x="596" y="92"/>
                  </a:lnTo>
                  <a:lnTo>
                    <a:pt x="591" y="94"/>
                  </a:lnTo>
                  <a:lnTo>
                    <a:pt x="596" y="90"/>
                  </a:lnTo>
                  <a:lnTo>
                    <a:pt x="596" y="85"/>
                  </a:lnTo>
                  <a:lnTo>
                    <a:pt x="596" y="81"/>
                  </a:lnTo>
                  <a:lnTo>
                    <a:pt x="596" y="76"/>
                  </a:lnTo>
                  <a:lnTo>
                    <a:pt x="589" y="74"/>
                  </a:lnTo>
                  <a:lnTo>
                    <a:pt x="589" y="71"/>
                  </a:lnTo>
                  <a:lnTo>
                    <a:pt x="594" y="69"/>
                  </a:lnTo>
                  <a:lnTo>
                    <a:pt x="596" y="69"/>
                  </a:lnTo>
                  <a:lnTo>
                    <a:pt x="596" y="69"/>
                  </a:lnTo>
                  <a:lnTo>
                    <a:pt x="587" y="62"/>
                  </a:lnTo>
                  <a:lnTo>
                    <a:pt x="587" y="60"/>
                  </a:lnTo>
                  <a:lnTo>
                    <a:pt x="587" y="58"/>
                  </a:lnTo>
                  <a:lnTo>
                    <a:pt x="594" y="55"/>
                  </a:lnTo>
                  <a:lnTo>
                    <a:pt x="596" y="51"/>
                  </a:lnTo>
                  <a:lnTo>
                    <a:pt x="594" y="48"/>
                  </a:lnTo>
                  <a:lnTo>
                    <a:pt x="591" y="44"/>
                  </a:lnTo>
                  <a:lnTo>
                    <a:pt x="589" y="44"/>
                  </a:lnTo>
                  <a:lnTo>
                    <a:pt x="587" y="46"/>
                  </a:lnTo>
                  <a:lnTo>
                    <a:pt x="587" y="44"/>
                  </a:lnTo>
                  <a:lnTo>
                    <a:pt x="582" y="41"/>
                  </a:lnTo>
                  <a:lnTo>
                    <a:pt x="580" y="41"/>
                  </a:lnTo>
                  <a:lnTo>
                    <a:pt x="575" y="39"/>
                  </a:lnTo>
                  <a:lnTo>
                    <a:pt x="573" y="39"/>
                  </a:lnTo>
                  <a:lnTo>
                    <a:pt x="568" y="39"/>
                  </a:lnTo>
                  <a:lnTo>
                    <a:pt x="564" y="39"/>
                  </a:lnTo>
                  <a:lnTo>
                    <a:pt x="564" y="44"/>
                  </a:lnTo>
                  <a:lnTo>
                    <a:pt x="564" y="46"/>
                  </a:lnTo>
                  <a:lnTo>
                    <a:pt x="562" y="41"/>
                  </a:lnTo>
                  <a:lnTo>
                    <a:pt x="562" y="39"/>
                  </a:lnTo>
                  <a:lnTo>
                    <a:pt x="564" y="37"/>
                  </a:lnTo>
                  <a:lnTo>
                    <a:pt x="564" y="34"/>
                  </a:lnTo>
                  <a:lnTo>
                    <a:pt x="564" y="32"/>
                  </a:lnTo>
                  <a:lnTo>
                    <a:pt x="566" y="30"/>
                  </a:lnTo>
                  <a:lnTo>
                    <a:pt x="566" y="25"/>
                  </a:lnTo>
                  <a:lnTo>
                    <a:pt x="568" y="23"/>
                  </a:lnTo>
                  <a:lnTo>
                    <a:pt x="566" y="21"/>
                  </a:lnTo>
                  <a:lnTo>
                    <a:pt x="566" y="21"/>
                  </a:lnTo>
                  <a:lnTo>
                    <a:pt x="562" y="25"/>
                  </a:lnTo>
                  <a:lnTo>
                    <a:pt x="559" y="28"/>
                  </a:lnTo>
                  <a:lnTo>
                    <a:pt x="559" y="28"/>
                  </a:lnTo>
                  <a:lnTo>
                    <a:pt x="557" y="25"/>
                  </a:lnTo>
                  <a:lnTo>
                    <a:pt x="552" y="28"/>
                  </a:lnTo>
                  <a:lnTo>
                    <a:pt x="552" y="30"/>
                  </a:lnTo>
                  <a:lnTo>
                    <a:pt x="552" y="34"/>
                  </a:lnTo>
                  <a:lnTo>
                    <a:pt x="550" y="37"/>
                  </a:lnTo>
                  <a:lnTo>
                    <a:pt x="548" y="37"/>
                  </a:lnTo>
                  <a:lnTo>
                    <a:pt x="548" y="34"/>
                  </a:lnTo>
                  <a:lnTo>
                    <a:pt x="546" y="41"/>
                  </a:lnTo>
                  <a:lnTo>
                    <a:pt x="543" y="44"/>
                  </a:lnTo>
                  <a:lnTo>
                    <a:pt x="543" y="41"/>
                  </a:lnTo>
                  <a:lnTo>
                    <a:pt x="543" y="37"/>
                  </a:lnTo>
                  <a:lnTo>
                    <a:pt x="546" y="32"/>
                  </a:lnTo>
                  <a:lnTo>
                    <a:pt x="543" y="32"/>
                  </a:lnTo>
                  <a:lnTo>
                    <a:pt x="541" y="34"/>
                  </a:lnTo>
                  <a:lnTo>
                    <a:pt x="539" y="37"/>
                  </a:lnTo>
                  <a:lnTo>
                    <a:pt x="536" y="39"/>
                  </a:lnTo>
                  <a:lnTo>
                    <a:pt x="539" y="32"/>
                  </a:lnTo>
                  <a:lnTo>
                    <a:pt x="536" y="28"/>
                  </a:lnTo>
                  <a:lnTo>
                    <a:pt x="532" y="30"/>
                  </a:lnTo>
                  <a:lnTo>
                    <a:pt x="534" y="28"/>
                  </a:lnTo>
                  <a:lnTo>
                    <a:pt x="539" y="23"/>
                  </a:lnTo>
                  <a:lnTo>
                    <a:pt x="541" y="23"/>
                  </a:lnTo>
                  <a:lnTo>
                    <a:pt x="546" y="25"/>
                  </a:lnTo>
                  <a:lnTo>
                    <a:pt x="552" y="23"/>
                  </a:lnTo>
                  <a:lnTo>
                    <a:pt x="555" y="23"/>
                  </a:lnTo>
                  <a:lnTo>
                    <a:pt x="559" y="18"/>
                  </a:lnTo>
                  <a:lnTo>
                    <a:pt x="559" y="16"/>
                  </a:lnTo>
                  <a:lnTo>
                    <a:pt x="562" y="14"/>
                  </a:lnTo>
                  <a:lnTo>
                    <a:pt x="559" y="11"/>
                  </a:lnTo>
                  <a:lnTo>
                    <a:pt x="555" y="11"/>
                  </a:lnTo>
                  <a:lnTo>
                    <a:pt x="555" y="11"/>
                  </a:lnTo>
                  <a:lnTo>
                    <a:pt x="552" y="7"/>
                  </a:lnTo>
                  <a:lnTo>
                    <a:pt x="552" y="4"/>
                  </a:lnTo>
                  <a:lnTo>
                    <a:pt x="550" y="4"/>
                  </a:lnTo>
                  <a:lnTo>
                    <a:pt x="552" y="2"/>
                  </a:lnTo>
                  <a:lnTo>
                    <a:pt x="552" y="2"/>
                  </a:lnTo>
                  <a:lnTo>
                    <a:pt x="555" y="0"/>
                  </a:lnTo>
                  <a:lnTo>
                    <a:pt x="552" y="0"/>
                  </a:lnTo>
                  <a:lnTo>
                    <a:pt x="546" y="4"/>
                  </a:lnTo>
                  <a:lnTo>
                    <a:pt x="543" y="7"/>
                  </a:lnTo>
                  <a:lnTo>
                    <a:pt x="539" y="7"/>
                  </a:lnTo>
                  <a:lnTo>
                    <a:pt x="534" y="9"/>
                  </a:lnTo>
                  <a:lnTo>
                    <a:pt x="525" y="16"/>
                  </a:lnTo>
                  <a:lnTo>
                    <a:pt x="520" y="18"/>
                  </a:lnTo>
                  <a:lnTo>
                    <a:pt x="511" y="18"/>
                  </a:lnTo>
                  <a:lnTo>
                    <a:pt x="504" y="14"/>
                  </a:lnTo>
                  <a:lnTo>
                    <a:pt x="502" y="14"/>
                  </a:lnTo>
                  <a:lnTo>
                    <a:pt x="502" y="16"/>
                  </a:lnTo>
                  <a:lnTo>
                    <a:pt x="500" y="14"/>
                  </a:lnTo>
                  <a:lnTo>
                    <a:pt x="495" y="11"/>
                  </a:lnTo>
                  <a:lnTo>
                    <a:pt x="493" y="14"/>
                  </a:lnTo>
                  <a:lnTo>
                    <a:pt x="491" y="16"/>
                  </a:lnTo>
                  <a:lnTo>
                    <a:pt x="488" y="16"/>
                  </a:lnTo>
                  <a:lnTo>
                    <a:pt x="488" y="14"/>
                  </a:lnTo>
                  <a:lnTo>
                    <a:pt x="488" y="11"/>
                  </a:lnTo>
                  <a:lnTo>
                    <a:pt x="493" y="9"/>
                  </a:lnTo>
                  <a:lnTo>
                    <a:pt x="491" y="7"/>
                  </a:lnTo>
                  <a:lnTo>
                    <a:pt x="486" y="9"/>
                  </a:lnTo>
                  <a:lnTo>
                    <a:pt x="479" y="14"/>
                  </a:lnTo>
                  <a:lnTo>
                    <a:pt x="472" y="16"/>
                  </a:lnTo>
                  <a:lnTo>
                    <a:pt x="470" y="21"/>
                  </a:lnTo>
                  <a:lnTo>
                    <a:pt x="472" y="23"/>
                  </a:lnTo>
                  <a:lnTo>
                    <a:pt x="477" y="25"/>
                  </a:lnTo>
                  <a:lnTo>
                    <a:pt x="475" y="28"/>
                  </a:lnTo>
                  <a:lnTo>
                    <a:pt x="468" y="28"/>
                  </a:lnTo>
                  <a:lnTo>
                    <a:pt x="463" y="32"/>
                  </a:lnTo>
                  <a:lnTo>
                    <a:pt x="459" y="41"/>
                  </a:lnTo>
                  <a:lnTo>
                    <a:pt x="456" y="48"/>
                  </a:lnTo>
                  <a:lnTo>
                    <a:pt x="456" y="48"/>
                  </a:lnTo>
                  <a:lnTo>
                    <a:pt x="454" y="46"/>
                  </a:lnTo>
                  <a:lnTo>
                    <a:pt x="456" y="39"/>
                  </a:lnTo>
                  <a:lnTo>
                    <a:pt x="461" y="30"/>
                  </a:lnTo>
                  <a:lnTo>
                    <a:pt x="461" y="28"/>
                  </a:lnTo>
                  <a:lnTo>
                    <a:pt x="461" y="28"/>
                  </a:lnTo>
                  <a:lnTo>
                    <a:pt x="449" y="32"/>
                  </a:lnTo>
                  <a:lnTo>
                    <a:pt x="445" y="32"/>
                  </a:lnTo>
                  <a:lnTo>
                    <a:pt x="442" y="30"/>
                  </a:lnTo>
                  <a:lnTo>
                    <a:pt x="440" y="28"/>
                  </a:lnTo>
                  <a:lnTo>
                    <a:pt x="436" y="25"/>
                  </a:lnTo>
                  <a:lnTo>
                    <a:pt x="433" y="25"/>
                  </a:lnTo>
                  <a:lnTo>
                    <a:pt x="433" y="28"/>
                  </a:lnTo>
                  <a:lnTo>
                    <a:pt x="438" y="30"/>
                  </a:lnTo>
                  <a:lnTo>
                    <a:pt x="440" y="32"/>
                  </a:lnTo>
                  <a:lnTo>
                    <a:pt x="438" y="34"/>
                  </a:lnTo>
                  <a:lnTo>
                    <a:pt x="433" y="32"/>
                  </a:lnTo>
                  <a:lnTo>
                    <a:pt x="426" y="32"/>
                  </a:lnTo>
                  <a:lnTo>
                    <a:pt x="417" y="34"/>
                  </a:lnTo>
                  <a:lnTo>
                    <a:pt x="408" y="44"/>
                  </a:lnTo>
                  <a:lnTo>
                    <a:pt x="397" y="51"/>
                  </a:lnTo>
                  <a:lnTo>
                    <a:pt x="388" y="55"/>
                  </a:lnTo>
                  <a:lnTo>
                    <a:pt x="378" y="62"/>
                  </a:lnTo>
                  <a:lnTo>
                    <a:pt x="369" y="71"/>
                  </a:lnTo>
                  <a:lnTo>
                    <a:pt x="362" y="76"/>
                  </a:lnTo>
                  <a:lnTo>
                    <a:pt x="360" y="76"/>
                  </a:lnTo>
                  <a:lnTo>
                    <a:pt x="353" y="78"/>
                  </a:lnTo>
                  <a:lnTo>
                    <a:pt x="349" y="78"/>
                  </a:lnTo>
                  <a:lnTo>
                    <a:pt x="342" y="83"/>
                  </a:lnTo>
                  <a:lnTo>
                    <a:pt x="337" y="83"/>
                  </a:lnTo>
                  <a:lnTo>
                    <a:pt x="333" y="81"/>
                  </a:lnTo>
                  <a:lnTo>
                    <a:pt x="328" y="81"/>
                  </a:lnTo>
                  <a:lnTo>
                    <a:pt x="321" y="78"/>
                  </a:lnTo>
                  <a:lnTo>
                    <a:pt x="317" y="76"/>
                  </a:lnTo>
                  <a:lnTo>
                    <a:pt x="312" y="71"/>
                  </a:lnTo>
                  <a:lnTo>
                    <a:pt x="310" y="74"/>
                  </a:lnTo>
                  <a:lnTo>
                    <a:pt x="305" y="78"/>
                  </a:lnTo>
                  <a:lnTo>
                    <a:pt x="298" y="85"/>
                  </a:lnTo>
                  <a:lnTo>
                    <a:pt x="296" y="90"/>
                  </a:lnTo>
                  <a:lnTo>
                    <a:pt x="291" y="94"/>
                  </a:lnTo>
                  <a:lnTo>
                    <a:pt x="289" y="99"/>
                  </a:lnTo>
                  <a:lnTo>
                    <a:pt x="287" y="99"/>
                  </a:lnTo>
                  <a:lnTo>
                    <a:pt x="284" y="97"/>
                  </a:lnTo>
                  <a:lnTo>
                    <a:pt x="282" y="99"/>
                  </a:lnTo>
                  <a:lnTo>
                    <a:pt x="284" y="106"/>
                  </a:lnTo>
                  <a:lnTo>
                    <a:pt x="289" y="124"/>
                  </a:lnTo>
                  <a:lnTo>
                    <a:pt x="296" y="138"/>
                  </a:lnTo>
                  <a:lnTo>
                    <a:pt x="296" y="150"/>
                  </a:lnTo>
                  <a:lnTo>
                    <a:pt x="296" y="161"/>
                  </a:lnTo>
                  <a:lnTo>
                    <a:pt x="291" y="171"/>
                  </a:lnTo>
                  <a:lnTo>
                    <a:pt x="287" y="175"/>
                  </a:lnTo>
                  <a:lnTo>
                    <a:pt x="287" y="178"/>
                  </a:lnTo>
                  <a:lnTo>
                    <a:pt x="296" y="187"/>
                  </a:lnTo>
                  <a:lnTo>
                    <a:pt x="298" y="189"/>
                  </a:lnTo>
                  <a:lnTo>
                    <a:pt x="298" y="184"/>
                  </a:lnTo>
                  <a:lnTo>
                    <a:pt x="301" y="187"/>
                  </a:lnTo>
                  <a:lnTo>
                    <a:pt x="305" y="184"/>
                  </a:lnTo>
                  <a:lnTo>
                    <a:pt x="307" y="184"/>
                  </a:lnTo>
                  <a:lnTo>
                    <a:pt x="305" y="187"/>
                  </a:lnTo>
                  <a:lnTo>
                    <a:pt x="305" y="189"/>
                  </a:lnTo>
                  <a:lnTo>
                    <a:pt x="314" y="198"/>
                  </a:lnTo>
                  <a:lnTo>
                    <a:pt x="312" y="198"/>
                  </a:lnTo>
                  <a:lnTo>
                    <a:pt x="307" y="198"/>
                  </a:lnTo>
                  <a:lnTo>
                    <a:pt x="305" y="201"/>
                  </a:lnTo>
                  <a:lnTo>
                    <a:pt x="305" y="212"/>
                  </a:lnTo>
                  <a:lnTo>
                    <a:pt x="305" y="217"/>
                  </a:lnTo>
                  <a:lnTo>
                    <a:pt x="307" y="219"/>
                  </a:lnTo>
                  <a:lnTo>
                    <a:pt x="312" y="214"/>
                  </a:lnTo>
                  <a:lnTo>
                    <a:pt x="317" y="214"/>
                  </a:lnTo>
                  <a:lnTo>
                    <a:pt x="319" y="217"/>
                  </a:lnTo>
                  <a:lnTo>
                    <a:pt x="321" y="219"/>
                  </a:lnTo>
                  <a:lnTo>
                    <a:pt x="326" y="217"/>
                  </a:lnTo>
                  <a:lnTo>
                    <a:pt x="333" y="219"/>
                  </a:lnTo>
                  <a:lnTo>
                    <a:pt x="337" y="221"/>
                  </a:lnTo>
                  <a:lnTo>
                    <a:pt x="333" y="224"/>
                  </a:lnTo>
                  <a:lnTo>
                    <a:pt x="333" y="228"/>
                  </a:lnTo>
                  <a:lnTo>
                    <a:pt x="333" y="233"/>
                  </a:lnTo>
                  <a:lnTo>
                    <a:pt x="326" y="233"/>
                  </a:lnTo>
                  <a:lnTo>
                    <a:pt x="326" y="231"/>
                  </a:lnTo>
                  <a:lnTo>
                    <a:pt x="321" y="228"/>
                  </a:lnTo>
                  <a:lnTo>
                    <a:pt x="319" y="231"/>
                  </a:lnTo>
                  <a:lnTo>
                    <a:pt x="314" y="228"/>
                  </a:lnTo>
                  <a:lnTo>
                    <a:pt x="312" y="228"/>
                  </a:lnTo>
                  <a:lnTo>
                    <a:pt x="310" y="221"/>
                  </a:lnTo>
                  <a:lnTo>
                    <a:pt x="307" y="219"/>
                  </a:lnTo>
                  <a:lnTo>
                    <a:pt x="305" y="221"/>
                  </a:lnTo>
                  <a:lnTo>
                    <a:pt x="301" y="217"/>
                  </a:lnTo>
                  <a:lnTo>
                    <a:pt x="301" y="210"/>
                  </a:lnTo>
                  <a:lnTo>
                    <a:pt x="305" y="198"/>
                  </a:lnTo>
                  <a:lnTo>
                    <a:pt x="305" y="194"/>
                  </a:lnTo>
                  <a:lnTo>
                    <a:pt x="303" y="194"/>
                  </a:lnTo>
                  <a:lnTo>
                    <a:pt x="298" y="198"/>
                  </a:lnTo>
                  <a:lnTo>
                    <a:pt x="298" y="210"/>
                  </a:lnTo>
                  <a:lnTo>
                    <a:pt x="296" y="219"/>
                  </a:lnTo>
                  <a:lnTo>
                    <a:pt x="294" y="221"/>
                  </a:lnTo>
                  <a:lnTo>
                    <a:pt x="294" y="226"/>
                  </a:lnTo>
                  <a:lnTo>
                    <a:pt x="296" y="221"/>
                  </a:lnTo>
                  <a:lnTo>
                    <a:pt x="298" y="221"/>
                  </a:lnTo>
                  <a:lnTo>
                    <a:pt x="301" y="224"/>
                  </a:lnTo>
                  <a:lnTo>
                    <a:pt x="305" y="224"/>
                  </a:lnTo>
                  <a:lnTo>
                    <a:pt x="307" y="228"/>
                  </a:lnTo>
                  <a:lnTo>
                    <a:pt x="307" y="235"/>
                  </a:lnTo>
                  <a:lnTo>
                    <a:pt x="303" y="240"/>
                  </a:lnTo>
                  <a:lnTo>
                    <a:pt x="296" y="242"/>
                  </a:lnTo>
                  <a:lnTo>
                    <a:pt x="303" y="235"/>
                  </a:lnTo>
                  <a:lnTo>
                    <a:pt x="303" y="233"/>
                  </a:lnTo>
                  <a:lnTo>
                    <a:pt x="298" y="231"/>
                  </a:lnTo>
                  <a:lnTo>
                    <a:pt x="298" y="231"/>
                  </a:lnTo>
                  <a:lnTo>
                    <a:pt x="296" y="233"/>
                  </a:lnTo>
                  <a:lnTo>
                    <a:pt x="289" y="238"/>
                  </a:lnTo>
                  <a:lnTo>
                    <a:pt x="289" y="240"/>
                  </a:lnTo>
                  <a:lnTo>
                    <a:pt x="284" y="242"/>
                  </a:lnTo>
                  <a:lnTo>
                    <a:pt x="282" y="242"/>
                  </a:lnTo>
                  <a:lnTo>
                    <a:pt x="280" y="240"/>
                  </a:lnTo>
                  <a:lnTo>
                    <a:pt x="280" y="238"/>
                  </a:lnTo>
                  <a:lnTo>
                    <a:pt x="273" y="240"/>
                  </a:lnTo>
                  <a:lnTo>
                    <a:pt x="271" y="238"/>
                  </a:lnTo>
                  <a:lnTo>
                    <a:pt x="271" y="233"/>
                  </a:lnTo>
                  <a:lnTo>
                    <a:pt x="268" y="233"/>
                  </a:lnTo>
                  <a:lnTo>
                    <a:pt x="266" y="233"/>
                  </a:lnTo>
                  <a:lnTo>
                    <a:pt x="262" y="233"/>
                  </a:lnTo>
                  <a:lnTo>
                    <a:pt x="262" y="231"/>
                  </a:lnTo>
                  <a:lnTo>
                    <a:pt x="259" y="228"/>
                  </a:lnTo>
                  <a:lnTo>
                    <a:pt x="257" y="231"/>
                  </a:lnTo>
                  <a:lnTo>
                    <a:pt x="255" y="231"/>
                  </a:lnTo>
                  <a:lnTo>
                    <a:pt x="255" y="226"/>
                  </a:lnTo>
                  <a:lnTo>
                    <a:pt x="252" y="221"/>
                  </a:lnTo>
                  <a:lnTo>
                    <a:pt x="252" y="219"/>
                  </a:lnTo>
                  <a:lnTo>
                    <a:pt x="257" y="219"/>
                  </a:lnTo>
                  <a:lnTo>
                    <a:pt x="262" y="212"/>
                  </a:lnTo>
                  <a:lnTo>
                    <a:pt x="264" y="212"/>
                  </a:lnTo>
                  <a:lnTo>
                    <a:pt x="266" y="210"/>
                  </a:lnTo>
                  <a:lnTo>
                    <a:pt x="266" y="205"/>
                  </a:lnTo>
                  <a:lnTo>
                    <a:pt x="259" y="201"/>
                  </a:lnTo>
                  <a:lnTo>
                    <a:pt x="257" y="198"/>
                  </a:lnTo>
                  <a:lnTo>
                    <a:pt x="252" y="198"/>
                  </a:lnTo>
                  <a:lnTo>
                    <a:pt x="246" y="203"/>
                  </a:lnTo>
                  <a:lnTo>
                    <a:pt x="243" y="203"/>
                  </a:lnTo>
                  <a:lnTo>
                    <a:pt x="239" y="201"/>
                  </a:lnTo>
                  <a:lnTo>
                    <a:pt x="236" y="201"/>
                  </a:lnTo>
                  <a:lnTo>
                    <a:pt x="225" y="205"/>
                  </a:lnTo>
                  <a:lnTo>
                    <a:pt x="223" y="208"/>
                  </a:lnTo>
                  <a:lnTo>
                    <a:pt x="225" y="210"/>
                  </a:lnTo>
                  <a:lnTo>
                    <a:pt x="230" y="214"/>
                  </a:lnTo>
                  <a:lnTo>
                    <a:pt x="230" y="214"/>
                  </a:lnTo>
                  <a:lnTo>
                    <a:pt x="225" y="214"/>
                  </a:lnTo>
                  <a:lnTo>
                    <a:pt x="223" y="214"/>
                  </a:lnTo>
                  <a:lnTo>
                    <a:pt x="220" y="212"/>
                  </a:lnTo>
                  <a:lnTo>
                    <a:pt x="216" y="212"/>
                  </a:lnTo>
                  <a:lnTo>
                    <a:pt x="209" y="210"/>
                  </a:lnTo>
                  <a:lnTo>
                    <a:pt x="202" y="212"/>
                  </a:lnTo>
                  <a:lnTo>
                    <a:pt x="200" y="214"/>
                  </a:lnTo>
                  <a:lnTo>
                    <a:pt x="200" y="214"/>
                  </a:lnTo>
                  <a:lnTo>
                    <a:pt x="195" y="214"/>
                  </a:lnTo>
                  <a:lnTo>
                    <a:pt x="193" y="214"/>
                  </a:lnTo>
                  <a:lnTo>
                    <a:pt x="191" y="214"/>
                  </a:lnTo>
                  <a:lnTo>
                    <a:pt x="186" y="217"/>
                  </a:lnTo>
                  <a:lnTo>
                    <a:pt x="186" y="219"/>
                  </a:lnTo>
                  <a:lnTo>
                    <a:pt x="181" y="221"/>
                  </a:lnTo>
                  <a:lnTo>
                    <a:pt x="177" y="224"/>
                  </a:lnTo>
                  <a:lnTo>
                    <a:pt x="172" y="226"/>
                  </a:lnTo>
                  <a:lnTo>
                    <a:pt x="170" y="226"/>
                  </a:lnTo>
                  <a:lnTo>
                    <a:pt x="170" y="226"/>
                  </a:lnTo>
                  <a:lnTo>
                    <a:pt x="172" y="224"/>
                  </a:lnTo>
                  <a:lnTo>
                    <a:pt x="168" y="224"/>
                  </a:lnTo>
                  <a:lnTo>
                    <a:pt x="165" y="228"/>
                  </a:lnTo>
                  <a:lnTo>
                    <a:pt x="165" y="231"/>
                  </a:lnTo>
                  <a:lnTo>
                    <a:pt x="170" y="238"/>
                  </a:lnTo>
                  <a:lnTo>
                    <a:pt x="175" y="247"/>
                  </a:lnTo>
                  <a:lnTo>
                    <a:pt x="181" y="247"/>
                  </a:lnTo>
                  <a:lnTo>
                    <a:pt x="186" y="254"/>
                  </a:lnTo>
                  <a:lnTo>
                    <a:pt x="191" y="256"/>
                  </a:lnTo>
                  <a:lnTo>
                    <a:pt x="191" y="261"/>
                  </a:lnTo>
                  <a:lnTo>
                    <a:pt x="195" y="261"/>
                  </a:lnTo>
                  <a:lnTo>
                    <a:pt x="200" y="263"/>
                  </a:lnTo>
                  <a:lnTo>
                    <a:pt x="200" y="265"/>
                  </a:lnTo>
                  <a:lnTo>
                    <a:pt x="193" y="265"/>
                  </a:lnTo>
                  <a:lnTo>
                    <a:pt x="191" y="261"/>
                  </a:lnTo>
                  <a:lnTo>
                    <a:pt x="186" y="258"/>
                  </a:lnTo>
                  <a:lnTo>
                    <a:pt x="184" y="256"/>
                  </a:lnTo>
                  <a:lnTo>
                    <a:pt x="181" y="256"/>
                  </a:lnTo>
                  <a:lnTo>
                    <a:pt x="177" y="261"/>
                  </a:lnTo>
                  <a:lnTo>
                    <a:pt x="175" y="261"/>
                  </a:lnTo>
                  <a:lnTo>
                    <a:pt x="172" y="256"/>
                  </a:lnTo>
                  <a:lnTo>
                    <a:pt x="175" y="254"/>
                  </a:lnTo>
                  <a:lnTo>
                    <a:pt x="175" y="251"/>
                  </a:lnTo>
                  <a:lnTo>
                    <a:pt x="172" y="251"/>
                  </a:lnTo>
                  <a:lnTo>
                    <a:pt x="170" y="256"/>
                  </a:lnTo>
                  <a:lnTo>
                    <a:pt x="170" y="263"/>
                  </a:lnTo>
                  <a:lnTo>
                    <a:pt x="172" y="265"/>
                  </a:lnTo>
                  <a:lnTo>
                    <a:pt x="172" y="268"/>
                  </a:lnTo>
                  <a:lnTo>
                    <a:pt x="168" y="272"/>
                  </a:lnTo>
                  <a:lnTo>
                    <a:pt x="163" y="277"/>
                  </a:lnTo>
                  <a:lnTo>
                    <a:pt x="163" y="284"/>
                  </a:lnTo>
                  <a:lnTo>
                    <a:pt x="163" y="288"/>
                  </a:lnTo>
                  <a:lnTo>
                    <a:pt x="170" y="298"/>
                  </a:lnTo>
                  <a:lnTo>
                    <a:pt x="177" y="300"/>
                  </a:lnTo>
                  <a:lnTo>
                    <a:pt x="181" y="305"/>
                  </a:lnTo>
                  <a:lnTo>
                    <a:pt x="184" y="305"/>
                  </a:lnTo>
                  <a:lnTo>
                    <a:pt x="188" y="300"/>
                  </a:lnTo>
                  <a:lnTo>
                    <a:pt x="195" y="300"/>
                  </a:lnTo>
                  <a:lnTo>
                    <a:pt x="200" y="302"/>
                  </a:lnTo>
                  <a:lnTo>
                    <a:pt x="209" y="302"/>
                  </a:lnTo>
                  <a:lnTo>
                    <a:pt x="211" y="305"/>
                  </a:lnTo>
                  <a:lnTo>
                    <a:pt x="213" y="309"/>
                  </a:lnTo>
                  <a:lnTo>
                    <a:pt x="216" y="311"/>
                  </a:lnTo>
                  <a:lnTo>
                    <a:pt x="218" y="309"/>
                  </a:lnTo>
                  <a:lnTo>
                    <a:pt x="218" y="305"/>
                  </a:lnTo>
                  <a:lnTo>
                    <a:pt x="218" y="302"/>
                  </a:lnTo>
                  <a:lnTo>
                    <a:pt x="223" y="302"/>
                  </a:lnTo>
                  <a:lnTo>
                    <a:pt x="223" y="305"/>
                  </a:lnTo>
                  <a:lnTo>
                    <a:pt x="218" y="311"/>
                  </a:lnTo>
                  <a:lnTo>
                    <a:pt x="218" y="314"/>
                  </a:lnTo>
                  <a:lnTo>
                    <a:pt x="220" y="314"/>
                  </a:lnTo>
                  <a:lnTo>
                    <a:pt x="225" y="309"/>
                  </a:lnTo>
                  <a:lnTo>
                    <a:pt x="227" y="307"/>
                  </a:lnTo>
                  <a:lnTo>
                    <a:pt x="234" y="307"/>
                  </a:lnTo>
                  <a:lnTo>
                    <a:pt x="241" y="300"/>
                  </a:lnTo>
                  <a:lnTo>
                    <a:pt x="248" y="300"/>
                  </a:lnTo>
                  <a:lnTo>
                    <a:pt x="250" y="295"/>
                  </a:lnTo>
                  <a:lnTo>
                    <a:pt x="252" y="295"/>
                  </a:lnTo>
                  <a:lnTo>
                    <a:pt x="252" y="298"/>
                  </a:lnTo>
                  <a:lnTo>
                    <a:pt x="255" y="300"/>
                  </a:lnTo>
                  <a:lnTo>
                    <a:pt x="262" y="295"/>
                  </a:lnTo>
                  <a:lnTo>
                    <a:pt x="266" y="295"/>
                  </a:lnTo>
                  <a:lnTo>
                    <a:pt x="268" y="293"/>
                  </a:lnTo>
                  <a:lnTo>
                    <a:pt x="266" y="295"/>
                  </a:lnTo>
                  <a:lnTo>
                    <a:pt x="262" y="300"/>
                  </a:lnTo>
                  <a:lnTo>
                    <a:pt x="264" y="302"/>
                  </a:lnTo>
                  <a:lnTo>
                    <a:pt x="266" y="302"/>
                  </a:lnTo>
                  <a:lnTo>
                    <a:pt x="262" y="309"/>
                  </a:lnTo>
                  <a:lnTo>
                    <a:pt x="255" y="309"/>
                  </a:lnTo>
                  <a:lnTo>
                    <a:pt x="255" y="309"/>
                  </a:lnTo>
                  <a:lnTo>
                    <a:pt x="250" y="307"/>
                  </a:lnTo>
                  <a:lnTo>
                    <a:pt x="246" y="311"/>
                  </a:lnTo>
                  <a:lnTo>
                    <a:pt x="246" y="314"/>
                  </a:lnTo>
                  <a:lnTo>
                    <a:pt x="250" y="314"/>
                  </a:lnTo>
                  <a:lnTo>
                    <a:pt x="252" y="316"/>
                  </a:lnTo>
                  <a:lnTo>
                    <a:pt x="252" y="323"/>
                  </a:lnTo>
                  <a:lnTo>
                    <a:pt x="246" y="330"/>
                  </a:lnTo>
                  <a:lnTo>
                    <a:pt x="246" y="335"/>
                  </a:lnTo>
                  <a:lnTo>
                    <a:pt x="243" y="337"/>
                  </a:lnTo>
                  <a:lnTo>
                    <a:pt x="243" y="339"/>
                  </a:lnTo>
                  <a:lnTo>
                    <a:pt x="243" y="341"/>
                  </a:lnTo>
                  <a:lnTo>
                    <a:pt x="243" y="344"/>
                  </a:lnTo>
                  <a:lnTo>
                    <a:pt x="243" y="348"/>
                  </a:lnTo>
                  <a:lnTo>
                    <a:pt x="239" y="353"/>
                  </a:lnTo>
                  <a:lnTo>
                    <a:pt x="236" y="355"/>
                  </a:lnTo>
                  <a:lnTo>
                    <a:pt x="232" y="355"/>
                  </a:lnTo>
                  <a:lnTo>
                    <a:pt x="230" y="358"/>
                  </a:lnTo>
                  <a:lnTo>
                    <a:pt x="225" y="360"/>
                  </a:lnTo>
                  <a:lnTo>
                    <a:pt x="223" y="362"/>
                  </a:lnTo>
                  <a:lnTo>
                    <a:pt x="218" y="362"/>
                  </a:lnTo>
                  <a:lnTo>
                    <a:pt x="211" y="358"/>
                  </a:lnTo>
                  <a:lnTo>
                    <a:pt x="209" y="358"/>
                  </a:lnTo>
                  <a:lnTo>
                    <a:pt x="209" y="355"/>
                  </a:lnTo>
                  <a:lnTo>
                    <a:pt x="204" y="353"/>
                  </a:lnTo>
                  <a:lnTo>
                    <a:pt x="204" y="353"/>
                  </a:lnTo>
                  <a:lnTo>
                    <a:pt x="200" y="358"/>
                  </a:lnTo>
                  <a:lnTo>
                    <a:pt x="195" y="362"/>
                  </a:lnTo>
                  <a:lnTo>
                    <a:pt x="193" y="367"/>
                  </a:lnTo>
                  <a:lnTo>
                    <a:pt x="184" y="369"/>
                  </a:lnTo>
                  <a:lnTo>
                    <a:pt x="181" y="371"/>
                  </a:lnTo>
                  <a:lnTo>
                    <a:pt x="179" y="371"/>
                  </a:lnTo>
                  <a:lnTo>
                    <a:pt x="175" y="369"/>
                  </a:lnTo>
                  <a:lnTo>
                    <a:pt x="168" y="369"/>
                  </a:lnTo>
                  <a:lnTo>
                    <a:pt x="163" y="374"/>
                  </a:lnTo>
                  <a:lnTo>
                    <a:pt x="159" y="374"/>
                  </a:lnTo>
                  <a:lnTo>
                    <a:pt x="156" y="376"/>
                  </a:lnTo>
                  <a:lnTo>
                    <a:pt x="156" y="381"/>
                  </a:lnTo>
                  <a:lnTo>
                    <a:pt x="154" y="388"/>
                  </a:lnTo>
                  <a:lnTo>
                    <a:pt x="149" y="390"/>
                  </a:lnTo>
                  <a:lnTo>
                    <a:pt x="149" y="388"/>
                  </a:lnTo>
                  <a:lnTo>
                    <a:pt x="145" y="383"/>
                  </a:lnTo>
                  <a:lnTo>
                    <a:pt x="140" y="383"/>
                  </a:lnTo>
                  <a:lnTo>
                    <a:pt x="136" y="385"/>
                  </a:lnTo>
                  <a:lnTo>
                    <a:pt x="138" y="388"/>
                  </a:lnTo>
                  <a:lnTo>
                    <a:pt x="140" y="390"/>
                  </a:lnTo>
                  <a:lnTo>
                    <a:pt x="138" y="392"/>
                  </a:lnTo>
                  <a:lnTo>
                    <a:pt x="136" y="392"/>
                  </a:lnTo>
                  <a:lnTo>
                    <a:pt x="136" y="390"/>
                  </a:lnTo>
                  <a:lnTo>
                    <a:pt x="131" y="385"/>
                  </a:lnTo>
                  <a:lnTo>
                    <a:pt x="129" y="385"/>
                  </a:lnTo>
                  <a:lnTo>
                    <a:pt x="124" y="390"/>
                  </a:lnTo>
                  <a:lnTo>
                    <a:pt x="122" y="397"/>
                  </a:lnTo>
                  <a:lnTo>
                    <a:pt x="120" y="397"/>
                  </a:lnTo>
                  <a:lnTo>
                    <a:pt x="117" y="397"/>
                  </a:lnTo>
                  <a:lnTo>
                    <a:pt x="108" y="406"/>
                  </a:lnTo>
                  <a:lnTo>
                    <a:pt x="106" y="411"/>
                  </a:lnTo>
                  <a:lnTo>
                    <a:pt x="104" y="413"/>
                  </a:lnTo>
                  <a:lnTo>
                    <a:pt x="101" y="413"/>
                  </a:lnTo>
                  <a:lnTo>
                    <a:pt x="97" y="413"/>
                  </a:lnTo>
                  <a:lnTo>
                    <a:pt x="94" y="413"/>
                  </a:lnTo>
                  <a:lnTo>
                    <a:pt x="99" y="418"/>
                  </a:lnTo>
                  <a:lnTo>
                    <a:pt x="99" y="420"/>
                  </a:lnTo>
                  <a:lnTo>
                    <a:pt x="97" y="422"/>
                  </a:lnTo>
                  <a:lnTo>
                    <a:pt x="94" y="418"/>
                  </a:lnTo>
                  <a:lnTo>
                    <a:pt x="92" y="418"/>
                  </a:lnTo>
                  <a:lnTo>
                    <a:pt x="90" y="422"/>
                  </a:lnTo>
                  <a:lnTo>
                    <a:pt x="85" y="427"/>
                  </a:lnTo>
                  <a:lnTo>
                    <a:pt x="85" y="429"/>
                  </a:lnTo>
                  <a:lnTo>
                    <a:pt x="90" y="436"/>
                  </a:lnTo>
                  <a:lnTo>
                    <a:pt x="90" y="441"/>
                  </a:lnTo>
                  <a:lnTo>
                    <a:pt x="90" y="443"/>
                  </a:lnTo>
                  <a:lnTo>
                    <a:pt x="87" y="448"/>
                  </a:lnTo>
                  <a:lnTo>
                    <a:pt x="87" y="450"/>
                  </a:lnTo>
                  <a:lnTo>
                    <a:pt x="90" y="450"/>
                  </a:lnTo>
                  <a:lnTo>
                    <a:pt x="92" y="448"/>
                  </a:lnTo>
                  <a:lnTo>
                    <a:pt x="94" y="450"/>
                  </a:lnTo>
                  <a:lnTo>
                    <a:pt x="94" y="455"/>
                  </a:lnTo>
                  <a:lnTo>
                    <a:pt x="92" y="457"/>
                  </a:lnTo>
                  <a:lnTo>
                    <a:pt x="90" y="457"/>
                  </a:lnTo>
                  <a:lnTo>
                    <a:pt x="92" y="459"/>
                  </a:lnTo>
                  <a:lnTo>
                    <a:pt x="94" y="459"/>
                  </a:lnTo>
                  <a:lnTo>
                    <a:pt x="97" y="457"/>
                  </a:lnTo>
                  <a:lnTo>
                    <a:pt x="99" y="457"/>
                  </a:lnTo>
                  <a:lnTo>
                    <a:pt x="101" y="459"/>
                  </a:lnTo>
                  <a:lnTo>
                    <a:pt x="101" y="461"/>
                  </a:lnTo>
                  <a:lnTo>
                    <a:pt x="106" y="461"/>
                  </a:lnTo>
                  <a:lnTo>
                    <a:pt x="108" y="464"/>
                  </a:lnTo>
                  <a:lnTo>
                    <a:pt x="113" y="464"/>
                  </a:lnTo>
                  <a:lnTo>
                    <a:pt x="115" y="461"/>
                  </a:lnTo>
                  <a:lnTo>
                    <a:pt x="117" y="452"/>
                  </a:lnTo>
                  <a:lnTo>
                    <a:pt x="120" y="450"/>
                  </a:lnTo>
                  <a:lnTo>
                    <a:pt x="126" y="450"/>
                  </a:lnTo>
                  <a:lnTo>
                    <a:pt x="131" y="448"/>
                  </a:lnTo>
                  <a:lnTo>
                    <a:pt x="126" y="452"/>
                  </a:lnTo>
                  <a:lnTo>
                    <a:pt x="124" y="452"/>
                  </a:lnTo>
                  <a:lnTo>
                    <a:pt x="117" y="459"/>
                  </a:lnTo>
                  <a:lnTo>
                    <a:pt x="117" y="464"/>
                  </a:lnTo>
                  <a:lnTo>
                    <a:pt x="113" y="466"/>
                  </a:lnTo>
                  <a:lnTo>
                    <a:pt x="117" y="471"/>
                  </a:lnTo>
                  <a:lnTo>
                    <a:pt x="117" y="473"/>
                  </a:lnTo>
                  <a:lnTo>
                    <a:pt x="113" y="473"/>
                  </a:lnTo>
                  <a:lnTo>
                    <a:pt x="110" y="473"/>
                  </a:lnTo>
                  <a:lnTo>
                    <a:pt x="110" y="471"/>
                  </a:lnTo>
                  <a:lnTo>
                    <a:pt x="108" y="468"/>
                  </a:lnTo>
                  <a:lnTo>
                    <a:pt x="106" y="468"/>
                  </a:lnTo>
                  <a:lnTo>
                    <a:pt x="104" y="464"/>
                  </a:lnTo>
                  <a:lnTo>
                    <a:pt x="97" y="464"/>
                  </a:lnTo>
                  <a:lnTo>
                    <a:pt x="97" y="461"/>
                  </a:lnTo>
                  <a:lnTo>
                    <a:pt x="92" y="464"/>
                  </a:lnTo>
                  <a:lnTo>
                    <a:pt x="90" y="464"/>
                  </a:lnTo>
                  <a:lnTo>
                    <a:pt x="87" y="468"/>
                  </a:lnTo>
                  <a:lnTo>
                    <a:pt x="85" y="468"/>
                  </a:lnTo>
                  <a:lnTo>
                    <a:pt x="81" y="468"/>
                  </a:lnTo>
                  <a:lnTo>
                    <a:pt x="81" y="471"/>
                  </a:lnTo>
                  <a:lnTo>
                    <a:pt x="83" y="475"/>
                  </a:lnTo>
                  <a:lnTo>
                    <a:pt x="85" y="475"/>
                  </a:lnTo>
                  <a:lnTo>
                    <a:pt x="83" y="478"/>
                  </a:lnTo>
                  <a:lnTo>
                    <a:pt x="81" y="482"/>
                  </a:lnTo>
                  <a:lnTo>
                    <a:pt x="83" y="487"/>
                  </a:lnTo>
                  <a:lnTo>
                    <a:pt x="85" y="487"/>
                  </a:lnTo>
                  <a:lnTo>
                    <a:pt x="85" y="494"/>
                  </a:lnTo>
                  <a:lnTo>
                    <a:pt x="85" y="496"/>
                  </a:lnTo>
                  <a:lnTo>
                    <a:pt x="85" y="498"/>
                  </a:lnTo>
                  <a:lnTo>
                    <a:pt x="90" y="503"/>
                  </a:lnTo>
                  <a:lnTo>
                    <a:pt x="90" y="503"/>
                  </a:lnTo>
                  <a:lnTo>
                    <a:pt x="85" y="505"/>
                  </a:lnTo>
                  <a:lnTo>
                    <a:pt x="85" y="508"/>
                  </a:lnTo>
                  <a:lnTo>
                    <a:pt x="97" y="512"/>
                  </a:lnTo>
                  <a:lnTo>
                    <a:pt x="104" y="512"/>
                  </a:lnTo>
                  <a:lnTo>
                    <a:pt x="108" y="510"/>
                  </a:lnTo>
                  <a:lnTo>
                    <a:pt x="113" y="510"/>
                  </a:lnTo>
                  <a:lnTo>
                    <a:pt x="115" y="510"/>
                  </a:lnTo>
                  <a:lnTo>
                    <a:pt x="117" y="510"/>
                  </a:lnTo>
                  <a:lnTo>
                    <a:pt x="122" y="503"/>
                  </a:lnTo>
                  <a:lnTo>
                    <a:pt x="122" y="501"/>
                  </a:lnTo>
                  <a:lnTo>
                    <a:pt x="120" y="496"/>
                  </a:lnTo>
                  <a:lnTo>
                    <a:pt x="120" y="494"/>
                  </a:lnTo>
                  <a:lnTo>
                    <a:pt x="124" y="491"/>
                  </a:lnTo>
                  <a:lnTo>
                    <a:pt x="131" y="487"/>
                  </a:lnTo>
                  <a:lnTo>
                    <a:pt x="140" y="482"/>
                  </a:lnTo>
                  <a:lnTo>
                    <a:pt x="145" y="482"/>
                  </a:lnTo>
                  <a:lnTo>
                    <a:pt x="140" y="482"/>
                  </a:lnTo>
                  <a:lnTo>
                    <a:pt x="131" y="491"/>
                  </a:lnTo>
                  <a:lnTo>
                    <a:pt x="126" y="494"/>
                  </a:lnTo>
                  <a:lnTo>
                    <a:pt x="126" y="496"/>
                  </a:lnTo>
                  <a:lnTo>
                    <a:pt x="129" y="501"/>
                  </a:lnTo>
                  <a:lnTo>
                    <a:pt x="129" y="503"/>
                  </a:lnTo>
                  <a:lnTo>
                    <a:pt x="126" y="508"/>
                  </a:lnTo>
                  <a:lnTo>
                    <a:pt x="122" y="510"/>
                  </a:lnTo>
                  <a:lnTo>
                    <a:pt x="122" y="515"/>
                  </a:lnTo>
                  <a:lnTo>
                    <a:pt x="122" y="519"/>
                  </a:lnTo>
                  <a:lnTo>
                    <a:pt x="120" y="524"/>
                  </a:lnTo>
                  <a:lnTo>
                    <a:pt x="122" y="526"/>
                  </a:lnTo>
                  <a:lnTo>
                    <a:pt x="120" y="528"/>
                  </a:lnTo>
                  <a:lnTo>
                    <a:pt x="122" y="533"/>
                  </a:lnTo>
                  <a:lnTo>
                    <a:pt x="115" y="535"/>
                  </a:lnTo>
                  <a:lnTo>
                    <a:pt x="113" y="538"/>
                  </a:lnTo>
                  <a:lnTo>
                    <a:pt x="113" y="540"/>
                  </a:lnTo>
                  <a:lnTo>
                    <a:pt x="110" y="540"/>
                  </a:lnTo>
                  <a:lnTo>
                    <a:pt x="108" y="542"/>
                  </a:lnTo>
                  <a:lnTo>
                    <a:pt x="110" y="545"/>
                  </a:lnTo>
                  <a:lnTo>
                    <a:pt x="110" y="549"/>
                  </a:lnTo>
                  <a:lnTo>
                    <a:pt x="113" y="549"/>
                  </a:lnTo>
                  <a:lnTo>
                    <a:pt x="115" y="549"/>
                  </a:lnTo>
                  <a:lnTo>
                    <a:pt x="120" y="549"/>
                  </a:lnTo>
                  <a:lnTo>
                    <a:pt x="120" y="551"/>
                  </a:lnTo>
                  <a:lnTo>
                    <a:pt x="117" y="554"/>
                  </a:lnTo>
                  <a:lnTo>
                    <a:pt x="113" y="554"/>
                  </a:lnTo>
                  <a:lnTo>
                    <a:pt x="110" y="556"/>
                  </a:lnTo>
                  <a:lnTo>
                    <a:pt x="113" y="558"/>
                  </a:lnTo>
                  <a:lnTo>
                    <a:pt x="110" y="558"/>
                  </a:lnTo>
                  <a:lnTo>
                    <a:pt x="113" y="563"/>
                  </a:lnTo>
                  <a:lnTo>
                    <a:pt x="110" y="563"/>
                  </a:lnTo>
                  <a:lnTo>
                    <a:pt x="106" y="565"/>
                  </a:lnTo>
                  <a:lnTo>
                    <a:pt x="104" y="568"/>
                  </a:lnTo>
                  <a:lnTo>
                    <a:pt x="101" y="565"/>
                  </a:lnTo>
                  <a:lnTo>
                    <a:pt x="99" y="568"/>
                  </a:lnTo>
                  <a:lnTo>
                    <a:pt x="101" y="570"/>
                  </a:lnTo>
                  <a:lnTo>
                    <a:pt x="106" y="570"/>
                  </a:lnTo>
                  <a:lnTo>
                    <a:pt x="108" y="572"/>
                  </a:lnTo>
                  <a:lnTo>
                    <a:pt x="113" y="568"/>
                  </a:lnTo>
                  <a:lnTo>
                    <a:pt x="120" y="563"/>
                  </a:lnTo>
                  <a:lnTo>
                    <a:pt x="122" y="563"/>
                  </a:lnTo>
                  <a:lnTo>
                    <a:pt x="124" y="563"/>
                  </a:lnTo>
                  <a:lnTo>
                    <a:pt x="129" y="561"/>
                  </a:lnTo>
                  <a:lnTo>
                    <a:pt x="133" y="558"/>
                  </a:lnTo>
                  <a:lnTo>
                    <a:pt x="133" y="561"/>
                  </a:lnTo>
                  <a:lnTo>
                    <a:pt x="131" y="561"/>
                  </a:lnTo>
                  <a:lnTo>
                    <a:pt x="131" y="563"/>
                  </a:lnTo>
                  <a:lnTo>
                    <a:pt x="133" y="565"/>
                  </a:lnTo>
                  <a:lnTo>
                    <a:pt x="136" y="568"/>
                  </a:lnTo>
                  <a:lnTo>
                    <a:pt x="133" y="570"/>
                  </a:lnTo>
                  <a:lnTo>
                    <a:pt x="138" y="572"/>
                  </a:lnTo>
                  <a:lnTo>
                    <a:pt x="140" y="570"/>
                  </a:lnTo>
                  <a:lnTo>
                    <a:pt x="142" y="568"/>
                  </a:lnTo>
                  <a:lnTo>
                    <a:pt x="142" y="568"/>
                  </a:lnTo>
                  <a:lnTo>
                    <a:pt x="142" y="570"/>
                  </a:lnTo>
                  <a:lnTo>
                    <a:pt x="145" y="575"/>
                  </a:lnTo>
                  <a:lnTo>
                    <a:pt x="147" y="582"/>
                  </a:lnTo>
                  <a:lnTo>
                    <a:pt x="145" y="586"/>
                  </a:lnTo>
                  <a:lnTo>
                    <a:pt x="147" y="591"/>
                  </a:lnTo>
                  <a:lnTo>
                    <a:pt x="149" y="591"/>
                  </a:lnTo>
                  <a:lnTo>
                    <a:pt x="152" y="586"/>
                  </a:lnTo>
                  <a:lnTo>
                    <a:pt x="152" y="582"/>
                  </a:lnTo>
                  <a:lnTo>
                    <a:pt x="154" y="577"/>
                  </a:lnTo>
                  <a:lnTo>
                    <a:pt x="154" y="572"/>
                  </a:lnTo>
                  <a:lnTo>
                    <a:pt x="159" y="570"/>
                  </a:lnTo>
                  <a:lnTo>
                    <a:pt x="161" y="570"/>
                  </a:lnTo>
                  <a:lnTo>
                    <a:pt x="165" y="565"/>
                  </a:lnTo>
                  <a:lnTo>
                    <a:pt x="170" y="565"/>
                  </a:lnTo>
                  <a:lnTo>
                    <a:pt x="165" y="568"/>
                  </a:lnTo>
                  <a:lnTo>
                    <a:pt x="161" y="575"/>
                  </a:lnTo>
                  <a:lnTo>
                    <a:pt x="161" y="577"/>
                  </a:lnTo>
                  <a:lnTo>
                    <a:pt x="165" y="582"/>
                  </a:lnTo>
                  <a:lnTo>
                    <a:pt x="168" y="584"/>
                  </a:lnTo>
                  <a:lnTo>
                    <a:pt x="172" y="579"/>
                  </a:lnTo>
                  <a:lnTo>
                    <a:pt x="181" y="579"/>
                  </a:lnTo>
                  <a:lnTo>
                    <a:pt x="184" y="577"/>
                  </a:lnTo>
                  <a:lnTo>
                    <a:pt x="188" y="575"/>
                  </a:lnTo>
                  <a:lnTo>
                    <a:pt x="195" y="572"/>
                  </a:lnTo>
                  <a:lnTo>
                    <a:pt x="197" y="572"/>
                  </a:lnTo>
                  <a:lnTo>
                    <a:pt x="195" y="572"/>
                  </a:lnTo>
                  <a:lnTo>
                    <a:pt x="191" y="579"/>
                  </a:lnTo>
                  <a:lnTo>
                    <a:pt x="191" y="582"/>
                  </a:lnTo>
                  <a:lnTo>
                    <a:pt x="186" y="584"/>
                  </a:lnTo>
                  <a:lnTo>
                    <a:pt x="177" y="588"/>
                  </a:lnTo>
                  <a:lnTo>
                    <a:pt x="170" y="593"/>
                  </a:lnTo>
                  <a:lnTo>
                    <a:pt x="168" y="600"/>
                  </a:lnTo>
                  <a:lnTo>
                    <a:pt x="168" y="605"/>
                  </a:lnTo>
                  <a:lnTo>
                    <a:pt x="168" y="607"/>
                  </a:lnTo>
                  <a:lnTo>
                    <a:pt x="172" y="609"/>
                  </a:lnTo>
                  <a:lnTo>
                    <a:pt x="165" y="609"/>
                  </a:lnTo>
                  <a:lnTo>
                    <a:pt x="163" y="609"/>
                  </a:lnTo>
                  <a:lnTo>
                    <a:pt x="159" y="614"/>
                  </a:lnTo>
                  <a:lnTo>
                    <a:pt x="159" y="618"/>
                  </a:lnTo>
                  <a:lnTo>
                    <a:pt x="154" y="625"/>
                  </a:lnTo>
                  <a:lnTo>
                    <a:pt x="149" y="630"/>
                  </a:lnTo>
                  <a:lnTo>
                    <a:pt x="152" y="632"/>
                  </a:lnTo>
                  <a:lnTo>
                    <a:pt x="154" y="632"/>
                  </a:lnTo>
                  <a:lnTo>
                    <a:pt x="152" y="635"/>
                  </a:lnTo>
                  <a:lnTo>
                    <a:pt x="149" y="635"/>
                  </a:lnTo>
                  <a:lnTo>
                    <a:pt x="149" y="632"/>
                  </a:lnTo>
                  <a:lnTo>
                    <a:pt x="147" y="632"/>
                  </a:lnTo>
                  <a:lnTo>
                    <a:pt x="142" y="635"/>
                  </a:lnTo>
                  <a:lnTo>
                    <a:pt x="138" y="639"/>
                  </a:lnTo>
                  <a:lnTo>
                    <a:pt x="140" y="642"/>
                  </a:lnTo>
                  <a:lnTo>
                    <a:pt x="138" y="644"/>
                  </a:lnTo>
                  <a:lnTo>
                    <a:pt x="136" y="644"/>
                  </a:lnTo>
                  <a:lnTo>
                    <a:pt x="133" y="642"/>
                  </a:lnTo>
                  <a:lnTo>
                    <a:pt x="131" y="644"/>
                  </a:lnTo>
                  <a:lnTo>
                    <a:pt x="122" y="651"/>
                  </a:lnTo>
                  <a:lnTo>
                    <a:pt x="120" y="653"/>
                  </a:lnTo>
                  <a:lnTo>
                    <a:pt x="122" y="658"/>
                  </a:lnTo>
                  <a:lnTo>
                    <a:pt x="120" y="658"/>
                  </a:lnTo>
                  <a:lnTo>
                    <a:pt x="117" y="658"/>
                  </a:lnTo>
                  <a:lnTo>
                    <a:pt x="117" y="653"/>
                  </a:lnTo>
                  <a:lnTo>
                    <a:pt x="110" y="655"/>
                  </a:lnTo>
                  <a:lnTo>
                    <a:pt x="106" y="658"/>
                  </a:lnTo>
                  <a:lnTo>
                    <a:pt x="104" y="660"/>
                  </a:lnTo>
                  <a:lnTo>
                    <a:pt x="101" y="662"/>
                  </a:lnTo>
                  <a:lnTo>
                    <a:pt x="99" y="665"/>
                  </a:lnTo>
                  <a:lnTo>
                    <a:pt x="92" y="665"/>
                  </a:lnTo>
                  <a:lnTo>
                    <a:pt x="87" y="669"/>
                  </a:lnTo>
                  <a:lnTo>
                    <a:pt x="78" y="674"/>
                  </a:lnTo>
                  <a:lnTo>
                    <a:pt x="71" y="678"/>
                  </a:lnTo>
                  <a:lnTo>
                    <a:pt x="69" y="683"/>
                  </a:lnTo>
                  <a:lnTo>
                    <a:pt x="69" y="685"/>
                  </a:lnTo>
                  <a:lnTo>
                    <a:pt x="71" y="690"/>
                  </a:lnTo>
                  <a:lnTo>
                    <a:pt x="69" y="692"/>
                  </a:lnTo>
                  <a:lnTo>
                    <a:pt x="69" y="692"/>
                  </a:lnTo>
                  <a:lnTo>
                    <a:pt x="67" y="690"/>
                  </a:lnTo>
                  <a:lnTo>
                    <a:pt x="65" y="690"/>
                  </a:lnTo>
                  <a:lnTo>
                    <a:pt x="65" y="692"/>
                  </a:lnTo>
                  <a:lnTo>
                    <a:pt x="65" y="695"/>
                  </a:lnTo>
                  <a:lnTo>
                    <a:pt x="62" y="695"/>
                  </a:lnTo>
                  <a:lnTo>
                    <a:pt x="60" y="692"/>
                  </a:lnTo>
                  <a:lnTo>
                    <a:pt x="60" y="690"/>
                  </a:lnTo>
                  <a:lnTo>
                    <a:pt x="62" y="688"/>
                  </a:lnTo>
                  <a:lnTo>
                    <a:pt x="60" y="685"/>
                  </a:lnTo>
                  <a:lnTo>
                    <a:pt x="55" y="685"/>
                  </a:lnTo>
                  <a:lnTo>
                    <a:pt x="53" y="685"/>
                  </a:lnTo>
                  <a:lnTo>
                    <a:pt x="49" y="685"/>
                  </a:lnTo>
                  <a:lnTo>
                    <a:pt x="44" y="685"/>
                  </a:lnTo>
                  <a:lnTo>
                    <a:pt x="39" y="688"/>
                  </a:lnTo>
                  <a:lnTo>
                    <a:pt x="37" y="692"/>
                  </a:lnTo>
                  <a:lnTo>
                    <a:pt x="33" y="695"/>
                  </a:lnTo>
                  <a:lnTo>
                    <a:pt x="28" y="697"/>
                  </a:lnTo>
                  <a:lnTo>
                    <a:pt x="23" y="702"/>
                  </a:lnTo>
                  <a:lnTo>
                    <a:pt x="23" y="704"/>
                  </a:lnTo>
                  <a:lnTo>
                    <a:pt x="21" y="706"/>
                  </a:lnTo>
                  <a:lnTo>
                    <a:pt x="19" y="704"/>
                  </a:lnTo>
                  <a:lnTo>
                    <a:pt x="14" y="706"/>
                  </a:lnTo>
                  <a:lnTo>
                    <a:pt x="12" y="708"/>
                  </a:lnTo>
                  <a:lnTo>
                    <a:pt x="12" y="711"/>
                  </a:lnTo>
                  <a:lnTo>
                    <a:pt x="10" y="711"/>
                  </a:lnTo>
                  <a:lnTo>
                    <a:pt x="7" y="711"/>
                  </a:lnTo>
                  <a:lnTo>
                    <a:pt x="3" y="711"/>
                  </a:lnTo>
                  <a:lnTo>
                    <a:pt x="0" y="715"/>
                  </a:lnTo>
                  <a:lnTo>
                    <a:pt x="0" y="718"/>
                  </a:lnTo>
                  <a:lnTo>
                    <a:pt x="0" y="720"/>
                  </a:lnTo>
                  <a:lnTo>
                    <a:pt x="5" y="720"/>
                  </a:lnTo>
                  <a:lnTo>
                    <a:pt x="5" y="718"/>
                  </a:lnTo>
                  <a:lnTo>
                    <a:pt x="5" y="715"/>
                  </a:lnTo>
                  <a:lnTo>
                    <a:pt x="7" y="713"/>
                  </a:lnTo>
                  <a:lnTo>
                    <a:pt x="10" y="715"/>
                  </a:lnTo>
                  <a:lnTo>
                    <a:pt x="7" y="718"/>
                  </a:lnTo>
                  <a:lnTo>
                    <a:pt x="10" y="720"/>
                  </a:lnTo>
                  <a:lnTo>
                    <a:pt x="12" y="718"/>
                  </a:lnTo>
                  <a:lnTo>
                    <a:pt x="16" y="713"/>
                  </a:lnTo>
                  <a:lnTo>
                    <a:pt x="16" y="711"/>
                  </a:lnTo>
                  <a:lnTo>
                    <a:pt x="19" y="713"/>
                  </a:lnTo>
                  <a:lnTo>
                    <a:pt x="19" y="715"/>
                  </a:lnTo>
                  <a:lnTo>
                    <a:pt x="19" y="718"/>
                  </a:lnTo>
                  <a:lnTo>
                    <a:pt x="21" y="718"/>
                  </a:lnTo>
                  <a:lnTo>
                    <a:pt x="23" y="713"/>
                  </a:lnTo>
                  <a:lnTo>
                    <a:pt x="26" y="718"/>
                  </a:lnTo>
                  <a:lnTo>
                    <a:pt x="26" y="718"/>
                  </a:lnTo>
                  <a:lnTo>
                    <a:pt x="26" y="713"/>
                  </a:lnTo>
                  <a:lnTo>
                    <a:pt x="30" y="713"/>
                  </a:lnTo>
                  <a:lnTo>
                    <a:pt x="33" y="713"/>
                  </a:lnTo>
                  <a:lnTo>
                    <a:pt x="37" y="711"/>
                  </a:lnTo>
                  <a:lnTo>
                    <a:pt x="39" y="706"/>
                  </a:lnTo>
                  <a:lnTo>
                    <a:pt x="39" y="702"/>
                  </a:lnTo>
                  <a:lnTo>
                    <a:pt x="42" y="702"/>
                  </a:lnTo>
                  <a:lnTo>
                    <a:pt x="46" y="697"/>
                  </a:lnTo>
                  <a:lnTo>
                    <a:pt x="46" y="697"/>
                  </a:lnTo>
                  <a:lnTo>
                    <a:pt x="51" y="699"/>
                  </a:lnTo>
                  <a:lnTo>
                    <a:pt x="51" y="702"/>
                  </a:lnTo>
                  <a:lnTo>
                    <a:pt x="46" y="702"/>
                  </a:lnTo>
                  <a:lnTo>
                    <a:pt x="44" y="706"/>
                  </a:lnTo>
                  <a:lnTo>
                    <a:pt x="44" y="708"/>
                  </a:lnTo>
                  <a:lnTo>
                    <a:pt x="46" y="711"/>
                  </a:lnTo>
                  <a:lnTo>
                    <a:pt x="51" y="706"/>
                  </a:lnTo>
                  <a:lnTo>
                    <a:pt x="53" y="704"/>
                  </a:lnTo>
                  <a:lnTo>
                    <a:pt x="55" y="702"/>
                  </a:lnTo>
                  <a:lnTo>
                    <a:pt x="55" y="704"/>
                  </a:lnTo>
                  <a:lnTo>
                    <a:pt x="58" y="702"/>
                  </a:lnTo>
                  <a:lnTo>
                    <a:pt x="60" y="702"/>
                  </a:lnTo>
                  <a:lnTo>
                    <a:pt x="60" y="704"/>
                  </a:lnTo>
                  <a:lnTo>
                    <a:pt x="58" y="706"/>
                  </a:lnTo>
                  <a:lnTo>
                    <a:pt x="60" y="708"/>
                  </a:lnTo>
                  <a:lnTo>
                    <a:pt x="62" y="704"/>
                  </a:lnTo>
                  <a:lnTo>
                    <a:pt x="67" y="704"/>
                  </a:lnTo>
                  <a:lnTo>
                    <a:pt x="69" y="702"/>
                  </a:lnTo>
                  <a:lnTo>
                    <a:pt x="71" y="702"/>
                  </a:lnTo>
                  <a:lnTo>
                    <a:pt x="76" y="695"/>
                  </a:lnTo>
                  <a:lnTo>
                    <a:pt x="81" y="695"/>
                  </a:lnTo>
                  <a:lnTo>
                    <a:pt x="83" y="695"/>
                  </a:lnTo>
                  <a:lnTo>
                    <a:pt x="83" y="697"/>
                  </a:lnTo>
                  <a:lnTo>
                    <a:pt x="81" y="702"/>
                  </a:lnTo>
                  <a:lnTo>
                    <a:pt x="78" y="706"/>
                  </a:lnTo>
                  <a:lnTo>
                    <a:pt x="78" y="706"/>
                  </a:lnTo>
                  <a:lnTo>
                    <a:pt x="78" y="706"/>
                  </a:lnTo>
                  <a:lnTo>
                    <a:pt x="85" y="702"/>
                  </a:lnTo>
                  <a:lnTo>
                    <a:pt x="85" y="695"/>
                  </a:lnTo>
                  <a:lnTo>
                    <a:pt x="85" y="692"/>
                  </a:lnTo>
                  <a:lnTo>
                    <a:pt x="87" y="697"/>
                  </a:lnTo>
                  <a:lnTo>
                    <a:pt x="90" y="695"/>
                  </a:lnTo>
                  <a:lnTo>
                    <a:pt x="92" y="695"/>
                  </a:lnTo>
                  <a:lnTo>
                    <a:pt x="97" y="695"/>
                  </a:lnTo>
                  <a:lnTo>
                    <a:pt x="101" y="690"/>
                  </a:lnTo>
                  <a:lnTo>
                    <a:pt x="101" y="690"/>
                  </a:lnTo>
                  <a:lnTo>
                    <a:pt x="104" y="692"/>
                  </a:lnTo>
                  <a:lnTo>
                    <a:pt x="106" y="688"/>
                  </a:lnTo>
                  <a:lnTo>
                    <a:pt x="108" y="685"/>
                  </a:lnTo>
                  <a:lnTo>
                    <a:pt x="108" y="685"/>
                  </a:lnTo>
                  <a:lnTo>
                    <a:pt x="108" y="688"/>
                  </a:lnTo>
                  <a:lnTo>
                    <a:pt x="108" y="692"/>
                  </a:lnTo>
                  <a:lnTo>
                    <a:pt x="110" y="692"/>
                  </a:lnTo>
                  <a:lnTo>
                    <a:pt x="113" y="688"/>
                  </a:lnTo>
                  <a:lnTo>
                    <a:pt x="110" y="688"/>
                  </a:lnTo>
                  <a:lnTo>
                    <a:pt x="115" y="685"/>
                  </a:lnTo>
                  <a:lnTo>
                    <a:pt x="115" y="683"/>
                  </a:lnTo>
                  <a:lnTo>
                    <a:pt x="108" y="683"/>
                  </a:lnTo>
                  <a:lnTo>
                    <a:pt x="106" y="681"/>
                  </a:lnTo>
                  <a:lnTo>
                    <a:pt x="113" y="681"/>
                  </a:lnTo>
                  <a:lnTo>
                    <a:pt x="117" y="676"/>
                  </a:lnTo>
                  <a:lnTo>
                    <a:pt x="126" y="676"/>
                  </a:lnTo>
                  <a:lnTo>
                    <a:pt x="129" y="674"/>
                  </a:lnTo>
                  <a:lnTo>
                    <a:pt x="126" y="672"/>
                  </a:lnTo>
                  <a:lnTo>
                    <a:pt x="126" y="672"/>
                  </a:lnTo>
                  <a:lnTo>
                    <a:pt x="129" y="672"/>
                  </a:lnTo>
                  <a:lnTo>
                    <a:pt x="131" y="669"/>
                  </a:lnTo>
                  <a:lnTo>
                    <a:pt x="133" y="669"/>
                  </a:lnTo>
                  <a:lnTo>
                    <a:pt x="136" y="669"/>
                  </a:lnTo>
                  <a:lnTo>
                    <a:pt x="136" y="672"/>
                  </a:lnTo>
                  <a:lnTo>
                    <a:pt x="138" y="672"/>
                  </a:lnTo>
                  <a:lnTo>
                    <a:pt x="140" y="669"/>
                  </a:lnTo>
                  <a:lnTo>
                    <a:pt x="138" y="667"/>
                  </a:lnTo>
                  <a:lnTo>
                    <a:pt x="142" y="665"/>
                  </a:lnTo>
                  <a:lnTo>
                    <a:pt x="142" y="662"/>
                  </a:lnTo>
                  <a:lnTo>
                    <a:pt x="142" y="660"/>
                  </a:lnTo>
                  <a:lnTo>
                    <a:pt x="145" y="662"/>
                  </a:lnTo>
                  <a:lnTo>
                    <a:pt x="145" y="665"/>
                  </a:lnTo>
                  <a:lnTo>
                    <a:pt x="147" y="667"/>
                  </a:lnTo>
                  <a:lnTo>
                    <a:pt x="152" y="662"/>
                  </a:lnTo>
                  <a:lnTo>
                    <a:pt x="154" y="660"/>
                  </a:lnTo>
                  <a:lnTo>
                    <a:pt x="156" y="660"/>
                  </a:lnTo>
                  <a:lnTo>
                    <a:pt x="159" y="658"/>
                  </a:lnTo>
                  <a:lnTo>
                    <a:pt x="161" y="655"/>
                  </a:lnTo>
                  <a:lnTo>
                    <a:pt x="163" y="658"/>
                  </a:lnTo>
                  <a:lnTo>
                    <a:pt x="165" y="658"/>
                  </a:lnTo>
                  <a:lnTo>
                    <a:pt x="170" y="653"/>
                  </a:lnTo>
                  <a:lnTo>
                    <a:pt x="170" y="648"/>
                  </a:lnTo>
                  <a:lnTo>
                    <a:pt x="168" y="648"/>
                  </a:lnTo>
                  <a:lnTo>
                    <a:pt x="165" y="648"/>
                  </a:lnTo>
                  <a:lnTo>
                    <a:pt x="165" y="648"/>
                  </a:lnTo>
                  <a:lnTo>
                    <a:pt x="170" y="644"/>
                  </a:lnTo>
                  <a:lnTo>
                    <a:pt x="175" y="644"/>
                  </a:lnTo>
                  <a:lnTo>
                    <a:pt x="177" y="639"/>
                  </a:lnTo>
                  <a:lnTo>
                    <a:pt x="179" y="639"/>
                  </a:lnTo>
                  <a:lnTo>
                    <a:pt x="179" y="642"/>
                  </a:lnTo>
                  <a:lnTo>
                    <a:pt x="184" y="637"/>
                  </a:lnTo>
                  <a:lnTo>
                    <a:pt x="188" y="635"/>
                  </a:lnTo>
                  <a:lnTo>
                    <a:pt x="188" y="632"/>
                  </a:lnTo>
                  <a:lnTo>
                    <a:pt x="191" y="632"/>
                  </a:lnTo>
                  <a:lnTo>
                    <a:pt x="193" y="630"/>
                  </a:lnTo>
                  <a:lnTo>
                    <a:pt x="195" y="630"/>
                  </a:lnTo>
                  <a:lnTo>
                    <a:pt x="197" y="632"/>
                  </a:lnTo>
                  <a:lnTo>
                    <a:pt x="197" y="632"/>
                  </a:lnTo>
                  <a:lnTo>
                    <a:pt x="200" y="630"/>
                  </a:lnTo>
                  <a:lnTo>
                    <a:pt x="202" y="630"/>
                  </a:lnTo>
                  <a:lnTo>
                    <a:pt x="204" y="628"/>
                  </a:lnTo>
                  <a:lnTo>
                    <a:pt x="204" y="625"/>
                  </a:lnTo>
                  <a:lnTo>
                    <a:pt x="207" y="625"/>
                  </a:lnTo>
                  <a:lnTo>
                    <a:pt x="209" y="623"/>
                  </a:lnTo>
                  <a:lnTo>
                    <a:pt x="209" y="625"/>
                  </a:lnTo>
                  <a:lnTo>
                    <a:pt x="216" y="625"/>
                  </a:lnTo>
                  <a:lnTo>
                    <a:pt x="216" y="621"/>
                  </a:lnTo>
                  <a:lnTo>
                    <a:pt x="218" y="621"/>
                  </a:lnTo>
                  <a:lnTo>
                    <a:pt x="218" y="623"/>
                  </a:lnTo>
                  <a:lnTo>
                    <a:pt x="220" y="623"/>
                  </a:lnTo>
                  <a:lnTo>
                    <a:pt x="223" y="621"/>
                  </a:lnTo>
                  <a:lnTo>
                    <a:pt x="225" y="623"/>
                  </a:lnTo>
                  <a:lnTo>
                    <a:pt x="225" y="623"/>
                  </a:lnTo>
                  <a:lnTo>
                    <a:pt x="227" y="616"/>
                  </a:lnTo>
                  <a:lnTo>
                    <a:pt x="225" y="616"/>
                  </a:lnTo>
                  <a:lnTo>
                    <a:pt x="223" y="616"/>
                  </a:lnTo>
                  <a:lnTo>
                    <a:pt x="225" y="614"/>
                  </a:lnTo>
                  <a:lnTo>
                    <a:pt x="230" y="612"/>
                  </a:lnTo>
                  <a:lnTo>
                    <a:pt x="232" y="612"/>
                  </a:lnTo>
                  <a:lnTo>
                    <a:pt x="232" y="612"/>
                  </a:lnTo>
                  <a:lnTo>
                    <a:pt x="234" y="612"/>
                  </a:lnTo>
                  <a:lnTo>
                    <a:pt x="232" y="609"/>
                  </a:lnTo>
                  <a:lnTo>
                    <a:pt x="230" y="607"/>
                  </a:lnTo>
                  <a:lnTo>
                    <a:pt x="232" y="607"/>
                  </a:lnTo>
                  <a:lnTo>
                    <a:pt x="234" y="607"/>
                  </a:lnTo>
                  <a:lnTo>
                    <a:pt x="239" y="605"/>
                  </a:lnTo>
                  <a:lnTo>
                    <a:pt x="243" y="605"/>
                  </a:lnTo>
                  <a:lnTo>
                    <a:pt x="248" y="600"/>
                  </a:lnTo>
                  <a:lnTo>
                    <a:pt x="250" y="600"/>
                  </a:lnTo>
                  <a:lnTo>
                    <a:pt x="255" y="595"/>
                  </a:lnTo>
                  <a:lnTo>
                    <a:pt x="255" y="588"/>
                  </a:lnTo>
                  <a:lnTo>
                    <a:pt x="255" y="588"/>
                  </a:lnTo>
                  <a:lnTo>
                    <a:pt x="252" y="588"/>
                  </a:lnTo>
                  <a:lnTo>
                    <a:pt x="252" y="584"/>
                  </a:lnTo>
                  <a:lnTo>
                    <a:pt x="250" y="582"/>
                  </a:lnTo>
                  <a:lnTo>
                    <a:pt x="243" y="582"/>
                  </a:lnTo>
                  <a:lnTo>
                    <a:pt x="246" y="579"/>
                  </a:lnTo>
                  <a:lnTo>
                    <a:pt x="246" y="575"/>
                  </a:lnTo>
                  <a:lnTo>
                    <a:pt x="250" y="572"/>
                  </a:lnTo>
                  <a:lnTo>
                    <a:pt x="250" y="570"/>
                  </a:lnTo>
                  <a:lnTo>
                    <a:pt x="255" y="570"/>
                  </a:lnTo>
                  <a:lnTo>
                    <a:pt x="255" y="568"/>
                  </a:lnTo>
                  <a:lnTo>
                    <a:pt x="255" y="568"/>
                  </a:lnTo>
                  <a:lnTo>
                    <a:pt x="257" y="565"/>
                  </a:lnTo>
                  <a:lnTo>
                    <a:pt x="259" y="565"/>
                  </a:lnTo>
                  <a:lnTo>
                    <a:pt x="266" y="563"/>
                  </a:lnTo>
                  <a:lnTo>
                    <a:pt x="268" y="565"/>
                  </a:lnTo>
                  <a:lnTo>
                    <a:pt x="273" y="563"/>
                  </a:lnTo>
                  <a:lnTo>
                    <a:pt x="273" y="565"/>
                  </a:lnTo>
                  <a:lnTo>
                    <a:pt x="275" y="568"/>
                  </a:lnTo>
                  <a:lnTo>
                    <a:pt x="278" y="568"/>
                  </a:lnTo>
                  <a:lnTo>
                    <a:pt x="280" y="563"/>
                  </a:lnTo>
                  <a:lnTo>
                    <a:pt x="280" y="561"/>
                  </a:lnTo>
                  <a:lnTo>
                    <a:pt x="278" y="561"/>
                  </a:lnTo>
                  <a:lnTo>
                    <a:pt x="278" y="558"/>
                  </a:lnTo>
                  <a:lnTo>
                    <a:pt x="280" y="558"/>
                  </a:lnTo>
                  <a:lnTo>
                    <a:pt x="282" y="558"/>
                  </a:lnTo>
                  <a:lnTo>
                    <a:pt x="289" y="556"/>
                  </a:lnTo>
                  <a:lnTo>
                    <a:pt x="291" y="551"/>
                  </a:lnTo>
                  <a:lnTo>
                    <a:pt x="289" y="547"/>
                  </a:lnTo>
                  <a:lnTo>
                    <a:pt x="284" y="542"/>
                  </a:lnTo>
                  <a:lnTo>
                    <a:pt x="282" y="542"/>
                  </a:lnTo>
                  <a:lnTo>
                    <a:pt x="280" y="545"/>
                  </a:lnTo>
                  <a:lnTo>
                    <a:pt x="280" y="545"/>
                  </a:lnTo>
                  <a:lnTo>
                    <a:pt x="282" y="542"/>
                  </a:lnTo>
                  <a:lnTo>
                    <a:pt x="287" y="542"/>
                  </a:lnTo>
                  <a:lnTo>
                    <a:pt x="289" y="545"/>
                  </a:lnTo>
                  <a:lnTo>
                    <a:pt x="296" y="545"/>
                  </a:lnTo>
                  <a:lnTo>
                    <a:pt x="301" y="540"/>
                  </a:lnTo>
                  <a:lnTo>
                    <a:pt x="298" y="538"/>
                  </a:lnTo>
                  <a:lnTo>
                    <a:pt x="307" y="533"/>
                  </a:lnTo>
                  <a:lnTo>
                    <a:pt x="314" y="528"/>
                  </a:lnTo>
                  <a:lnTo>
                    <a:pt x="317" y="528"/>
                  </a:lnTo>
                  <a:lnTo>
                    <a:pt x="319" y="526"/>
                  </a:lnTo>
                  <a:lnTo>
                    <a:pt x="319" y="524"/>
                  </a:lnTo>
                  <a:lnTo>
                    <a:pt x="328" y="517"/>
                  </a:lnTo>
                  <a:lnTo>
                    <a:pt x="335" y="517"/>
                  </a:lnTo>
                  <a:lnTo>
                    <a:pt x="344" y="510"/>
                  </a:lnTo>
                  <a:lnTo>
                    <a:pt x="349" y="508"/>
                  </a:lnTo>
                  <a:lnTo>
                    <a:pt x="355" y="501"/>
                  </a:lnTo>
                  <a:lnTo>
                    <a:pt x="353" y="505"/>
                  </a:lnTo>
                  <a:lnTo>
                    <a:pt x="353" y="510"/>
                  </a:lnTo>
                  <a:lnTo>
                    <a:pt x="355" y="510"/>
                  </a:lnTo>
                  <a:lnTo>
                    <a:pt x="360" y="512"/>
                  </a:lnTo>
                  <a:lnTo>
                    <a:pt x="360" y="512"/>
                  </a:lnTo>
                  <a:lnTo>
                    <a:pt x="365" y="508"/>
                  </a:lnTo>
                  <a:lnTo>
                    <a:pt x="369" y="505"/>
                  </a:lnTo>
                  <a:lnTo>
                    <a:pt x="378" y="503"/>
                  </a:lnTo>
                  <a:lnTo>
                    <a:pt x="381" y="501"/>
                  </a:lnTo>
                  <a:lnTo>
                    <a:pt x="378" y="505"/>
                  </a:lnTo>
                  <a:lnTo>
                    <a:pt x="371" y="508"/>
                  </a:lnTo>
                  <a:lnTo>
                    <a:pt x="367" y="510"/>
                  </a:lnTo>
                  <a:lnTo>
                    <a:pt x="360" y="519"/>
                  </a:lnTo>
                  <a:lnTo>
                    <a:pt x="358" y="521"/>
                  </a:lnTo>
                  <a:lnTo>
                    <a:pt x="362" y="528"/>
                  </a:lnTo>
                  <a:lnTo>
                    <a:pt x="365" y="533"/>
                  </a:lnTo>
                  <a:lnTo>
                    <a:pt x="360" y="528"/>
                  </a:lnTo>
                  <a:lnTo>
                    <a:pt x="355" y="528"/>
                  </a:lnTo>
                  <a:lnTo>
                    <a:pt x="355" y="531"/>
                  </a:lnTo>
                  <a:lnTo>
                    <a:pt x="351" y="531"/>
                  </a:lnTo>
                  <a:lnTo>
                    <a:pt x="349" y="528"/>
                  </a:lnTo>
                  <a:lnTo>
                    <a:pt x="346" y="521"/>
                  </a:lnTo>
                  <a:lnTo>
                    <a:pt x="339" y="526"/>
                  </a:lnTo>
                  <a:lnTo>
                    <a:pt x="337" y="526"/>
                  </a:lnTo>
                  <a:lnTo>
                    <a:pt x="330" y="528"/>
                  </a:lnTo>
                  <a:lnTo>
                    <a:pt x="326" y="528"/>
                  </a:lnTo>
                  <a:lnTo>
                    <a:pt x="321" y="533"/>
                  </a:lnTo>
                  <a:lnTo>
                    <a:pt x="321" y="538"/>
                  </a:lnTo>
                  <a:lnTo>
                    <a:pt x="321" y="540"/>
                  </a:lnTo>
                  <a:lnTo>
                    <a:pt x="319" y="545"/>
                  </a:lnTo>
                  <a:lnTo>
                    <a:pt x="314" y="549"/>
                  </a:lnTo>
                  <a:lnTo>
                    <a:pt x="312" y="554"/>
                  </a:lnTo>
                  <a:lnTo>
                    <a:pt x="301" y="563"/>
                  </a:lnTo>
                  <a:lnTo>
                    <a:pt x="298" y="568"/>
                  </a:lnTo>
                  <a:lnTo>
                    <a:pt x="298" y="572"/>
                  </a:lnTo>
                  <a:lnTo>
                    <a:pt x="303" y="577"/>
                  </a:lnTo>
                  <a:lnTo>
                    <a:pt x="305" y="575"/>
                  </a:lnTo>
                  <a:lnTo>
                    <a:pt x="305" y="575"/>
                  </a:lnTo>
                  <a:lnTo>
                    <a:pt x="310" y="570"/>
                  </a:lnTo>
                  <a:lnTo>
                    <a:pt x="312" y="572"/>
                  </a:lnTo>
                  <a:lnTo>
                    <a:pt x="312" y="575"/>
                  </a:lnTo>
                  <a:lnTo>
                    <a:pt x="305" y="579"/>
                  </a:lnTo>
                  <a:lnTo>
                    <a:pt x="303" y="579"/>
                  </a:lnTo>
                  <a:lnTo>
                    <a:pt x="301" y="584"/>
                  </a:lnTo>
                  <a:lnTo>
                    <a:pt x="296" y="582"/>
                  </a:lnTo>
                  <a:lnTo>
                    <a:pt x="294" y="582"/>
                  </a:lnTo>
                  <a:lnTo>
                    <a:pt x="291" y="584"/>
                  </a:lnTo>
                  <a:lnTo>
                    <a:pt x="291" y="586"/>
                  </a:lnTo>
                  <a:lnTo>
                    <a:pt x="289" y="586"/>
                  </a:lnTo>
                  <a:lnTo>
                    <a:pt x="284" y="586"/>
                  </a:lnTo>
                  <a:lnTo>
                    <a:pt x="284" y="591"/>
                  </a:lnTo>
                  <a:lnTo>
                    <a:pt x="291" y="598"/>
                  </a:lnTo>
                  <a:lnTo>
                    <a:pt x="294" y="598"/>
                  </a:lnTo>
                  <a:lnTo>
                    <a:pt x="294" y="593"/>
                  </a:lnTo>
                  <a:lnTo>
                    <a:pt x="296" y="595"/>
                  </a:lnTo>
                  <a:lnTo>
                    <a:pt x="298" y="591"/>
                  </a:lnTo>
                  <a:lnTo>
                    <a:pt x="301" y="591"/>
                  </a:lnTo>
                  <a:lnTo>
                    <a:pt x="301" y="595"/>
                  </a:lnTo>
                  <a:lnTo>
                    <a:pt x="303" y="593"/>
                  </a:lnTo>
                  <a:lnTo>
                    <a:pt x="305" y="591"/>
                  </a:lnTo>
                  <a:lnTo>
                    <a:pt x="307" y="591"/>
                  </a:lnTo>
                  <a:lnTo>
                    <a:pt x="312" y="586"/>
                  </a:lnTo>
                  <a:lnTo>
                    <a:pt x="312" y="582"/>
                  </a:lnTo>
                  <a:lnTo>
                    <a:pt x="314" y="579"/>
                  </a:lnTo>
                  <a:lnTo>
                    <a:pt x="314" y="582"/>
                  </a:lnTo>
                  <a:lnTo>
                    <a:pt x="314" y="584"/>
                  </a:lnTo>
                  <a:lnTo>
                    <a:pt x="314" y="586"/>
                  </a:lnTo>
                  <a:lnTo>
                    <a:pt x="319" y="586"/>
                  </a:lnTo>
                  <a:lnTo>
                    <a:pt x="326" y="582"/>
                  </a:lnTo>
                  <a:lnTo>
                    <a:pt x="330" y="582"/>
                  </a:lnTo>
                  <a:lnTo>
                    <a:pt x="330" y="584"/>
                  </a:lnTo>
                  <a:lnTo>
                    <a:pt x="333" y="582"/>
                  </a:lnTo>
                  <a:lnTo>
                    <a:pt x="335" y="575"/>
                  </a:lnTo>
                  <a:lnTo>
                    <a:pt x="339" y="572"/>
                  </a:lnTo>
                  <a:lnTo>
                    <a:pt x="342" y="572"/>
                  </a:lnTo>
                  <a:lnTo>
                    <a:pt x="337" y="577"/>
                  </a:lnTo>
                  <a:lnTo>
                    <a:pt x="337" y="579"/>
                  </a:lnTo>
                  <a:lnTo>
                    <a:pt x="339" y="579"/>
                  </a:lnTo>
                  <a:lnTo>
                    <a:pt x="344" y="572"/>
                  </a:lnTo>
                  <a:lnTo>
                    <a:pt x="346" y="565"/>
                  </a:lnTo>
                  <a:lnTo>
                    <a:pt x="349" y="563"/>
                  </a:lnTo>
                  <a:lnTo>
                    <a:pt x="349" y="568"/>
                  </a:lnTo>
                  <a:lnTo>
                    <a:pt x="346" y="572"/>
                  </a:lnTo>
                  <a:lnTo>
                    <a:pt x="346" y="575"/>
                  </a:lnTo>
                  <a:lnTo>
                    <a:pt x="351" y="568"/>
                  </a:lnTo>
                  <a:lnTo>
                    <a:pt x="353" y="570"/>
                  </a:lnTo>
                  <a:lnTo>
                    <a:pt x="353" y="575"/>
                  </a:lnTo>
                  <a:lnTo>
                    <a:pt x="358" y="575"/>
                  </a:lnTo>
                  <a:lnTo>
                    <a:pt x="358" y="577"/>
                  </a:lnTo>
                  <a:lnTo>
                    <a:pt x="362" y="572"/>
                  </a:lnTo>
                  <a:lnTo>
                    <a:pt x="365" y="568"/>
                  </a:lnTo>
                  <a:lnTo>
                    <a:pt x="369" y="568"/>
                  </a:lnTo>
                  <a:lnTo>
                    <a:pt x="371" y="565"/>
                  </a:lnTo>
                  <a:lnTo>
                    <a:pt x="369" y="565"/>
                  </a:lnTo>
                  <a:lnTo>
                    <a:pt x="371" y="561"/>
                  </a:lnTo>
                  <a:lnTo>
                    <a:pt x="378" y="558"/>
                  </a:lnTo>
                  <a:lnTo>
                    <a:pt x="381" y="554"/>
                  </a:lnTo>
                  <a:lnTo>
                    <a:pt x="381" y="551"/>
                  </a:lnTo>
                  <a:lnTo>
                    <a:pt x="376" y="551"/>
                  </a:lnTo>
                  <a:lnTo>
                    <a:pt x="374" y="549"/>
                  </a:lnTo>
                  <a:lnTo>
                    <a:pt x="369" y="549"/>
                  </a:lnTo>
                  <a:lnTo>
                    <a:pt x="371" y="547"/>
                  </a:lnTo>
                  <a:lnTo>
                    <a:pt x="374" y="547"/>
                  </a:lnTo>
                  <a:lnTo>
                    <a:pt x="378" y="547"/>
                  </a:lnTo>
                  <a:lnTo>
                    <a:pt x="378" y="545"/>
                  </a:lnTo>
                  <a:lnTo>
                    <a:pt x="378" y="542"/>
                  </a:lnTo>
                  <a:lnTo>
                    <a:pt x="376" y="542"/>
                  </a:lnTo>
                  <a:lnTo>
                    <a:pt x="371" y="540"/>
                  </a:lnTo>
                  <a:lnTo>
                    <a:pt x="371" y="538"/>
                  </a:lnTo>
                  <a:lnTo>
                    <a:pt x="376" y="535"/>
                  </a:lnTo>
                  <a:lnTo>
                    <a:pt x="378" y="535"/>
                  </a:lnTo>
                  <a:lnTo>
                    <a:pt x="381" y="535"/>
                  </a:lnTo>
                  <a:lnTo>
                    <a:pt x="381" y="533"/>
                  </a:lnTo>
                  <a:lnTo>
                    <a:pt x="381" y="528"/>
                  </a:lnTo>
                  <a:lnTo>
                    <a:pt x="388" y="526"/>
                  </a:lnTo>
                  <a:lnTo>
                    <a:pt x="390" y="528"/>
                  </a:lnTo>
                  <a:lnTo>
                    <a:pt x="392" y="528"/>
                  </a:lnTo>
                  <a:lnTo>
                    <a:pt x="399" y="528"/>
                  </a:lnTo>
                  <a:lnTo>
                    <a:pt x="390" y="533"/>
                  </a:lnTo>
                  <a:lnTo>
                    <a:pt x="392" y="538"/>
                  </a:lnTo>
                  <a:lnTo>
                    <a:pt x="392" y="545"/>
                  </a:lnTo>
                  <a:lnTo>
                    <a:pt x="394" y="545"/>
                  </a:lnTo>
                  <a:lnTo>
                    <a:pt x="397" y="535"/>
                  </a:lnTo>
                  <a:lnTo>
                    <a:pt x="399" y="533"/>
                  </a:lnTo>
                  <a:lnTo>
                    <a:pt x="401" y="533"/>
                  </a:lnTo>
                  <a:lnTo>
                    <a:pt x="401" y="535"/>
                  </a:lnTo>
                  <a:lnTo>
                    <a:pt x="399" y="540"/>
                  </a:lnTo>
                  <a:lnTo>
                    <a:pt x="399" y="542"/>
                  </a:lnTo>
                  <a:lnTo>
                    <a:pt x="404" y="538"/>
                  </a:lnTo>
                  <a:lnTo>
                    <a:pt x="406" y="535"/>
                  </a:lnTo>
                  <a:lnTo>
                    <a:pt x="408" y="538"/>
                  </a:lnTo>
                  <a:lnTo>
                    <a:pt x="413" y="535"/>
                  </a:lnTo>
                  <a:lnTo>
                    <a:pt x="413" y="535"/>
                  </a:lnTo>
                  <a:lnTo>
                    <a:pt x="417" y="533"/>
                  </a:lnTo>
                  <a:lnTo>
                    <a:pt x="422" y="531"/>
                  </a:lnTo>
                  <a:lnTo>
                    <a:pt x="424" y="533"/>
                  </a:lnTo>
                  <a:lnTo>
                    <a:pt x="424" y="535"/>
                  </a:lnTo>
                  <a:lnTo>
                    <a:pt x="420" y="535"/>
                  </a:lnTo>
                  <a:lnTo>
                    <a:pt x="415" y="538"/>
                  </a:lnTo>
                  <a:lnTo>
                    <a:pt x="413" y="538"/>
                  </a:lnTo>
                  <a:lnTo>
                    <a:pt x="410" y="542"/>
                  </a:lnTo>
                  <a:lnTo>
                    <a:pt x="413" y="545"/>
                  </a:lnTo>
                  <a:lnTo>
                    <a:pt x="420" y="545"/>
                  </a:lnTo>
                  <a:lnTo>
                    <a:pt x="422" y="547"/>
                  </a:lnTo>
                  <a:lnTo>
                    <a:pt x="422" y="549"/>
                  </a:lnTo>
                  <a:lnTo>
                    <a:pt x="417" y="547"/>
                  </a:lnTo>
                  <a:lnTo>
                    <a:pt x="413" y="547"/>
                  </a:lnTo>
                  <a:lnTo>
                    <a:pt x="410" y="547"/>
                  </a:lnTo>
                  <a:lnTo>
                    <a:pt x="408" y="551"/>
                  </a:lnTo>
                  <a:lnTo>
                    <a:pt x="413" y="551"/>
                  </a:lnTo>
                  <a:lnTo>
                    <a:pt x="415" y="549"/>
                  </a:lnTo>
                  <a:lnTo>
                    <a:pt x="417" y="551"/>
                  </a:lnTo>
                  <a:lnTo>
                    <a:pt x="417" y="554"/>
                  </a:lnTo>
                  <a:lnTo>
                    <a:pt x="413" y="554"/>
                  </a:lnTo>
                  <a:lnTo>
                    <a:pt x="413" y="556"/>
                  </a:lnTo>
                  <a:lnTo>
                    <a:pt x="417" y="558"/>
                  </a:lnTo>
                  <a:lnTo>
                    <a:pt x="420" y="561"/>
                  </a:lnTo>
                  <a:lnTo>
                    <a:pt x="417" y="561"/>
                  </a:lnTo>
                  <a:lnTo>
                    <a:pt x="415" y="563"/>
                  </a:lnTo>
                  <a:lnTo>
                    <a:pt x="415" y="565"/>
                  </a:lnTo>
                  <a:lnTo>
                    <a:pt x="417" y="565"/>
                  </a:lnTo>
                  <a:lnTo>
                    <a:pt x="422" y="563"/>
                  </a:lnTo>
                  <a:lnTo>
                    <a:pt x="426" y="565"/>
                  </a:lnTo>
                  <a:lnTo>
                    <a:pt x="429" y="568"/>
                  </a:lnTo>
                  <a:lnTo>
                    <a:pt x="436" y="565"/>
                  </a:lnTo>
                  <a:lnTo>
                    <a:pt x="438" y="568"/>
                  </a:lnTo>
                  <a:lnTo>
                    <a:pt x="436" y="570"/>
                  </a:lnTo>
                  <a:lnTo>
                    <a:pt x="433" y="572"/>
                  </a:lnTo>
                  <a:lnTo>
                    <a:pt x="436" y="575"/>
                  </a:lnTo>
                  <a:lnTo>
                    <a:pt x="436" y="575"/>
                  </a:lnTo>
                  <a:lnTo>
                    <a:pt x="438" y="577"/>
                  </a:lnTo>
                  <a:lnTo>
                    <a:pt x="440" y="579"/>
                  </a:lnTo>
                  <a:lnTo>
                    <a:pt x="442" y="575"/>
                  </a:lnTo>
                  <a:lnTo>
                    <a:pt x="442" y="572"/>
                  </a:lnTo>
                  <a:lnTo>
                    <a:pt x="442" y="570"/>
                  </a:lnTo>
                  <a:lnTo>
                    <a:pt x="447" y="570"/>
                  </a:lnTo>
                  <a:lnTo>
                    <a:pt x="445" y="575"/>
                  </a:lnTo>
                  <a:lnTo>
                    <a:pt x="445" y="577"/>
                  </a:lnTo>
                  <a:lnTo>
                    <a:pt x="440" y="582"/>
                  </a:lnTo>
                  <a:lnTo>
                    <a:pt x="445" y="586"/>
                  </a:lnTo>
                  <a:lnTo>
                    <a:pt x="442" y="586"/>
                  </a:lnTo>
                  <a:lnTo>
                    <a:pt x="440" y="586"/>
                  </a:lnTo>
                  <a:lnTo>
                    <a:pt x="438" y="586"/>
                  </a:lnTo>
                  <a:lnTo>
                    <a:pt x="438" y="588"/>
                  </a:lnTo>
                  <a:lnTo>
                    <a:pt x="449" y="591"/>
                  </a:lnTo>
                  <a:lnTo>
                    <a:pt x="452" y="591"/>
                  </a:lnTo>
                  <a:lnTo>
                    <a:pt x="454" y="591"/>
                  </a:lnTo>
                  <a:lnTo>
                    <a:pt x="459" y="591"/>
                  </a:lnTo>
                  <a:lnTo>
                    <a:pt x="463" y="591"/>
                  </a:lnTo>
                  <a:lnTo>
                    <a:pt x="468" y="591"/>
                  </a:lnTo>
                  <a:lnTo>
                    <a:pt x="470" y="591"/>
                  </a:lnTo>
                  <a:lnTo>
                    <a:pt x="470" y="593"/>
                  </a:lnTo>
                  <a:lnTo>
                    <a:pt x="472" y="593"/>
                  </a:lnTo>
                  <a:lnTo>
                    <a:pt x="475" y="598"/>
                  </a:lnTo>
                  <a:lnTo>
                    <a:pt x="477" y="600"/>
                  </a:lnTo>
                  <a:lnTo>
                    <a:pt x="479" y="602"/>
                  </a:lnTo>
                  <a:lnTo>
                    <a:pt x="481" y="602"/>
                  </a:lnTo>
                  <a:lnTo>
                    <a:pt x="488" y="600"/>
                  </a:lnTo>
                  <a:lnTo>
                    <a:pt x="488" y="598"/>
                  </a:lnTo>
                  <a:lnTo>
                    <a:pt x="491" y="598"/>
                  </a:lnTo>
                  <a:lnTo>
                    <a:pt x="491" y="602"/>
                  </a:lnTo>
                  <a:lnTo>
                    <a:pt x="488" y="605"/>
                  </a:lnTo>
                  <a:lnTo>
                    <a:pt x="484" y="605"/>
                  </a:lnTo>
                  <a:lnTo>
                    <a:pt x="486" y="607"/>
                  </a:lnTo>
                  <a:lnTo>
                    <a:pt x="491" y="609"/>
                  </a:lnTo>
                  <a:lnTo>
                    <a:pt x="493" y="612"/>
                  </a:lnTo>
                  <a:lnTo>
                    <a:pt x="495" y="614"/>
                  </a:lnTo>
                  <a:lnTo>
                    <a:pt x="500" y="616"/>
                  </a:lnTo>
                  <a:lnTo>
                    <a:pt x="507" y="614"/>
                  </a:lnTo>
                  <a:lnTo>
                    <a:pt x="511" y="614"/>
                  </a:lnTo>
                  <a:lnTo>
                    <a:pt x="511" y="616"/>
                  </a:lnTo>
                  <a:lnTo>
                    <a:pt x="514" y="612"/>
                  </a:lnTo>
                  <a:lnTo>
                    <a:pt x="520" y="609"/>
                  </a:lnTo>
                  <a:lnTo>
                    <a:pt x="520" y="609"/>
                  </a:lnTo>
                  <a:lnTo>
                    <a:pt x="520" y="612"/>
                  </a:lnTo>
                  <a:lnTo>
                    <a:pt x="516" y="614"/>
                  </a:lnTo>
                  <a:lnTo>
                    <a:pt x="516" y="621"/>
                  </a:lnTo>
                  <a:lnTo>
                    <a:pt x="514" y="625"/>
                  </a:lnTo>
                  <a:lnTo>
                    <a:pt x="511" y="625"/>
                  </a:lnTo>
                  <a:lnTo>
                    <a:pt x="507" y="623"/>
                  </a:lnTo>
                  <a:lnTo>
                    <a:pt x="504" y="625"/>
                  </a:lnTo>
                  <a:lnTo>
                    <a:pt x="509" y="630"/>
                  </a:lnTo>
                  <a:lnTo>
                    <a:pt x="509" y="632"/>
                  </a:lnTo>
                  <a:lnTo>
                    <a:pt x="511" y="635"/>
                  </a:lnTo>
                  <a:lnTo>
                    <a:pt x="516" y="635"/>
                  </a:lnTo>
                  <a:lnTo>
                    <a:pt x="518" y="635"/>
                  </a:lnTo>
                  <a:lnTo>
                    <a:pt x="516" y="637"/>
                  </a:lnTo>
                  <a:lnTo>
                    <a:pt x="514" y="637"/>
                  </a:lnTo>
                  <a:lnTo>
                    <a:pt x="514" y="639"/>
                  </a:lnTo>
                  <a:lnTo>
                    <a:pt x="520" y="644"/>
                  </a:lnTo>
                  <a:lnTo>
                    <a:pt x="520" y="644"/>
                  </a:lnTo>
                  <a:lnTo>
                    <a:pt x="525" y="644"/>
                  </a:lnTo>
                  <a:lnTo>
                    <a:pt x="527" y="642"/>
                  </a:lnTo>
                  <a:lnTo>
                    <a:pt x="532" y="632"/>
                  </a:lnTo>
                  <a:lnTo>
                    <a:pt x="530" y="639"/>
                  </a:lnTo>
                  <a:lnTo>
                    <a:pt x="530" y="644"/>
                  </a:lnTo>
                  <a:lnTo>
                    <a:pt x="530" y="646"/>
                  </a:lnTo>
                  <a:lnTo>
                    <a:pt x="527" y="646"/>
                  </a:lnTo>
                  <a:lnTo>
                    <a:pt x="525" y="651"/>
                  </a:lnTo>
                  <a:lnTo>
                    <a:pt x="525" y="653"/>
                  </a:lnTo>
                  <a:lnTo>
                    <a:pt x="527" y="655"/>
                  </a:lnTo>
                  <a:lnTo>
                    <a:pt x="527" y="658"/>
                  </a:lnTo>
                  <a:lnTo>
                    <a:pt x="527" y="667"/>
                  </a:lnTo>
                  <a:lnTo>
                    <a:pt x="530" y="669"/>
                  </a:lnTo>
                  <a:lnTo>
                    <a:pt x="532" y="669"/>
                  </a:lnTo>
                  <a:lnTo>
                    <a:pt x="530" y="672"/>
                  </a:lnTo>
                  <a:lnTo>
                    <a:pt x="532" y="676"/>
                  </a:lnTo>
                  <a:lnTo>
                    <a:pt x="536" y="683"/>
                  </a:lnTo>
                  <a:lnTo>
                    <a:pt x="539" y="683"/>
                  </a:lnTo>
                  <a:lnTo>
                    <a:pt x="541" y="685"/>
                  </a:lnTo>
                  <a:lnTo>
                    <a:pt x="541" y="683"/>
                  </a:lnTo>
                  <a:lnTo>
                    <a:pt x="543" y="688"/>
                  </a:lnTo>
                  <a:lnTo>
                    <a:pt x="548" y="685"/>
                  </a:lnTo>
                  <a:lnTo>
                    <a:pt x="546" y="683"/>
                  </a:lnTo>
                  <a:lnTo>
                    <a:pt x="548" y="683"/>
                  </a:lnTo>
                  <a:lnTo>
                    <a:pt x="548" y="683"/>
                  </a:lnTo>
                  <a:lnTo>
                    <a:pt x="550" y="685"/>
                  </a:lnTo>
                  <a:lnTo>
                    <a:pt x="552" y="681"/>
                  </a:lnTo>
                  <a:lnTo>
                    <a:pt x="550" y="676"/>
                  </a:lnTo>
                  <a:lnTo>
                    <a:pt x="548" y="676"/>
                  </a:lnTo>
                  <a:lnTo>
                    <a:pt x="546" y="676"/>
                  </a:lnTo>
                  <a:lnTo>
                    <a:pt x="546" y="676"/>
                  </a:lnTo>
                  <a:lnTo>
                    <a:pt x="548" y="672"/>
                  </a:lnTo>
                  <a:lnTo>
                    <a:pt x="548" y="669"/>
                  </a:lnTo>
                  <a:lnTo>
                    <a:pt x="546" y="667"/>
                  </a:lnTo>
                  <a:lnTo>
                    <a:pt x="543" y="665"/>
                  </a:lnTo>
                  <a:lnTo>
                    <a:pt x="543" y="662"/>
                  </a:lnTo>
                  <a:lnTo>
                    <a:pt x="546" y="660"/>
                  </a:lnTo>
                  <a:lnTo>
                    <a:pt x="546" y="655"/>
                  </a:lnTo>
                  <a:lnTo>
                    <a:pt x="548" y="658"/>
                  </a:lnTo>
                  <a:lnTo>
                    <a:pt x="548" y="660"/>
                  </a:lnTo>
                  <a:lnTo>
                    <a:pt x="550" y="662"/>
                  </a:lnTo>
                  <a:lnTo>
                    <a:pt x="552" y="660"/>
                  </a:lnTo>
                  <a:lnTo>
                    <a:pt x="552" y="662"/>
                  </a:lnTo>
                  <a:lnTo>
                    <a:pt x="555" y="665"/>
                  </a:lnTo>
                  <a:lnTo>
                    <a:pt x="552" y="669"/>
                  </a:lnTo>
                  <a:lnTo>
                    <a:pt x="555" y="672"/>
                  </a:lnTo>
                  <a:lnTo>
                    <a:pt x="557" y="672"/>
                  </a:lnTo>
                  <a:lnTo>
                    <a:pt x="559" y="669"/>
                  </a:lnTo>
                  <a:lnTo>
                    <a:pt x="562" y="669"/>
                  </a:lnTo>
                  <a:lnTo>
                    <a:pt x="559" y="672"/>
                  </a:lnTo>
                  <a:lnTo>
                    <a:pt x="557" y="674"/>
                  </a:lnTo>
                  <a:lnTo>
                    <a:pt x="557" y="678"/>
                  </a:lnTo>
                  <a:lnTo>
                    <a:pt x="559" y="681"/>
                  </a:lnTo>
                  <a:lnTo>
                    <a:pt x="557" y="685"/>
                  </a:lnTo>
                  <a:lnTo>
                    <a:pt x="557" y="688"/>
                  </a:lnTo>
                  <a:lnTo>
                    <a:pt x="562" y="688"/>
                  </a:lnTo>
                  <a:lnTo>
                    <a:pt x="564" y="688"/>
                  </a:lnTo>
                  <a:lnTo>
                    <a:pt x="564" y="683"/>
                  </a:lnTo>
                  <a:lnTo>
                    <a:pt x="566" y="688"/>
                  </a:lnTo>
                  <a:lnTo>
                    <a:pt x="564" y="688"/>
                  </a:lnTo>
                  <a:lnTo>
                    <a:pt x="566" y="692"/>
                  </a:lnTo>
                  <a:lnTo>
                    <a:pt x="568" y="695"/>
                  </a:lnTo>
                  <a:lnTo>
                    <a:pt x="571" y="688"/>
                  </a:lnTo>
                  <a:lnTo>
                    <a:pt x="573" y="683"/>
                  </a:lnTo>
                  <a:lnTo>
                    <a:pt x="573" y="681"/>
                  </a:lnTo>
                  <a:lnTo>
                    <a:pt x="575" y="672"/>
                  </a:lnTo>
                  <a:lnTo>
                    <a:pt x="578" y="662"/>
                  </a:lnTo>
                  <a:lnTo>
                    <a:pt x="578" y="653"/>
                  </a:lnTo>
                  <a:lnTo>
                    <a:pt x="575" y="648"/>
                  </a:lnTo>
                  <a:lnTo>
                    <a:pt x="575" y="644"/>
                  </a:lnTo>
                  <a:lnTo>
                    <a:pt x="575" y="644"/>
                  </a:lnTo>
                  <a:lnTo>
                    <a:pt x="575" y="644"/>
                  </a:lnTo>
                  <a:lnTo>
                    <a:pt x="578" y="651"/>
                  </a:lnTo>
                  <a:lnTo>
                    <a:pt x="580" y="651"/>
                  </a:lnTo>
                  <a:lnTo>
                    <a:pt x="582" y="646"/>
                  </a:lnTo>
                  <a:lnTo>
                    <a:pt x="587" y="642"/>
                  </a:lnTo>
                  <a:lnTo>
                    <a:pt x="585" y="648"/>
                  </a:lnTo>
                  <a:lnTo>
                    <a:pt x="582" y="655"/>
                  </a:lnTo>
                  <a:lnTo>
                    <a:pt x="585" y="660"/>
                  </a:lnTo>
                  <a:lnTo>
                    <a:pt x="580" y="669"/>
                  </a:lnTo>
                  <a:lnTo>
                    <a:pt x="580" y="674"/>
                  </a:lnTo>
                  <a:lnTo>
                    <a:pt x="580" y="676"/>
                  </a:lnTo>
                  <a:lnTo>
                    <a:pt x="578" y="678"/>
                  </a:lnTo>
                  <a:lnTo>
                    <a:pt x="578" y="683"/>
                  </a:lnTo>
                  <a:lnTo>
                    <a:pt x="578" y="688"/>
                  </a:lnTo>
                  <a:lnTo>
                    <a:pt x="580" y="692"/>
                  </a:lnTo>
                  <a:lnTo>
                    <a:pt x="582" y="695"/>
                  </a:lnTo>
                  <a:lnTo>
                    <a:pt x="585" y="699"/>
                  </a:lnTo>
                  <a:lnTo>
                    <a:pt x="585" y="699"/>
                  </a:lnTo>
                  <a:lnTo>
                    <a:pt x="585" y="704"/>
                  </a:lnTo>
                  <a:lnTo>
                    <a:pt x="589" y="706"/>
                  </a:lnTo>
                  <a:lnTo>
                    <a:pt x="591" y="704"/>
                  </a:lnTo>
                  <a:lnTo>
                    <a:pt x="594" y="706"/>
                  </a:lnTo>
                  <a:lnTo>
                    <a:pt x="596" y="704"/>
                  </a:lnTo>
                  <a:lnTo>
                    <a:pt x="601" y="704"/>
                  </a:lnTo>
                  <a:lnTo>
                    <a:pt x="601" y="706"/>
                  </a:lnTo>
                  <a:lnTo>
                    <a:pt x="596" y="708"/>
                  </a:lnTo>
                  <a:lnTo>
                    <a:pt x="594" y="711"/>
                  </a:lnTo>
                  <a:lnTo>
                    <a:pt x="594" y="711"/>
                  </a:lnTo>
                  <a:lnTo>
                    <a:pt x="596" y="713"/>
                  </a:lnTo>
                  <a:lnTo>
                    <a:pt x="594" y="715"/>
                  </a:lnTo>
                  <a:lnTo>
                    <a:pt x="591" y="715"/>
                  </a:lnTo>
                  <a:lnTo>
                    <a:pt x="591" y="718"/>
                  </a:lnTo>
                  <a:lnTo>
                    <a:pt x="594" y="722"/>
                  </a:lnTo>
                  <a:lnTo>
                    <a:pt x="594" y="727"/>
                  </a:lnTo>
                  <a:lnTo>
                    <a:pt x="594" y="727"/>
                  </a:lnTo>
                  <a:lnTo>
                    <a:pt x="589" y="725"/>
                  </a:lnTo>
                  <a:lnTo>
                    <a:pt x="589" y="722"/>
                  </a:lnTo>
                  <a:lnTo>
                    <a:pt x="587" y="722"/>
                  </a:lnTo>
                  <a:lnTo>
                    <a:pt x="589" y="725"/>
                  </a:lnTo>
                  <a:lnTo>
                    <a:pt x="587" y="729"/>
                  </a:lnTo>
                  <a:lnTo>
                    <a:pt x="587" y="734"/>
                  </a:lnTo>
                  <a:lnTo>
                    <a:pt x="587" y="734"/>
                  </a:lnTo>
                  <a:lnTo>
                    <a:pt x="587" y="736"/>
                  </a:lnTo>
                  <a:lnTo>
                    <a:pt x="585" y="736"/>
                  </a:lnTo>
                  <a:lnTo>
                    <a:pt x="582" y="741"/>
                  </a:lnTo>
                  <a:lnTo>
                    <a:pt x="582" y="741"/>
                  </a:lnTo>
                  <a:lnTo>
                    <a:pt x="585" y="741"/>
                  </a:lnTo>
                  <a:lnTo>
                    <a:pt x="587" y="741"/>
                  </a:lnTo>
                  <a:lnTo>
                    <a:pt x="589" y="745"/>
                  </a:lnTo>
                  <a:lnTo>
                    <a:pt x="591" y="748"/>
                  </a:lnTo>
                  <a:lnTo>
                    <a:pt x="594" y="748"/>
                  </a:lnTo>
                  <a:lnTo>
                    <a:pt x="596" y="748"/>
                  </a:lnTo>
                  <a:lnTo>
                    <a:pt x="596" y="750"/>
                  </a:lnTo>
                  <a:lnTo>
                    <a:pt x="591" y="750"/>
                  </a:lnTo>
                  <a:lnTo>
                    <a:pt x="591" y="750"/>
                  </a:lnTo>
                  <a:lnTo>
                    <a:pt x="591" y="752"/>
                  </a:lnTo>
                  <a:lnTo>
                    <a:pt x="594" y="755"/>
                  </a:lnTo>
                  <a:lnTo>
                    <a:pt x="596" y="759"/>
                  </a:lnTo>
                  <a:lnTo>
                    <a:pt x="598" y="762"/>
                  </a:lnTo>
                  <a:lnTo>
                    <a:pt x="601" y="762"/>
                  </a:lnTo>
                  <a:lnTo>
                    <a:pt x="598" y="762"/>
                  </a:lnTo>
                  <a:lnTo>
                    <a:pt x="596" y="764"/>
                  </a:lnTo>
                  <a:lnTo>
                    <a:pt x="594" y="766"/>
                  </a:lnTo>
                  <a:lnTo>
                    <a:pt x="594" y="771"/>
                  </a:lnTo>
                  <a:lnTo>
                    <a:pt x="598" y="775"/>
                  </a:lnTo>
                  <a:lnTo>
                    <a:pt x="601" y="778"/>
                  </a:lnTo>
                  <a:lnTo>
                    <a:pt x="605" y="778"/>
                  </a:lnTo>
                  <a:lnTo>
                    <a:pt x="607" y="780"/>
                  </a:lnTo>
                  <a:lnTo>
                    <a:pt x="603" y="782"/>
                  </a:lnTo>
                  <a:lnTo>
                    <a:pt x="598" y="780"/>
                  </a:lnTo>
                  <a:lnTo>
                    <a:pt x="596" y="782"/>
                  </a:lnTo>
                  <a:lnTo>
                    <a:pt x="594" y="787"/>
                  </a:lnTo>
                  <a:lnTo>
                    <a:pt x="587" y="794"/>
                  </a:lnTo>
                  <a:lnTo>
                    <a:pt x="582" y="796"/>
                  </a:lnTo>
                  <a:lnTo>
                    <a:pt x="582" y="801"/>
                  </a:lnTo>
                  <a:lnTo>
                    <a:pt x="585" y="805"/>
                  </a:lnTo>
                  <a:lnTo>
                    <a:pt x="589" y="801"/>
                  </a:lnTo>
                  <a:lnTo>
                    <a:pt x="591" y="796"/>
                  </a:lnTo>
                  <a:lnTo>
                    <a:pt x="591" y="794"/>
                  </a:lnTo>
                  <a:lnTo>
                    <a:pt x="594" y="794"/>
                  </a:lnTo>
                  <a:lnTo>
                    <a:pt x="598" y="789"/>
                  </a:lnTo>
                  <a:lnTo>
                    <a:pt x="601" y="789"/>
                  </a:lnTo>
                  <a:lnTo>
                    <a:pt x="603" y="789"/>
                  </a:lnTo>
                  <a:lnTo>
                    <a:pt x="607" y="789"/>
                  </a:lnTo>
                  <a:lnTo>
                    <a:pt x="605" y="792"/>
                  </a:lnTo>
                  <a:lnTo>
                    <a:pt x="605" y="794"/>
                  </a:lnTo>
                  <a:lnTo>
                    <a:pt x="610" y="794"/>
                  </a:lnTo>
                  <a:lnTo>
                    <a:pt x="610" y="796"/>
                  </a:lnTo>
                  <a:lnTo>
                    <a:pt x="605" y="798"/>
                  </a:lnTo>
                  <a:lnTo>
                    <a:pt x="605" y="803"/>
                  </a:lnTo>
                  <a:lnTo>
                    <a:pt x="607" y="805"/>
                  </a:lnTo>
                  <a:lnTo>
                    <a:pt x="605" y="810"/>
                  </a:lnTo>
                  <a:lnTo>
                    <a:pt x="603" y="812"/>
                  </a:lnTo>
                  <a:lnTo>
                    <a:pt x="603" y="815"/>
                  </a:lnTo>
                  <a:lnTo>
                    <a:pt x="605" y="817"/>
                  </a:lnTo>
                  <a:lnTo>
                    <a:pt x="603" y="817"/>
                  </a:lnTo>
                  <a:lnTo>
                    <a:pt x="598" y="817"/>
                  </a:lnTo>
                  <a:lnTo>
                    <a:pt x="596" y="819"/>
                  </a:lnTo>
                  <a:lnTo>
                    <a:pt x="596" y="822"/>
                  </a:lnTo>
                  <a:lnTo>
                    <a:pt x="598" y="822"/>
                  </a:lnTo>
                  <a:lnTo>
                    <a:pt x="601" y="822"/>
                  </a:lnTo>
                  <a:lnTo>
                    <a:pt x="605" y="822"/>
                  </a:lnTo>
                  <a:lnTo>
                    <a:pt x="605" y="822"/>
                  </a:lnTo>
                  <a:lnTo>
                    <a:pt x="601" y="826"/>
                  </a:lnTo>
                  <a:lnTo>
                    <a:pt x="598" y="826"/>
                  </a:lnTo>
                  <a:lnTo>
                    <a:pt x="596" y="826"/>
                  </a:lnTo>
                  <a:lnTo>
                    <a:pt x="594" y="826"/>
                  </a:lnTo>
                  <a:lnTo>
                    <a:pt x="594" y="831"/>
                  </a:lnTo>
                  <a:lnTo>
                    <a:pt x="596" y="835"/>
                  </a:lnTo>
                  <a:lnTo>
                    <a:pt x="598" y="835"/>
                  </a:lnTo>
                  <a:lnTo>
                    <a:pt x="598" y="831"/>
                  </a:lnTo>
                  <a:lnTo>
                    <a:pt x="601" y="833"/>
                  </a:lnTo>
                  <a:lnTo>
                    <a:pt x="605" y="831"/>
                  </a:lnTo>
                  <a:lnTo>
                    <a:pt x="610" y="824"/>
                  </a:lnTo>
                  <a:lnTo>
                    <a:pt x="614" y="819"/>
                  </a:lnTo>
                  <a:lnTo>
                    <a:pt x="617" y="810"/>
                  </a:lnTo>
                  <a:lnTo>
                    <a:pt x="621" y="801"/>
                  </a:lnTo>
                  <a:lnTo>
                    <a:pt x="621" y="798"/>
                  </a:lnTo>
                  <a:lnTo>
                    <a:pt x="621" y="798"/>
                  </a:lnTo>
                  <a:lnTo>
                    <a:pt x="623" y="798"/>
                  </a:lnTo>
                  <a:lnTo>
                    <a:pt x="623" y="79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7" name="Freeform 99">
              <a:extLst>
                <a:ext uri="{FF2B5EF4-FFF2-40B4-BE49-F238E27FC236}">
                  <a16:creationId xmlns:a16="http://schemas.microsoft.com/office/drawing/2014/main" id="{79619985-D345-4E0C-8055-00B2299EB500}"/>
                </a:ext>
              </a:extLst>
            </p:cNvPr>
            <p:cNvSpPr>
              <a:spLocks/>
            </p:cNvSpPr>
            <p:nvPr/>
          </p:nvSpPr>
          <p:spPr bwMode="auto">
            <a:xfrm>
              <a:off x="5781675" y="2795588"/>
              <a:ext cx="3175" cy="6350"/>
            </a:xfrm>
            <a:custGeom>
              <a:avLst/>
              <a:gdLst>
                <a:gd name="T0" fmla="*/ 2 w 2"/>
                <a:gd name="T1" fmla="*/ 4 h 4"/>
                <a:gd name="T2" fmla="*/ 2 w 2"/>
                <a:gd name="T3" fmla="*/ 0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lnTo>
                    <a:pt x="2" y="0"/>
                  </a:lnTo>
                  <a:lnTo>
                    <a:pt x="0" y="2"/>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8" name="Freeform 100">
              <a:extLst>
                <a:ext uri="{FF2B5EF4-FFF2-40B4-BE49-F238E27FC236}">
                  <a16:creationId xmlns:a16="http://schemas.microsoft.com/office/drawing/2014/main" id="{AE1D7BAC-6DE5-41D3-B14D-FA1DB5B35A41}"/>
                </a:ext>
              </a:extLst>
            </p:cNvPr>
            <p:cNvSpPr>
              <a:spLocks/>
            </p:cNvSpPr>
            <p:nvPr/>
          </p:nvSpPr>
          <p:spPr bwMode="auto">
            <a:xfrm>
              <a:off x="5765800" y="2813050"/>
              <a:ext cx="11113" cy="7938"/>
            </a:xfrm>
            <a:custGeom>
              <a:avLst/>
              <a:gdLst>
                <a:gd name="T0" fmla="*/ 0 w 7"/>
                <a:gd name="T1" fmla="*/ 2 h 5"/>
                <a:gd name="T2" fmla="*/ 3 w 7"/>
                <a:gd name="T3" fmla="*/ 5 h 5"/>
                <a:gd name="T4" fmla="*/ 7 w 7"/>
                <a:gd name="T5" fmla="*/ 2 h 5"/>
                <a:gd name="T6" fmla="*/ 5 w 7"/>
                <a:gd name="T7" fmla="*/ 0 h 5"/>
                <a:gd name="T8" fmla="*/ 0 w 7"/>
                <a:gd name="T9" fmla="*/ 2 h 5"/>
              </a:gdLst>
              <a:ahLst/>
              <a:cxnLst>
                <a:cxn ang="0">
                  <a:pos x="T0" y="T1"/>
                </a:cxn>
                <a:cxn ang="0">
                  <a:pos x="T2" y="T3"/>
                </a:cxn>
                <a:cxn ang="0">
                  <a:pos x="T4" y="T5"/>
                </a:cxn>
                <a:cxn ang="0">
                  <a:pos x="T6" y="T7"/>
                </a:cxn>
                <a:cxn ang="0">
                  <a:pos x="T8" y="T9"/>
                </a:cxn>
              </a:cxnLst>
              <a:rect l="0" t="0" r="r" b="b"/>
              <a:pathLst>
                <a:path w="7" h="5">
                  <a:moveTo>
                    <a:pt x="0" y="2"/>
                  </a:moveTo>
                  <a:lnTo>
                    <a:pt x="3" y="5"/>
                  </a:lnTo>
                  <a:lnTo>
                    <a:pt x="7"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9" name="Freeform 101">
              <a:extLst>
                <a:ext uri="{FF2B5EF4-FFF2-40B4-BE49-F238E27FC236}">
                  <a16:creationId xmlns:a16="http://schemas.microsoft.com/office/drawing/2014/main" id="{77BEA397-74C7-486C-A0FA-D7067E6C4D5A}"/>
                </a:ext>
              </a:extLst>
            </p:cNvPr>
            <p:cNvSpPr>
              <a:spLocks/>
            </p:cNvSpPr>
            <p:nvPr/>
          </p:nvSpPr>
          <p:spPr bwMode="auto">
            <a:xfrm>
              <a:off x="5802313" y="2795588"/>
              <a:ext cx="19050" cy="17463"/>
            </a:xfrm>
            <a:custGeom>
              <a:avLst/>
              <a:gdLst>
                <a:gd name="T0" fmla="*/ 5 w 12"/>
                <a:gd name="T1" fmla="*/ 0 h 11"/>
                <a:gd name="T2" fmla="*/ 0 w 12"/>
                <a:gd name="T3" fmla="*/ 2 h 11"/>
                <a:gd name="T4" fmla="*/ 3 w 12"/>
                <a:gd name="T5" fmla="*/ 4 h 11"/>
                <a:gd name="T6" fmla="*/ 5 w 12"/>
                <a:gd name="T7" fmla="*/ 7 h 11"/>
                <a:gd name="T8" fmla="*/ 3 w 12"/>
                <a:gd name="T9" fmla="*/ 7 h 11"/>
                <a:gd name="T10" fmla="*/ 3 w 12"/>
                <a:gd name="T11" fmla="*/ 11 h 11"/>
                <a:gd name="T12" fmla="*/ 7 w 12"/>
                <a:gd name="T13" fmla="*/ 9 h 11"/>
                <a:gd name="T14" fmla="*/ 9 w 12"/>
                <a:gd name="T15" fmla="*/ 7 h 11"/>
                <a:gd name="T16" fmla="*/ 12 w 12"/>
                <a:gd name="T17" fmla="*/ 4 h 11"/>
                <a:gd name="T18" fmla="*/ 7 w 12"/>
                <a:gd name="T19" fmla="*/ 0 h 11"/>
                <a:gd name="T20" fmla="*/ 5 w 1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1">
                  <a:moveTo>
                    <a:pt x="5" y="0"/>
                  </a:moveTo>
                  <a:lnTo>
                    <a:pt x="0" y="2"/>
                  </a:lnTo>
                  <a:lnTo>
                    <a:pt x="3" y="4"/>
                  </a:lnTo>
                  <a:lnTo>
                    <a:pt x="5" y="7"/>
                  </a:lnTo>
                  <a:lnTo>
                    <a:pt x="3" y="7"/>
                  </a:lnTo>
                  <a:lnTo>
                    <a:pt x="3" y="11"/>
                  </a:lnTo>
                  <a:lnTo>
                    <a:pt x="7" y="9"/>
                  </a:lnTo>
                  <a:lnTo>
                    <a:pt x="9" y="7"/>
                  </a:lnTo>
                  <a:lnTo>
                    <a:pt x="12" y="4"/>
                  </a:lnTo>
                  <a:lnTo>
                    <a:pt x="7" y="0"/>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0" name="Freeform 102">
              <a:extLst>
                <a:ext uri="{FF2B5EF4-FFF2-40B4-BE49-F238E27FC236}">
                  <a16:creationId xmlns:a16="http://schemas.microsoft.com/office/drawing/2014/main" id="{24102228-86D0-48E9-B421-00B0C1CEF5E1}"/>
                </a:ext>
              </a:extLst>
            </p:cNvPr>
            <p:cNvSpPr>
              <a:spLocks/>
            </p:cNvSpPr>
            <p:nvPr/>
          </p:nvSpPr>
          <p:spPr bwMode="auto">
            <a:xfrm>
              <a:off x="6221413" y="2728913"/>
              <a:ext cx="3175" cy="7938"/>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lnTo>
                    <a:pt x="0" y="2"/>
                  </a:lnTo>
                  <a:lnTo>
                    <a:pt x="2" y="5"/>
                  </a:lnTo>
                  <a:lnTo>
                    <a:pt x="2"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1" name="Freeform 103">
              <a:extLst>
                <a:ext uri="{FF2B5EF4-FFF2-40B4-BE49-F238E27FC236}">
                  <a16:creationId xmlns:a16="http://schemas.microsoft.com/office/drawing/2014/main" id="{FAD2415C-D1F2-44EA-85F8-222A4858722F}"/>
                </a:ext>
              </a:extLst>
            </p:cNvPr>
            <p:cNvSpPr>
              <a:spLocks/>
            </p:cNvSpPr>
            <p:nvPr/>
          </p:nvSpPr>
          <p:spPr bwMode="auto">
            <a:xfrm>
              <a:off x="6421438" y="2678113"/>
              <a:ext cx="3175" cy="6350"/>
            </a:xfrm>
            <a:custGeom>
              <a:avLst/>
              <a:gdLst>
                <a:gd name="T0" fmla="*/ 2 w 2"/>
                <a:gd name="T1" fmla="*/ 2 h 4"/>
                <a:gd name="T2" fmla="*/ 0 w 2"/>
                <a:gd name="T3" fmla="*/ 0 h 4"/>
                <a:gd name="T4" fmla="*/ 0 w 2"/>
                <a:gd name="T5" fmla="*/ 4 h 4"/>
                <a:gd name="T6" fmla="*/ 2 w 2"/>
                <a:gd name="T7" fmla="*/ 2 h 4"/>
              </a:gdLst>
              <a:ahLst/>
              <a:cxnLst>
                <a:cxn ang="0">
                  <a:pos x="T0" y="T1"/>
                </a:cxn>
                <a:cxn ang="0">
                  <a:pos x="T2" y="T3"/>
                </a:cxn>
                <a:cxn ang="0">
                  <a:pos x="T4" y="T5"/>
                </a:cxn>
                <a:cxn ang="0">
                  <a:pos x="T6" y="T7"/>
                </a:cxn>
              </a:cxnLst>
              <a:rect l="0" t="0" r="r" b="b"/>
              <a:pathLst>
                <a:path w="2" h="4">
                  <a:moveTo>
                    <a:pt x="2" y="2"/>
                  </a:moveTo>
                  <a:lnTo>
                    <a:pt x="0" y="0"/>
                  </a:lnTo>
                  <a:lnTo>
                    <a:pt x="0" y="4"/>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2" name="Freeform 104">
              <a:extLst>
                <a:ext uri="{FF2B5EF4-FFF2-40B4-BE49-F238E27FC236}">
                  <a16:creationId xmlns:a16="http://schemas.microsoft.com/office/drawing/2014/main" id="{67035F65-0FCA-4C11-B410-E788C59F1A66}"/>
                </a:ext>
              </a:extLst>
            </p:cNvPr>
            <p:cNvSpPr>
              <a:spLocks/>
            </p:cNvSpPr>
            <p:nvPr/>
          </p:nvSpPr>
          <p:spPr bwMode="auto">
            <a:xfrm>
              <a:off x="6407150" y="2678113"/>
              <a:ext cx="9525" cy="11113"/>
            </a:xfrm>
            <a:custGeom>
              <a:avLst/>
              <a:gdLst>
                <a:gd name="T0" fmla="*/ 0 w 6"/>
                <a:gd name="T1" fmla="*/ 0 h 7"/>
                <a:gd name="T2" fmla="*/ 0 w 6"/>
                <a:gd name="T3" fmla="*/ 4 h 7"/>
                <a:gd name="T4" fmla="*/ 2 w 6"/>
                <a:gd name="T5" fmla="*/ 7 h 7"/>
                <a:gd name="T6" fmla="*/ 4 w 6"/>
                <a:gd name="T7" fmla="*/ 7 h 7"/>
                <a:gd name="T8" fmla="*/ 4 w 6"/>
                <a:gd name="T9" fmla="*/ 4 h 7"/>
                <a:gd name="T10" fmla="*/ 6 w 6"/>
                <a:gd name="T11" fmla="*/ 2 h 7"/>
                <a:gd name="T12" fmla="*/ 4 w 6"/>
                <a:gd name="T13" fmla="*/ 0 h 7"/>
                <a:gd name="T14" fmla="*/ 0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0"/>
                  </a:moveTo>
                  <a:lnTo>
                    <a:pt x="0" y="4"/>
                  </a:lnTo>
                  <a:lnTo>
                    <a:pt x="2" y="7"/>
                  </a:lnTo>
                  <a:lnTo>
                    <a:pt x="4" y="7"/>
                  </a:lnTo>
                  <a:lnTo>
                    <a:pt x="4" y="4"/>
                  </a:lnTo>
                  <a:lnTo>
                    <a:pt x="6" y="2"/>
                  </a:lnTo>
                  <a:lnTo>
                    <a:pt x="4"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3" name="Freeform 105">
              <a:extLst>
                <a:ext uri="{FF2B5EF4-FFF2-40B4-BE49-F238E27FC236}">
                  <a16:creationId xmlns:a16="http://schemas.microsoft.com/office/drawing/2014/main" id="{EC08107F-BE30-4B0E-8A88-0EB347FCDFB2}"/>
                </a:ext>
              </a:extLst>
            </p:cNvPr>
            <p:cNvSpPr>
              <a:spLocks/>
            </p:cNvSpPr>
            <p:nvPr/>
          </p:nvSpPr>
          <p:spPr bwMode="auto">
            <a:xfrm>
              <a:off x="6376988" y="2684463"/>
              <a:ext cx="7938" cy="7938"/>
            </a:xfrm>
            <a:custGeom>
              <a:avLst/>
              <a:gdLst>
                <a:gd name="T0" fmla="*/ 0 w 5"/>
                <a:gd name="T1" fmla="*/ 0 h 5"/>
                <a:gd name="T2" fmla="*/ 0 w 5"/>
                <a:gd name="T3" fmla="*/ 5 h 5"/>
                <a:gd name="T4" fmla="*/ 5 w 5"/>
                <a:gd name="T5" fmla="*/ 3 h 5"/>
                <a:gd name="T6" fmla="*/ 3 w 5"/>
                <a:gd name="T7" fmla="*/ 0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0" y="5"/>
                  </a:lnTo>
                  <a:lnTo>
                    <a:pt x="5" y="3"/>
                  </a:lnTo>
                  <a:lnTo>
                    <a:pt x="3"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4" name="Freeform 106">
              <a:extLst>
                <a:ext uri="{FF2B5EF4-FFF2-40B4-BE49-F238E27FC236}">
                  <a16:creationId xmlns:a16="http://schemas.microsoft.com/office/drawing/2014/main" id="{6FC0F90A-9BB2-44C3-A903-A83E3143F85B}"/>
                </a:ext>
              </a:extLst>
            </p:cNvPr>
            <p:cNvSpPr>
              <a:spLocks/>
            </p:cNvSpPr>
            <p:nvPr/>
          </p:nvSpPr>
          <p:spPr bwMode="auto">
            <a:xfrm>
              <a:off x="7180263" y="2706688"/>
              <a:ext cx="11113" cy="14288"/>
            </a:xfrm>
            <a:custGeom>
              <a:avLst/>
              <a:gdLst>
                <a:gd name="T0" fmla="*/ 3 w 7"/>
                <a:gd name="T1" fmla="*/ 9 h 9"/>
                <a:gd name="T2" fmla="*/ 5 w 7"/>
                <a:gd name="T3" fmla="*/ 9 h 9"/>
                <a:gd name="T4" fmla="*/ 7 w 7"/>
                <a:gd name="T5" fmla="*/ 5 h 9"/>
                <a:gd name="T6" fmla="*/ 7 w 7"/>
                <a:gd name="T7" fmla="*/ 3 h 9"/>
                <a:gd name="T8" fmla="*/ 5 w 7"/>
                <a:gd name="T9" fmla="*/ 0 h 9"/>
                <a:gd name="T10" fmla="*/ 3 w 7"/>
                <a:gd name="T11" fmla="*/ 0 h 9"/>
                <a:gd name="T12" fmla="*/ 3 w 7"/>
                <a:gd name="T13" fmla="*/ 5 h 9"/>
                <a:gd name="T14" fmla="*/ 3 w 7"/>
                <a:gd name="T15" fmla="*/ 5 h 9"/>
                <a:gd name="T16" fmla="*/ 0 w 7"/>
                <a:gd name="T17" fmla="*/ 7 h 9"/>
                <a:gd name="T18" fmla="*/ 3 w 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3" y="9"/>
                  </a:moveTo>
                  <a:lnTo>
                    <a:pt x="5" y="9"/>
                  </a:lnTo>
                  <a:lnTo>
                    <a:pt x="7" y="5"/>
                  </a:lnTo>
                  <a:lnTo>
                    <a:pt x="7" y="3"/>
                  </a:lnTo>
                  <a:lnTo>
                    <a:pt x="5" y="0"/>
                  </a:lnTo>
                  <a:lnTo>
                    <a:pt x="3" y="0"/>
                  </a:lnTo>
                  <a:lnTo>
                    <a:pt x="3" y="5"/>
                  </a:lnTo>
                  <a:lnTo>
                    <a:pt x="3" y="5"/>
                  </a:lnTo>
                  <a:lnTo>
                    <a:pt x="0" y="7"/>
                  </a:lnTo>
                  <a:lnTo>
                    <a:pt x="3"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5" name="Freeform 107">
              <a:extLst>
                <a:ext uri="{FF2B5EF4-FFF2-40B4-BE49-F238E27FC236}">
                  <a16:creationId xmlns:a16="http://schemas.microsoft.com/office/drawing/2014/main" id="{6BB7EE56-6930-4D67-B31D-7CB3390173B3}"/>
                </a:ext>
              </a:extLst>
            </p:cNvPr>
            <p:cNvSpPr>
              <a:spLocks/>
            </p:cNvSpPr>
            <p:nvPr/>
          </p:nvSpPr>
          <p:spPr bwMode="auto">
            <a:xfrm>
              <a:off x="6427788" y="2673350"/>
              <a:ext cx="4763" cy="4763"/>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1" y="1"/>
                    <a:pt x="1" y="1"/>
                    <a:pt x="1" y="1"/>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6" name="Freeform 108">
              <a:extLst>
                <a:ext uri="{FF2B5EF4-FFF2-40B4-BE49-F238E27FC236}">
                  <a16:creationId xmlns:a16="http://schemas.microsoft.com/office/drawing/2014/main" id="{7A5F8D8B-9D5E-4ACE-A816-DE83F4748B89}"/>
                </a:ext>
              </a:extLst>
            </p:cNvPr>
            <p:cNvSpPr>
              <a:spLocks/>
            </p:cNvSpPr>
            <p:nvPr/>
          </p:nvSpPr>
          <p:spPr bwMode="auto">
            <a:xfrm>
              <a:off x="6446838" y="2703513"/>
              <a:ext cx="3175" cy="7938"/>
            </a:xfrm>
            <a:custGeom>
              <a:avLst/>
              <a:gdLst>
                <a:gd name="T0" fmla="*/ 0 w 2"/>
                <a:gd name="T1" fmla="*/ 2 h 5"/>
                <a:gd name="T2" fmla="*/ 0 w 2"/>
                <a:gd name="T3" fmla="*/ 5 h 5"/>
                <a:gd name="T4" fmla="*/ 2 w 2"/>
                <a:gd name="T5" fmla="*/ 2 h 5"/>
                <a:gd name="T6" fmla="*/ 2 w 2"/>
                <a:gd name="T7" fmla="*/ 0 h 5"/>
                <a:gd name="T8" fmla="*/ 0 w 2"/>
                <a:gd name="T9" fmla="*/ 2 h 5"/>
              </a:gdLst>
              <a:ahLst/>
              <a:cxnLst>
                <a:cxn ang="0">
                  <a:pos x="T0" y="T1"/>
                </a:cxn>
                <a:cxn ang="0">
                  <a:pos x="T2" y="T3"/>
                </a:cxn>
                <a:cxn ang="0">
                  <a:pos x="T4" y="T5"/>
                </a:cxn>
                <a:cxn ang="0">
                  <a:pos x="T6" y="T7"/>
                </a:cxn>
                <a:cxn ang="0">
                  <a:pos x="T8" y="T9"/>
                </a:cxn>
              </a:cxnLst>
              <a:rect l="0" t="0" r="r" b="b"/>
              <a:pathLst>
                <a:path w="2" h="5">
                  <a:moveTo>
                    <a:pt x="0" y="2"/>
                  </a:moveTo>
                  <a:lnTo>
                    <a:pt x="0" y="5"/>
                  </a:ln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7" name="Freeform 128">
              <a:extLst>
                <a:ext uri="{FF2B5EF4-FFF2-40B4-BE49-F238E27FC236}">
                  <a16:creationId xmlns:a16="http://schemas.microsoft.com/office/drawing/2014/main" id="{31789FEC-E007-4A22-918C-0B1A8C462FE9}"/>
                </a:ext>
              </a:extLst>
            </p:cNvPr>
            <p:cNvSpPr>
              <a:spLocks/>
            </p:cNvSpPr>
            <p:nvPr/>
          </p:nvSpPr>
          <p:spPr bwMode="auto">
            <a:xfrm>
              <a:off x="10498138" y="2725738"/>
              <a:ext cx="6350" cy="6350"/>
            </a:xfrm>
            <a:custGeom>
              <a:avLst/>
              <a:gdLst>
                <a:gd name="T0" fmla="*/ 2 w 4"/>
                <a:gd name="T1" fmla="*/ 0 h 4"/>
                <a:gd name="T2" fmla="*/ 0 w 4"/>
                <a:gd name="T3" fmla="*/ 2 h 4"/>
                <a:gd name="T4" fmla="*/ 2 w 4"/>
                <a:gd name="T5" fmla="*/ 4 h 4"/>
                <a:gd name="T6" fmla="*/ 4 w 4"/>
                <a:gd name="T7" fmla="*/ 4 h 4"/>
                <a:gd name="T8" fmla="*/ 4 w 4"/>
                <a:gd name="T9" fmla="*/ 0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lnTo>
                    <a:pt x="0" y="2"/>
                  </a:lnTo>
                  <a:lnTo>
                    <a:pt x="2" y="4"/>
                  </a:lnTo>
                  <a:lnTo>
                    <a:pt x="4" y="4"/>
                  </a:lnTo>
                  <a:lnTo>
                    <a:pt x="4"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8" name="Freeform 129">
              <a:extLst>
                <a:ext uri="{FF2B5EF4-FFF2-40B4-BE49-F238E27FC236}">
                  <a16:creationId xmlns:a16="http://schemas.microsoft.com/office/drawing/2014/main" id="{D1259D9B-EDF9-4547-BDB5-E10643D85F17}"/>
                </a:ext>
              </a:extLst>
            </p:cNvPr>
            <p:cNvSpPr>
              <a:spLocks/>
            </p:cNvSpPr>
            <p:nvPr/>
          </p:nvSpPr>
          <p:spPr bwMode="auto">
            <a:xfrm>
              <a:off x="9002713" y="4549775"/>
              <a:ext cx="11113" cy="4763"/>
            </a:xfrm>
            <a:custGeom>
              <a:avLst/>
              <a:gdLst>
                <a:gd name="T0" fmla="*/ 0 w 7"/>
                <a:gd name="T1" fmla="*/ 3 h 3"/>
                <a:gd name="T2" fmla="*/ 7 w 7"/>
                <a:gd name="T3" fmla="*/ 3 h 3"/>
                <a:gd name="T4" fmla="*/ 5 w 7"/>
                <a:gd name="T5" fmla="*/ 0 h 3"/>
                <a:gd name="T6" fmla="*/ 0 w 7"/>
                <a:gd name="T7" fmla="*/ 3 h 3"/>
              </a:gdLst>
              <a:ahLst/>
              <a:cxnLst>
                <a:cxn ang="0">
                  <a:pos x="T0" y="T1"/>
                </a:cxn>
                <a:cxn ang="0">
                  <a:pos x="T2" y="T3"/>
                </a:cxn>
                <a:cxn ang="0">
                  <a:pos x="T4" y="T5"/>
                </a:cxn>
                <a:cxn ang="0">
                  <a:pos x="T6" y="T7"/>
                </a:cxn>
              </a:cxnLst>
              <a:rect l="0" t="0" r="r" b="b"/>
              <a:pathLst>
                <a:path w="7" h="3">
                  <a:moveTo>
                    <a:pt x="0" y="3"/>
                  </a:moveTo>
                  <a:lnTo>
                    <a:pt x="7" y="3"/>
                  </a:lnTo>
                  <a:lnTo>
                    <a:pt x="5"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9" name="Freeform 130">
              <a:extLst>
                <a:ext uri="{FF2B5EF4-FFF2-40B4-BE49-F238E27FC236}">
                  <a16:creationId xmlns:a16="http://schemas.microsoft.com/office/drawing/2014/main" id="{91082F70-74F6-41ED-BB64-6B49E9F47672}"/>
                </a:ext>
              </a:extLst>
            </p:cNvPr>
            <p:cNvSpPr>
              <a:spLocks/>
            </p:cNvSpPr>
            <p:nvPr/>
          </p:nvSpPr>
          <p:spPr bwMode="auto">
            <a:xfrm>
              <a:off x="9093200" y="4549775"/>
              <a:ext cx="7938" cy="11113"/>
            </a:xfrm>
            <a:custGeom>
              <a:avLst/>
              <a:gdLst>
                <a:gd name="T0" fmla="*/ 3 w 5"/>
                <a:gd name="T1" fmla="*/ 0 h 7"/>
                <a:gd name="T2" fmla="*/ 0 w 5"/>
                <a:gd name="T3" fmla="*/ 5 h 7"/>
                <a:gd name="T4" fmla="*/ 3 w 5"/>
                <a:gd name="T5" fmla="*/ 7 h 7"/>
                <a:gd name="T6" fmla="*/ 5 w 5"/>
                <a:gd name="T7" fmla="*/ 5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5"/>
                  </a:lnTo>
                  <a:lnTo>
                    <a:pt x="3" y="7"/>
                  </a:lnTo>
                  <a:lnTo>
                    <a:pt x="5" y="5"/>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0" name="Freeform 131">
              <a:extLst>
                <a:ext uri="{FF2B5EF4-FFF2-40B4-BE49-F238E27FC236}">
                  <a16:creationId xmlns:a16="http://schemas.microsoft.com/office/drawing/2014/main" id="{E66009BD-D791-4B78-8A5E-39C5F1635151}"/>
                </a:ext>
              </a:extLst>
            </p:cNvPr>
            <p:cNvSpPr>
              <a:spLocks/>
            </p:cNvSpPr>
            <p:nvPr/>
          </p:nvSpPr>
          <p:spPr bwMode="auto">
            <a:xfrm>
              <a:off x="9061450" y="4560888"/>
              <a:ext cx="11113" cy="11113"/>
            </a:xfrm>
            <a:custGeom>
              <a:avLst/>
              <a:gdLst>
                <a:gd name="T0" fmla="*/ 7 w 7"/>
                <a:gd name="T1" fmla="*/ 7 h 7"/>
                <a:gd name="T2" fmla="*/ 2 w 7"/>
                <a:gd name="T3" fmla="*/ 0 h 7"/>
                <a:gd name="T4" fmla="*/ 0 w 7"/>
                <a:gd name="T5" fmla="*/ 3 h 7"/>
                <a:gd name="T6" fmla="*/ 2 w 7"/>
                <a:gd name="T7" fmla="*/ 5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2" y="0"/>
                  </a:lnTo>
                  <a:lnTo>
                    <a:pt x="0" y="3"/>
                  </a:lnTo>
                  <a:lnTo>
                    <a:pt x="2" y="5"/>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1" name="Freeform 132">
              <a:extLst>
                <a:ext uri="{FF2B5EF4-FFF2-40B4-BE49-F238E27FC236}">
                  <a16:creationId xmlns:a16="http://schemas.microsoft.com/office/drawing/2014/main" id="{884F777A-6DEF-4EC6-9543-6A597BEF8B9E}"/>
                </a:ext>
              </a:extLst>
            </p:cNvPr>
            <p:cNvSpPr>
              <a:spLocks/>
            </p:cNvSpPr>
            <p:nvPr/>
          </p:nvSpPr>
          <p:spPr bwMode="auto">
            <a:xfrm>
              <a:off x="9093200" y="4568825"/>
              <a:ext cx="7938" cy="11113"/>
            </a:xfrm>
            <a:custGeom>
              <a:avLst/>
              <a:gdLst>
                <a:gd name="T0" fmla="*/ 0 w 5"/>
                <a:gd name="T1" fmla="*/ 4 h 7"/>
                <a:gd name="T2" fmla="*/ 0 w 5"/>
                <a:gd name="T3" fmla="*/ 7 h 7"/>
                <a:gd name="T4" fmla="*/ 5 w 5"/>
                <a:gd name="T5" fmla="*/ 4 h 7"/>
                <a:gd name="T6" fmla="*/ 0 w 5"/>
                <a:gd name="T7" fmla="*/ 0 h 7"/>
                <a:gd name="T8" fmla="*/ 0 w 5"/>
                <a:gd name="T9" fmla="*/ 4 h 7"/>
              </a:gdLst>
              <a:ahLst/>
              <a:cxnLst>
                <a:cxn ang="0">
                  <a:pos x="T0" y="T1"/>
                </a:cxn>
                <a:cxn ang="0">
                  <a:pos x="T2" y="T3"/>
                </a:cxn>
                <a:cxn ang="0">
                  <a:pos x="T4" y="T5"/>
                </a:cxn>
                <a:cxn ang="0">
                  <a:pos x="T6" y="T7"/>
                </a:cxn>
                <a:cxn ang="0">
                  <a:pos x="T8" y="T9"/>
                </a:cxn>
              </a:cxnLst>
              <a:rect l="0" t="0" r="r" b="b"/>
              <a:pathLst>
                <a:path w="5" h="7">
                  <a:moveTo>
                    <a:pt x="0" y="4"/>
                  </a:moveTo>
                  <a:lnTo>
                    <a:pt x="0" y="7"/>
                  </a:lnTo>
                  <a:lnTo>
                    <a:pt x="5" y="4"/>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2" name="Freeform 133">
              <a:extLst>
                <a:ext uri="{FF2B5EF4-FFF2-40B4-BE49-F238E27FC236}">
                  <a16:creationId xmlns:a16="http://schemas.microsoft.com/office/drawing/2014/main" id="{F898BF32-FF0B-403C-965E-205AD790B9BA}"/>
                </a:ext>
              </a:extLst>
            </p:cNvPr>
            <p:cNvSpPr>
              <a:spLocks/>
            </p:cNvSpPr>
            <p:nvPr/>
          </p:nvSpPr>
          <p:spPr bwMode="auto">
            <a:xfrm>
              <a:off x="9050338" y="4535488"/>
              <a:ext cx="14288" cy="14288"/>
            </a:xfrm>
            <a:custGeom>
              <a:avLst/>
              <a:gdLst>
                <a:gd name="T0" fmla="*/ 0 w 9"/>
                <a:gd name="T1" fmla="*/ 2 h 9"/>
                <a:gd name="T2" fmla="*/ 2 w 9"/>
                <a:gd name="T3" fmla="*/ 5 h 9"/>
                <a:gd name="T4" fmla="*/ 7 w 9"/>
                <a:gd name="T5" fmla="*/ 9 h 9"/>
                <a:gd name="T6" fmla="*/ 7 w 9"/>
                <a:gd name="T7" fmla="*/ 5 h 9"/>
                <a:gd name="T8" fmla="*/ 9 w 9"/>
                <a:gd name="T9" fmla="*/ 0 h 9"/>
                <a:gd name="T10" fmla="*/ 4 w 9"/>
                <a:gd name="T11" fmla="*/ 0 h 9"/>
                <a:gd name="T12" fmla="*/ 0 w 9"/>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0" y="2"/>
                  </a:moveTo>
                  <a:lnTo>
                    <a:pt x="2" y="5"/>
                  </a:lnTo>
                  <a:lnTo>
                    <a:pt x="7" y="9"/>
                  </a:lnTo>
                  <a:lnTo>
                    <a:pt x="7" y="5"/>
                  </a:lnTo>
                  <a:lnTo>
                    <a:pt x="9" y="0"/>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3" name="Freeform 134">
              <a:extLst>
                <a:ext uri="{FF2B5EF4-FFF2-40B4-BE49-F238E27FC236}">
                  <a16:creationId xmlns:a16="http://schemas.microsoft.com/office/drawing/2014/main" id="{2B461BEF-168E-4EFA-BBBE-F913FB313296}"/>
                </a:ext>
              </a:extLst>
            </p:cNvPr>
            <p:cNvSpPr>
              <a:spLocks/>
            </p:cNvSpPr>
            <p:nvPr/>
          </p:nvSpPr>
          <p:spPr bwMode="auto">
            <a:xfrm>
              <a:off x="8980488" y="4543425"/>
              <a:ext cx="14288" cy="3175"/>
            </a:xfrm>
            <a:custGeom>
              <a:avLst/>
              <a:gdLst>
                <a:gd name="T0" fmla="*/ 9 w 9"/>
                <a:gd name="T1" fmla="*/ 2 h 2"/>
                <a:gd name="T2" fmla="*/ 3 w 9"/>
                <a:gd name="T3" fmla="*/ 0 h 2"/>
                <a:gd name="T4" fmla="*/ 0 w 9"/>
                <a:gd name="T5" fmla="*/ 2 h 2"/>
                <a:gd name="T6" fmla="*/ 7 w 9"/>
                <a:gd name="T7" fmla="*/ 2 h 2"/>
                <a:gd name="T8" fmla="*/ 9 w 9"/>
                <a:gd name="T9" fmla="*/ 2 h 2"/>
              </a:gdLst>
              <a:ahLst/>
              <a:cxnLst>
                <a:cxn ang="0">
                  <a:pos x="T0" y="T1"/>
                </a:cxn>
                <a:cxn ang="0">
                  <a:pos x="T2" y="T3"/>
                </a:cxn>
                <a:cxn ang="0">
                  <a:pos x="T4" y="T5"/>
                </a:cxn>
                <a:cxn ang="0">
                  <a:pos x="T6" y="T7"/>
                </a:cxn>
                <a:cxn ang="0">
                  <a:pos x="T8" y="T9"/>
                </a:cxn>
              </a:cxnLst>
              <a:rect l="0" t="0" r="r" b="b"/>
              <a:pathLst>
                <a:path w="9" h="2">
                  <a:moveTo>
                    <a:pt x="9" y="2"/>
                  </a:moveTo>
                  <a:lnTo>
                    <a:pt x="3" y="0"/>
                  </a:lnTo>
                  <a:lnTo>
                    <a:pt x="0" y="2"/>
                  </a:lnTo>
                  <a:lnTo>
                    <a:pt x="7" y="2"/>
                  </a:lnTo>
                  <a:lnTo>
                    <a:pt x="9"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4" name="Freeform 135">
              <a:extLst>
                <a:ext uri="{FF2B5EF4-FFF2-40B4-BE49-F238E27FC236}">
                  <a16:creationId xmlns:a16="http://schemas.microsoft.com/office/drawing/2014/main" id="{C2880E74-A62F-447A-B2F4-1B03C1C15026}"/>
                </a:ext>
              </a:extLst>
            </p:cNvPr>
            <p:cNvSpPr>
              <a:spLocks/>
            </p:cNvSpPr>
            <p:nvPr/>
          </p:nvSpPr>
          <p:spPr bwMode="auto">
            <a:xfrm>
              <a:off x="8926513" y="4527550"/>
              <a:ext cx="53975" cy="22225"/>
            </a:xfrm>
            <a:custGeom>
              <a:avLst/>
              <a:gdLst>
                <a:gd name="T0" fmla="*/ 2 w 34"/>
                <a:gd name="T1" fmla="*/ 14 h 14"/>
                <a:gd name="T2" fmla="*/ 11 w 34"/>
                <a:gd name="T3" fmla="*/ 14 h 14"/>
                <a:gd name="T4" fmla="*/ 14 w 34"/>
                <a:gd name="T5" fmla="*/ 14 h 14"/>
                <a:gd name="T6" fmla="*/ 21 w 34"/>
                <a:gd name="T7" fmla="*/ 14 h 14"/>
                <a:gd name="T8" fmla="*/ 23 w 34"/>
                <a:gd name="T9" fmla="*/ 14 h 14"/>
                <a:gd name="T10" fmla="*/ 30 w 34"/>
                <a:gd name="T11" fmla="*/ 12 h 14"/>
                <a:gd name="T12" fmla="*/ 34 w 34"/>
                <a:gd name="T13" fmla="*/ 5 h 14"/>
                <a:gd name="T14" fmla="*/ 32 w 34"/>
                <a:gd name="T15" fmla="*/ 5 h 14"/>
                <a:gd name="T16" fmla="*/ 30 w 34"/>
                <a:gd name="T17" fmla="*/ 3 h 14"/>
                <a:gd name="T18" fmla="*/ 27 w 34"/>
                <a:gd name="T19" fmla="*/ 0 h 14"/>
                <a:gd name="T20" fmla="*/ 18 w 34"/>
                <a:gd name="T21" fmla="*/ 3 h 14"/>
                <a:gd name="T22" fmla="*/ 5 w 34"/>
                <a:gd name="T23" fmla="*/ 0 h 14"/>
                <a:gd name="T24" fmla="*/ 2 w 34"/>
                <a:gd name="T25" fmla="*/ 5 h 14"/>
                <a:gd name="T26" fmla="*/ 0 w 34"/>
                <a:gd name="T27" fmla="*/ 5 h 14"/>
                <a:gd name="T28" fmla="*/ 0 w 34"/>
                <a:gd name="T29" fmla="*/ 10 h 14"/>
                <a:gd name="T30" fmla="*/ 0 w 34"/>
                <a:gd name="T31" fmla="*/ 10 h 14"/>
                <a:gd name="T32" fmla="*/ 2 w 34"/>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4">
                  <a:moveTo>
                    <a:pt x="2" y="14"/>
                  </a:moveTo>
                  <a:lnTo>
                    <a:pt x="11" y="14"/>
                  </a:lnTo>
                  <a:lnTo>
                    <a:pt x="14" y="14"/>
                  </a:lnTo>
                  <a:lnTo>
                    <a:pt x="21" y="14"/>
                  </a:lnTo>
                  <a:lnTo>
                    <a:pt x="23" y="14"/>
                  </a:lnTo>
                  <a:lnTo>
                    <a:pt x="30" y="12"/>
                  </a:lnTo>
                  <a:lnTo>
                    <a:pt x="34" y="5"/>
                  </a:lnTo>
                  <a:lnTo>
                    <a:pt x="32" y="5"/>
                  </a:lnTo>
                  <a:lnTo>
                    <a:pt x="30" y="3"/>
                  </a:lnTo>
                  <a:lnTo>
                    <a:pt x="27" y="0"/>
                  </a:lnTo>
                  <a:lnTo>
                    <a:pt x="18" y="3"/>
                  </a:lnTo>
                  <a:lnTo>
                    <a:pt x="5" y="0"/>
                  </a:lnTo>
                  <a:lnTo>
                    <a:pt x="2" y="5"/>
                  </a:lnTo>
                  <a:lnTo>
                    <a:pt x="0" y="5"/>
                  </a:lnTo>
                  <a:lnTo>
                    <a:pt x="0" y="10"/>
                  </a:lnTo>
                  <a:lnTo>
                    <a:pt x="0" y="10"/>
                  </a:lnTo>
                  <a:lnTo>
                    <a:pt x="2"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5" name="Freeform 136">
              <a:extLst>
                <a:ext uri="{FF2B5EF4-FFF2-40B4-BE49-F238E27FC236}">
                  <a16:creationId xmlns:a16="http://schemas.microsoft.com/office/drawing/2014/main" id="{45E943CD-9C97-400C-8491-4154E60667DF}"/>
                </a:ext>
              </a:extLst>
            </p:cNvPr>
            <p:cNvSpPr>
              <a:spLocks/>
            </p:cNvSpPr>
            <p:nvPr/>
          </p:nvSpPr>
          <p:spPr bwMode="auto">
            <a:xfrm>
              <a:off x="8882063" y="4538663"/>
              <a:ext cx="11113" cy="7938"/>
            </a:xfrm>
            <a:custGeom>
              <a:avLst/>
              <a:gdLst>
                <a:gd name="T0" fmla="*/ 3 w 7"/>
                <a:gd name="T1" fmla="*/ 3 h 5"/>
                <a:gd name="T2" fmla="*/ 0 w 7"/>
                <a:gd name="T3" fmla="*/ 0 h 5"/>
                <a:gd name="T4" fmla="*/ 0 w 7"/>
                <a:gd name="T5" fmla="*/ 0 h 5"/>
                <a:gd name="T6" fmla="*/ 0 w 7"/>
                <a:gd name="T7" fmla="*/ 3 h 5"/>
                <a:gd name="T8" fmla="*/ 5 w 7"/>
                <a:gd name="T9" fmla="*/ 5 h 5"/>
                <a:gd name="T10" fmla="*/ 7 w 7"/>
                <a:gd name="T11" fmla="*/ 3 h 5"/>
                <a:gd name="T12" fmla="*/ 3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3"/>
                  </a:moveTo>
                  <a:lnTo>
                    <a:pt x="0" y="0"/>
                  </a:lnTo>
                  <a:lnTo>
                    <a:pt x="0" y="0"/>
                  </a:lnTo>
                  <a:lnTo>
                    <a:pt x="0" y="3"/>
                  </a:lnTo>
                  <a:lnTo>
                    <a:pt x="5" y="5"/>
                  </a:lnTo>
                  <a:lnTo>
                    <a:pt x="7" y="3"/>
                  </a:lnTo>
                  <a:lnTo>
                    <a:pt x="3"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6" name="Freeform 137">
              <a:extLst>
                <a:ext uri="{FF2B5EF4-FFF2-40B4-BE49-F238E27FC236}">
                  <a16:creationId xmlns:a16="http://schemas.microsoft.com/office/drawing/2014/main" id="{76736D7E-0A45-4153-A203-F9AD71D1E94E}"/>
                </a:ext>
              </a:extLst>
            </p:cNvPr>
            <p:cNvSpPr>
              <a:spLocks/>
            </p:cNvSpPr>
            <p:nvPr/>
          </p:nvSpPr>
          <p:spPr bwMode="auto">
            <a:xfrm>
              <a:off x="8774113" y="4479925"/>
              <a:ext cx="123825" cy="85725"/>
            </a:xfrm>
            <a:custGeom>
              <a:avLst/>
              <a:gdLst>
                <a:gd name="T0" fmla="*/ 78 w 78"/>
                <a:gd name="T1" fmla="*/ 28 h 54"/>
                <a:gd name="T2" fmla="*/ 75 w 78"/>
                <a:gd name="T3" fmla="*/ 26 h 54"/>
                <a:gd name="T4" fmla="*/ 68 w 78"/>
                <a:gd name="T5" fmla="*/ 21 h 54"/>
                <a:gd name="T6" fmla="*/ 64 w 78"/>
                <a:gd name="T7" fmla="*/ 21 h 54"/>
                <a:gd name="T8" fmla="*/ 59 w 78"/>
                <a:gd name="T9" fmla="*/ 19 h 54"/>
                <a:gd name="T10" fmla="*/ 57 w 78"/>
                <a:gd name="T11" fmla="*/ 19 h 54"/>
                <a:gd name="T12" fmla="*/ 50 w 78"/>
                <a:gd name="T13" fmla="*/ 17 h 54"/>
                <a:gd name="T14" fmla="*/ 46 w 78"/>
                <a:gd name="T15" fmla="*/ 14 h 54"/>
                <a:gd name="T16" fmla="*/ 41 w 78"/>
                <a:gd name="T17" fmla="*/ 14 h 54"/>
                <a:gd name="T18" fmla="*/ 43 w 78"/>
                <a:gd name="T19" fmla="*/ 12 h 54"/>
                <a:gd name="T20" fmla="*/ 50 w 78"/>
                <a:gd name="T21" fmla="*/ 14 h 54"/>
                <a:gd name="T22" fmla="*/ 59 w 78"/>
                <a:gd name="T23" fmla="*/ 14 h 54"/>
                <a:gd name="T24" fmla="*/ 62 w 78"/>
                <a:gd name="T25" fmla="*/ 14 h 54"/>
                <a:gd name="T26" fmla="*/ 59 w 78"/>
                <a:gd name="T27" fmla="*/ 12 h 54"/>
                <a:gd name="T28" fmla="*/ 57 w 78"/>
                <a:gd name="T29" fmla="*/ 12 h 54"/>
                <a:gd name="T30" fmla="*/ 50 w 78"/>
                <a:gd name="T31" fmla="*/ 12 h 54"/>
                <a:gd name="T32" fmla="*/ 48 w 78"/>
                <a:gd name="T33" fmla="*/ 5 h 54"/>
                <a:gd name="T34" fmla="*/ 43 w 78"/>
                <a:gd name="T35" fmla="*/ 5 h 54"/>
                <a:gd name="T36" fmla="*/ 41 w 78"/>
                <a:gd name="T37" fmla="*/ 5 h 54"/>
                <a:gd name="T38" fmla="*/ 39 w 78"/>
                <a:gd name="T39" fmla="*/ 3 h 54"/>
                <a:gd name="T40" fmla="*/ 23 w 78"/>
                <a:gd name="T41" fmla="*/ 0 h 54"/>
                <a:gd name="T42" fmla="*/ 20 w 78"/>
                <a:gd name="T43" fmla="*/ 0 h 54"/>
                <a:gd name="T44" fmla="*/ 16 w 78"/>
                <a:gd name="T45" fmla="*/ 0 h 54"/>
                <a:gd name="T46" fmla="*/ 9 w 78"/>
                <a:gd name="T47" fmla="*/ 0 h 54"/>
                <a:gd name="T48" fmla="*/ 9 w 78"/>
                <a:gd name="T49" fmla="*/ 5 h 54"/>
                <a:gd name="T50" fmla="*/ 9 w 78"/>
                <a:gd name="T51" fmla="*/ 7 h 54"/>
                <a:gd name="T52" fmla="*/ 7 w 78"/>
                <a:gd name="T53" fmla="*/ 12 h 54"/>
                <a:gd name="T54" fmla="*/ 9 w 78"/>
                <a:gd name="T55" fmla="*/ 14 h 54"/>
                <a:gd name="T56" fmla="*/ 7 w 78"/>
                <a:gd name="T57" fmla="*/ 19 h 54"/>
                <a:gd name="T58" fmla="*/ 4 w 78"/>
                <a:gd name="T59" fmla="*/ 21 h 54"/>
                <a:gd name="T60" fmla="*/ 2 w 78"/>
                <a:gd name="T61" fmla="*/ 21 h 54"/>
                <a:gd name="T62" fmla="*/ 4 w 78"/>
                <a:gd name="T63" fmla="*/ 26 h 54"/>
                <a:gd name="T64" fmla="*/ 4 w 78"/>
                <a:gd name="T65" fmla="*/ 30 h 54"/>
                <a:gd name="T66" fmla="*/ 4 w 78"/>
                <a:gd name="T67" fmla="*/ 33 h 54"/>
                <a:gd name="T68" fmla="*/ 0 w 78"/>
                <a:gd name="T69" fmla="*/ 37 h 54"/>
                <a:gd name="T70" fmla="*/ 0 w 78"/>
                <a:gd name="T71" fmla="*/ 40 h 54"/>
                <a:gd name="T72" fmla="*/ 2 w 78"/>
                <a:gd name="T73" fmla="*/ 40 h 54"/>
                <a:gd name="T74" fmla="*/ 4 w 78"/>
                <a:gd name="T75" fmla="*/ 44 h 54"/>
                <a:gd name="T76" fmla="*/ 2 w 78"/>
                <a:gd name="T77" fmla="*/ 47 h 54"/>
                <a:gd name="T78" fmla="*/ 7 w 78"/>
                <a:gd name="T79" fmla="*/ 49 h 54"/>
                <a:gd name="T80" fmla="*/ 7 w 78"/>
                <a:gd name="T81" fmla="*/ 51 h 54"/>
                <a:gd name="T82" fmla="*/ 11 w 78"/>
                <a:gd name="T83" fmla="*/ 54 h 54"/>
                <a:gd name="T84" fmla="*/ 13 w 78"/>
                <a:gd name="T85" fmla="*/ 47 h 54"/>
                <a:gd name="T86" fmla="*/ 18 w 78"/>
                <a:gd name="T87" fmla="*/ 40 h 54"/>
                <a:gd name="T88" fmla="*/ 18 w 78"/>
                <a:gd name="T89" fmla="*/ 37 h 54"/>
                <a:gd name="T90" fmla="*/ 18 w 78"/>
                <a:gd name="T91" fmla="*/ 35 h 54"/>
                <a:gd name="T92" fmla="*/ 20 w 78"/>
                <a:gd name="T93" fmla="*/ 37 h 54"/>
                <a:gd name="T94" fmla="*/ 25 w 78"/>
                <a:gd name="T95" fmla="*/ 37 h 54"/>
                <a:gd name="T96" fmla="*/ 27 w 78"/>
                <a:gd name="T97" fmla="*/ 33 h 54"/>
                <a:gd name="T98" fmla="*/ 30 w 78"/>
                <a:gd name="T99" fmla="*/ 35 h 54"/>
                <a:gd name="T100" fmla="*/ 30 w 78"/>
                <a:gd name="T101" fmla="*/ 37 h 54"/>
                <a:gd name="T102" fmla="*/ 32 w 78"/>
                <a:gd name="T103" fmla="*/ 40 h 54"/>
                <a:gd name="T104" fmla="*/ 36 w 78"/>
                <a:gd name="T105" fmla="*/ 37 h 54"/>
                <a:gd name="T106" fmla="*/ 43 w 78"/>
                <a:gd name="T107" fmla="*/ 33 h 54"/>
                <a:gd name="T108" fmla="*/ 48 w 78"/>
                <a:gd name="T109" fmla="*/ 33 h 54"/>
                <a:gd name="T110" fmla="*/ 55 w 78"/>
                <a:gd name="T111" fmla="*/ 33 h 54"/>
                <a:gd name="T112" fmla="*/ 59 w 78"/>
                <a:gd name="T113" fmla="*/ 30 h 54"/>
                <a:gd name="T114" fmla="*/ 62 w 78"/>
                <a:gd name="T115" fmla="*/ 33 h 54"/>
                <a:gd name="T116" fmla="*/ 66 w 78"/>
                <a:gd name="T117" fmla="*/ 35 h 54"/>
                <a:gd name="T118" fmla="*/ 73 w 78"/>
                <a:gd name="T119" fmla="*/ 35 h 54"/>
                <a:gd name="T120" fmla="*/ 73 w 78"/>
                <a:gd name="T121" fmla="*/ 33 h 54"/>
                <a:gd name="T122" fmla="*/ 75 w 78"/>
                <a:gd name="T123" fmla="*/ 33 h 54"/>
                <a:gd name="T124" fmla="*/ 78 w 78"/>
                <a:gd name="T12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4">
                  <a:moveTo>
                    <a:pt x="78" y="28"/>
                  </a:moveTo>
                  <a:lnTo>
                    <a:pt x="75" y="26"/>
                  </a:lnTo>
                  <a:lnTo>
                    <a:pt x="68" y="21"/>
                  </a:lnTo>
                  <a:lnTo>
                    <a:pt x="64" y="21"/>
                  </a:lnTo>
                  <a:lnTo>
                    <a:pt x="59" y="19"/>
                  </a:lnTo>
                  <a:lnTo>
                    <a:pt x="57" y="19"/>
                  </a:lnTo>
                  <a:lnTo>
                    <a:pt x="50" y="17"/>
                  </a:lnTo>
                  <a:lnTo>
                    <a:pt x="46" y="14"/>
                  </a:lnTo>
                  <a:lnTo>
                    <a:pt x="41" y="14"/>
                  </a:lnTo>
                  <a:lnTo>
                    <a:pt x="43" y="12"/>
                  </a:lnTo>
                  <a:lnTo>
                    <a:pt x="50" y="14"/>
                  </a:lnTo>
                  <a:lnTo>
                    <a:pt x="59" y="14"/>
                  </a:lnTo>
                  <a:lnTo>
                    <a:pt x="62" y="14"/>
                  </a:lnTo>
                  <a:lnTo>
                    <a:pt x="59" y="12"/>
                  </a:lnTo>
                  <a:lnTo>
                    <a:pt x="57" y="12"/>
                  </a:lnTo>
                  <a:lnTo>
                    <a:pt x="50" y="12"/>
                  </a:lnTo>
                  <a:lnTo>
                    <a:pt x="48" y="5"/>
                  </a:lnTo>
                  <a:lnTo>
                    <a:pt x="43" y="5"/>
                  </a:lnTo>
                  <a:lnTo>
                    <a:pt x="41" y="5"/>
                  </a:lnTo>
                  <a:lnTo>
                    <a:pt x="39" y="3"/>
                  </a:lnTo>
                  <a:lnTo>
                    <a:pt x="23" y="0"/>
                  </a:lnTo>
                  <a:lnTo>
                    <a:pt x="20" y="0"/>
                  </a:lnTo>
                  <a:lnTo>
                    <a:pt x="16" y="0"/>
                  </a:lnTo>
                  <a:lnTo>
                    <a:pt x="9" y="0"/>
                  </a:lnTo>
                  <a:lnTo>
                    <a:pt x="9" y="5"/>
                  </a:lnTo>
                  <a:lnTo>
                    <a:pt x="9" y="7"/>
                  </a:lnTo>
                  <a:lnTo>
                    <a:pt x="7" y="12"/>
                  </a:lnTo>
                  <a:lnTo>
                    <a:pt x="9" y="14"/>
                  </a:lnTo>
                  <a:lnTo>
                    <a:pt x="7" y="19"/>
                  </a:lnTo>
                  <a:lnTo>
                    <a:pt x="4" y="21"/>
                  </a:lnTo>
                  <a:lnTo>
                    <a:pt x="2" y="21"/>
                  </a:lnTo>
                  <a:lnTo>
                    <a:pt x="4" y="26"/>
                  </a:lnTo>
                  <a:lnTo>
                    <a:pt x="4" y="30"/>
                  </a:lnTo>
                  <a:lnTo>
                    <a:pt x="4" y="33"/>
                  </a:lnTo>
                  <a:lnTo>
                    <a:pt x="0" y="37"/>
                  </a:lnTo>
                  <a:lnTo>
                    <a:pt x="0" y="40"/>
                  </a:lnTo>
                  <a:lnTo>
                    <a:pt x="2" y="40"/>
                  </a:lnTo>
                  <a:lnTo>
                    <a:pt x="4" y="44"/>
                  </a:lnTo>
                  <a:lnTo>
                    <a:pt x="2" y="47"/>
                  </a:lnTo>
                  <a:lnTo>
                    <a:pt x="7" y="49"/>
                  </a:lnTo>
                  <a:lnTo>
                    <a:pt x="7" y="51"/>
                  </a:lnTo>
                  <a:lnTo>
                    <a:pt x="11" y="54"/>
                  </a:lnTo>
                  <a:lnTo>
                    <a:pt x="13" y="47"/>
                  </a:lnTo>
                  <a:lnTo>
                    <a:pt x="18" y="40"/>
                  </a:lnTo>
                  <a:lnTo>
                    <a:pt x="18" y="37"/>
                  </a:lnTo>
                  <a:lnTo>
                    <a:pt x="18" y="35"/>
                  </a:lnTo>
                  <a:lnTo>
                    <a:pt x="20" y="37"/>
                  </a:lnTo>
                  <a:lnTo>
                    <a:pt x="25" y="37"/>
                  </a:lnTo>
                  <a:lnTo>
                    <a:pt x="27" y="33"/>
                  </a:lnTo>
                  <a:lnTo>
                    <a:pt x="30" y="35"/>
                  </a:lnTo>
                  <a:lnTo>
                    <a:pt x="30" y="37"/>
                  </a:lnTo>
                  <a:lnTo>
                    <a:pt x="32" y="40"/>
                  </a:lnTo>
                  <a:lnTo>
                    <a:pt x="36" y="37"/>
                  </a:lnTo>
                  <a:lnTo>
                    <a:pt x="43" y="33"/>
                  </a:lnTo>
                  <a:lnTo>
                    <a:pt x="48" y="33"/>
                  </a:lnTo>
                  <a:lnTo>
                    <a:pt x="55" y="33"/>
                  </a:lnTo>
                  <a:lnTo>
                    <a:pt x="59" y="30"/>
                  </a:lnTo>
                  <a:lnTo>
                    <a:pt x="62" y="33"/>
                  </a:lnTo>
                  <a:lnTo>
                    <a:pt x="66" y="35"/>
                  </a:lnTo>
                  <a:lnTo>
                    <a:pt x="73" y="35"/>
                  </a:lnTo>
                  <a:lnTo>
                    <a:pt x="73" y="33"/>
                  </a:lnTo>
                  <a:lnTo>
                    <a:pt x="75" y="33"/>
                  </a:lnTo>
                  <a:lnTo>
                    <a:pt x="78" y="28"/>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7" name="Freeform 138">
              <a:extLst>
                <a:ext uri="{FF2B5EF4-FFF2-40B4-BE49-F238E27FC236}">
                  <a16:creationId xmlns:a16="http://schemas.microsoft.com/office/drawing/2014/main" id="{3DAA1A7F-256C-4165-A324-C2A0EC142F4E}"/>
                </a:ext>
              </a:extLst>
            </p:cNvPr>
            <p:cNvSpPr>
              <a:spLocks/>
            </p:cNvSpPr>
            <p:nvPr/>
          </p:nvSpPr>
          <p:spPr bwMode="auto">
            <a:xfrm>
              <a:off x="10148888" y="1325563"/>
              <a:ext cx="14288" cy="22225"/>
            </a:xfrm>
            <a:custGeom>
              <a:avLst/>
              <a:gdLst>
                <a:gd name="T0" fmla="*/ 6 w 9"/>
                <a:gd name="T1" fmla="*/ 14 h 14"/>
                <a:gd name="T2" fmla="*/ 9 w 9"/>
                <a:gd name="T3" fmla="*/ 12 h 14"/>
                <a:gd name="T4" fmla="*/ 9 w 9"/>
                <a:gd name="T5" fmla="*/ 2 h 14"/>
                <a:gd name="T6" fmla="*/ 4 w 9"/>
                <a:gd name="T7" fmla="*/ 0 h 14"/>
                <a:gd name="T8" fmla="*/ 2 w 9"/>
                <a:gd name="T9" fmla="*/ 0 h 14"/>
                <a:gd name="T10" fmla="*/ 0 w 9"/>
                <a:gd name="T11" fmla="*/ 0 h 14"/>
                <a:gd name="T12" fmla="*/ 0 w 9"/>
                <a:gd name="T13" fmla="*/ 2 h 14"/>
                <a:gd name="T14" fmla="*/ 0 w 9"/>
                <a:gd name="T15" fmla="*/ 7 h 14"/>
                <a:gd name="T16" fmla="*/ 0 w 9"/>
                <a:gd name="T17" fmla="*/ 9 h 14"/>
                <a:gd name="T18" fmla="*/ 6 w 9"/>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4">
                  <a:moveTo>
                    <a:pt x="6" y="14"/>
                  </a:moveTo>
                  <a:lnTo>
                    <a:pt x="9" y="12"/>
                  </a:lnTo>
                  <a:lnTo>
                    <a:pt x="9" y="2"/>
                  </a:lnTo>
                  <a:lnTo>
                    <a:pt x="4" y="0"/>
                  </a:lnTo>
                  <a:lnTo>
                    <a:pt x="2" y="0"/>
                  </a:lnTo>
                  <a:lnTo>
                    <a:pt x="0" y="0"/>
                  </a:lnTo>
                  <a:lnTo>
                    <a:pt x="0" y="2"/>
                  </a:lnTo>
                  <a:lnTo>
                    <a:pt x="0" y="7"/>
                  </a:lnTo>
                  <a:lnTo>
                    <a:pt x="0" y="9"/>
                  </a:lnTo>
                  <a:lnTo>
                    <a:pt x="6"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8" name="Freeform 139">
              <a:extLst>
                <a:ext uri="{FF2B5EF4-FFF2-40B4-BE49-F238E27FC236}">
                  <a16:creationId xmlns:a16="http://schemas.microsoft.com/office/drawing/2014/main" id="{5E6DAED4-9FAC-4699-9E4C-701AE32AC945}"/>
                </a:ext>
              </a:extLst>
            </p:cNvPr>
            <p:cNvSpPr>
              <a:spLocks/>
            </p:cNvSpPr>
            <p:nvPr/>
          </p:nvSpPr>
          <p:spPr bwMode="auto">
            <a:xfrm>
              <a:off x="10140950" y="1300163"/>
              <a:ext cx="17463" cy="17463"/>
            </a:xfrm>
            <a:custGeom>
              <a:avLst/>
              <a:gdLst>
                <a:gd name="T0" fmla="*/ 0 w 11"/>
                <a:gd name="T1" fmla="*/ 4 h 11"/>
                <a:gd name="T2" fmla="*/ 2 w 11"/>
                <a:gd name="T3" fmla="*/ 7 h 11"/>
                <a:gd name="T4" fmla="*/ 5 w 11"/>
                <a:gd name="T5" fmla="*/ 11 h 11"/>
                <a:gd name="T6" fmla="*/ 5 w 11"/>
                <a:gd name="T7" fmla="*/ 11 h 11"/>
                <a:gd name="T8" fmla="*/ 11 w 11"/>
                <a:gd name="T9" fmla="*/ 11 h 11"/>
                <a:gd name="T10" fmla="*/ 11 w 11"/>
                <a:gd name="T11" fmla="*/ 9 h 11"/>
                <a:gd name="T12" fmla="*/ 11 w 11"/>
                <a:gd name="T13" fmla="*/ 4 h 11"/>
                <a:gd name="T14" fmla="*/ 9 w 11"/>
                <a:gd name="T15" fmla="*/ 4 h 11"/>
                <a:gd name="T16" fmla="*/ 9 w 11"/>
                <a:gd name="T17" fmla="*/ 0 h 11"/>
                <a:gd name="T18" fmla="*/ 7 w 11"/>
                <a:gd name="T19" fmla="*/ 0 h 11"/>
                <a:gd name="T20" fmla="*/ 2 w 11"/>
                <a:gd name="T21" fmla="*/ 0 h 11"/>
                <a:gd name="T22" fmla="*/ 0 w 11"/>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1">
                  <a:moveTo>
                    <a:pt x="0" y="4"/>
                  </a:moveTo>
                  <a:lnTo>
                    <a:pt x="2" y="7"/>
                  </a:lnTo>
                  <a:lnTo>
                    <a:pt x="5" y="11"/>
                  </a:lnTo>
                  <a:lnTo>
                    <a:pt x="5" y="11"/>
                  </a:lnTo>
                  <a:lnTo>
                    <a:pt x="11" y="11"/>
                  </a:lnTo>
                  <a:lnTo>
                    <a:pt x="11" y="9"/>
                  </a:lnTo>
                  <a:lnTo>
                    <a:pt x="11" y="4"/>
                  </a:lnTo>
                  <a:lnTo>
                    <a:pt x="9" y="4"/>
                  </a:lnTo>
                  <a:lnTo>
                    <a:pt x="9" y="0"/>
                  </a:lnTo>
                  <a:lnTo>
                    <a:pt x="7" y="0"/>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9" name="Freeform 140">
              <a:extLst>
                <a:ext uri="{FF2B5EF4-FFF2-40B4-BE49-F238E27FC236}">
                  <a16:creationId xmlns:a16="http://schemas.microsoft.com/office/drawing/2014/main" id="{C16F4505-FA77-45CF-8FAB-576F30CCC640}"/>
                </a:ext>
              </a:extLst>
            </p:cNvPr>
            <p:cNvSpPr>
              <a:spLocks/>
            </p:cNvSpPr>
            <p:nvPr/>
          </p:nvSpPr>
          <p:spPr bwMode="auto">
            <a:xfrm>
              <a:off x="10158413" y="1190625"/>
              <a:ext cx="19050" cy="14288"/>
            </a:xfrm>
            <a:custGeom>
              <a:avLst/>
              <a:gdLst>
                <a:gd name="T0" fmla="*/ 5 w 12"/>
                <a:gd name="T1" fmla="*/ 7 h 9"/>
                <a:gd name="T2" fmla="*/ 7 w 12"/>
                <a:gd name="T3" fmla="*/ 9 h 9"/>
                <a:gd name="T4" fmla="*/ 12 w 12"/>
                <a:gd name="T5" fmla="*/ 9 h 9"/>
                <a:gd name="T6" fmla="*/ 12 w 12"/>
                <a:gd name="T7" fmla="*/ 7 h 9"/>
                <a:gd name="T8" fmla="*/ 10 w 12"/>
                <a:gd name="T9" fmla="*/ 4 h 9"/>
                <a:gd name="T10" fmla="*/ 7 w 12"/>
                <a:gd name="T11" fmla="*/ 4 h 9"/>
                <a:gd name="T12" fmla="*/ 5 w 12"/>
                <a:gd name="T13" fmla="*/ 0 h 9"/>
                <a:gd name="T14" fmla="*/ 3 w 12"/>
                <a:gd name="T15" fmla="*/ 0 h 9"/>
                <a:gd name="T16" fmla="*/ 0 w 12"/>
                <a:gd name="T17" fmla="*/ 2 h 9"/>
                <a:gd name="T18" fmla="*/ 0 w 12"/>
                <a:gd name="T19" fmla="*/ 4 h 9"/>
                <a:gd name="T20" fmla="*/ 0 w 12"/>
                <a:gd name="T21" fmla="*/ 7 h 9"/>
                <a:gd name="T22" fmla="*/ 5 w 12"/>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5" y="7"/>
                  </a:moveTo>
                  <a:lnTo>
                    <a:pt x="7" y="9"/>
                  </a:lnTo>
                  <a:lnTo>
                    <a:pt x="12" y="9"/>
                  </a:lnTo>
                  <a:lnTo>
                    <a:pt x="12" y="7"/>
                  </a:lnTo>
                  <a:lnTo>
                    <a:pt x="10" y="4"/>
                  </a:lnTo>
                  <a:lnTo>
                    <a:pt x="7" y="4"/>
                  </a:lnTo>
                  <a:lnTo>
                    <a:pt x="5" y="0"/>
                  </a:lnTo>
                  <a:lnTo>
                    <a:pt x="3" y="0"/>
                  </a:lnTo>
                  <a:lnTo>
                    <a:pt x="0" y="2"/>
                  </a:lnTo>
                  <a:lnTo>
                    <a:pt x="0" y="4"/>
                  </a:lnTo>
                  <a:lnTo>
                    <a:pt x="0" y="7"/>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0" name="Freeform 141">
              <a:extLst>
                <a:ext uri="{FF2B5EF4-FFF2-40B4-BE49-F238E27FC236}">
                  <a16:creationId xmlns:a16="http://schemas.microsoft.com/office/drawing/2014/main" id="{1908FA9A-6770-4D92-92BC-41EBC7D7674B}"/>
                </a:ext>
              </a:extLst>
            </p:cNvPr>
            <p:cNvSpPr>
              <a:spLocks/>
            </p:cNvSpPr>
            <p:nvPr/>
          </p:nvSpPr>
          <p:spPr bwMode="auto">
            <a:xfrm>
              <a:off x="10031413" y="1233488"/>
              <a:ext cx="22225" cy="73025"/>
            </a:xfrm>
            <a:custGeom>
              <a:avLst/>
              <a:gdLst>
                <a:gd name="T0" fmla="*/ 7 w 14"/>
                <a:gd name="T1" fmla="*/ 37 h 46"/>
                <a:gd name="T2" fmla="*/ 9 w 14"/>
                <a:gd name="T3" fmla="*/ 44 h 46"/>
                <a:gd name="T4" fmla="*/ 12 w 14"/>
                <a:gd name="T5" fmla="*/ 46 h 46"/>
                <a:gd name="T6" fmla="*/ 14 w 14"/>
                <a:gd name="T7" fmla="*/ 42 h 46"/>
                <a:gd name="T8" fmla="*/ 12 w 14"/>
                <a:gd name="T9" fmla="*/ 37 h 46"/>
                <a:gd name="T10" fmla="*/ 7 w 14"/>
                <a:gd name="T11" fmla="*/ 33 h 46"/>
                <a:gd name="T12" fmla="*/ 7 w 14"/>
                <a:gd name="T13" fmla="*/ 26 h 46"/>
                <a:gd name="T14" fmla="*/ 9 w 14"/>
                <a:gd name="T15" fmla="*/ 19 h 46"/>
                <a:gd name="T16" fmla="*/ 9 w 14"/>
                <a:gd name="T17" fmla="*/ 14 h 46"/>
                <a:gd name="T18" fmla="*/ 7 w 14"/>
                <a:gd name="T19" fmla="*/ 10 h 46"/>
                <a:gd name="T20" fmla="*/ 7 w 14"/>
                <a:gd name="T21" fmla="*/ 3 h 46"/>
                <a:gd name="T22" fmla="*/ 7 w 14"/>
                <a:gd name="T23" fmla="*/ 0 h 46"/>
                <a:gd name="T24" fmla="*/ 3 w 14"/>
                <a:gd name="T25" fmla="*/ 5 h 46"/>
                <a:gd name="T26" fmla="*/ 3 w 14"/>
                <a:gd name="T27" fmla="*/ 14 h 46"/>
                <a:gd name="T28" fmla="*/ 0 w 14"/>
                <a:gd name="T29" fmla="*/ 19 h 46"/>
                <a:gd name="T30" fmla="*/ 0 w 14"/>
                <a:gd name="T31" fmla="*/ 23 h 46"/>
                <a:gd name="T32" fmla="*/ 5 w 14"/>
                <a:gd name="T33" fmla="*/ 33 h 46"/>
                <a:gd name="T34" fmla="*/ 7 w 14"/>
                <a:gd name="T35"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6">
                  <a:moveTo>
                    <a:pt x="7" y="37"/>
                  </a:moveTo>
                  <a:lnTo>
                    <a:pt x="9" y="44"/>
                  </a:lnTo>
                  <a:lnTo>
                    <a:pt x="12" y="46"/>
                  </a:lnTo>
                  <a:lnTo>
                    <a:pt x="14" y="42"/>
                  </a:lnTo>
                  <a:lnTo>
                    <a:pt x="12" y="37"/>
                  </a:lnTo>
                  <a:lnTo>
                    <a:pt x="7" y="33"/>
                  </a:lnTo>
                  <a:lnTo>
                    <a:pt x="7" y="26"/>
                  </a:lnTo>
                  <a:lnTo>
                    <a:pt x="9" y="19"/>
                  </a:lnTo>
                  <a:lnTo>
                    <a:pt x="9" y="14"/>
                  </a:lnTo>
                  <a:lnTo>
                    <a:pt x="7" y="10"/>
                  </a:lnTo>
                  <a:lnTo>
                    <a:pt x="7" y="3"/>
                  </a:lnTo>
                  <a:lnTo>
                    <a:pt x="7" y="0"/>
                  </a:lnTo>
                  <a:lnTo>
                    <a:pt x="3" y="5"/>
                  </a:lnTo>
                  <a:lnTo>
                    <a:pt x="3" y="14"/>
                  </a:lnTo>
                  <a:lnTo>
                    <a:pt x="0" y="19"/>
                  </a:lnTo>
                  <a:lnTo>
                    <a:pt x="0" y="23"/>
                  </a:lnTo>
                  <a:lnTo>
                    <a:pt x="5" y="33"/>
                  </a:lnTo>
                  <a:lnTo>
                    <a:pt x="7" y="3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1" name="Freeform 142">
              <a:extLst>
                <a:ext uri="{FF2B5EF4-FFF2-40B4-BE49-F238E27FC236}">
                  <a16:creationId xmlns:a16="http://schemas.microsoft.com/office/drawing/2014/main" id="{485D5FEF-51DD-4E29-92C1-1AF4B21D13AF}"/>
                </a:ext>
              </a:extLst>
            </p:cNvPr>
            <p:cNvSpPr>
              <a:spLocks/>
            </p:cNvSpPr>
            <p:nvPr/>
          </p:nvSpPr>
          <p:spPr bwMode="auto">
            <a:xfrm>
              <a:off x="9701213" y="1354138"/>
              <a:ext cx="11113" cy="11113"/>
            </a:xfrm>
            <a:custGeom>
              <a:avLst/>
              <a:gdLst>
                <a:gd name="T0" fmla="*/ 0 w 7"/>
                <a:gd name="T1" fmla="*/ 0 h 7"/>
                <a:gd name="T2" fmla="*/ 2 w 7"/>
                <a:gd name="T3" fmla="*/ 3 h 7"/>
                <a:gd name="T4" fmla="*/ 2 w 7"/>
                <a:gd name="T5" fmla="*/ 7 h 7"/>
                <a:gd name="T6" fmla="*/ 4 w 7"/>
                <a:gd name="T7" fmla="*/ 7 h 7"/>
                <a:gd name="T8" fmla="*/ 7 w 7"/>
                <a:gd name="T9" fmla="*/ 3 h 7"/>
                <a:gd name="T10" fmla="*/ 2 w 7"/>
                <a:gd name="T11" fmla="*/ 0 h 7"/>
                <a:gd name="T12" fmla="*/ 0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0"/>
                  </a:moveTo>
                  <a:lnTo>
                    <a:pt x="2" y="3"/>
                  </a:lnTo>
                  <a:lnTo>
                    <a:pt x="2" y="7"/>
                  </a:lnTo>
                  <a:lnTo>
                    <a:pt x="4" y="7"/>
                  </a:lnTo>
                  <a:lnTo>
                    <a:pt x="7" y="3"/>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2" name="Freeform 143">
              <a:extLst>
                <a:ext uri="{FF2B5EF4-FFF2-40B4-BE49-F238E27FC236}">
                  <a16:creationId xmlns:a16="http://schemas.microsoft.com/office/drawing/2014/main" id="{978F0AA7-BF74-4629-8BDA-12FC2EF11271}"/>
                </a:ext>
              </a:extLst>
            </p:cNvPr>
            <p:cNvSpPr>
              <a:spLocks/>
            </p:cNvSpPr>
            <p:nvPr/>
          </p:nvSpPr>
          <p:spPr bwMode="auto">
            <a:xfrm>
              <a:off x="10191750" y="1196975"/>
              <a:ext cx="7938" cy="11113"/>
            </a:xfrm>
            <a:custGeom>
              <a:avLst/>
              <a:gdLst>
                <a:gd name="T0" fmla="*/ 2 w 5"/>
                <a:gd name="T1" fmla="*/ 7 h 7"/>
                <a:gd name="T2" fmla="*/ 5 w 5"/>
                <a:gd name="T3" fmla="*/ 3 h 7"/>
                <a:gd name="T4" fmla="*/ 0 w 5"/>
                <a:gd name="T5" fmla="*/ 0 h 7"/>
                <a:gd name="T6" fmla="*/ 0 w 5"/>
                <a:gd name="T7" fmla="*/ 0 h 7"/>
                <a:gd name="T8" fmla="*/ 2 w 5"/>
                <a:gd name="T9" fmla="*/ 7 h 7"/>
                <a:gd name="T10" fmla="*/ 2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2" y="7"/>
                  </a:moveTo>
                  <a:lnTo>
                    <a:pt x="5" y="3"/>
                  </a:lnTo>
                  <a:lnTo>
                    <a:pt x="0" y="0"/>
                  </a:lnTo>
                  <a:lnTo>
                    <a:pt x="0" y="0"/>
                  </a:lnTo>
                  <a:lnTo>
                    <a:pt x="2" y="7"/>
                  </a:lnTo>
                  <a:lnTo>
                    <a:pt x="2"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3" name="Freeform 144">
              <a:extLst>
                <a:ext uri="{FF2B5EF4-FFF2-40B4-BE49-F238E27FC236}">
                  <a16:creationId xmlns:a16="http://schemas.microsoft.com/office/drawing/2014/main" id="{0B6024BB-A9B8-4401-84A7-B2D41F55F347}"/>
                </a:ext>
              </a:extLst>
            </p:cNvPr>
            <p:cNvSpPr>
              <a:spLocks/>
            </p:cNvSpPr>
            <p:nvPr/>
          </p:nvSpPr>
          <p:spPr bwMode="auto">
            <a:xfrm>
              <a:off x="10194925" y="1179513"/>
              <a:ext cx="25400" cy="28575"/>
            </a:xfrm>
            <a:custGeom>
              <a:avLst/>
              <a:gdLst>
                <a:gd name="T0" fmla="*/ 5 w 16"/>
                <a:gd name="T1" fmla="*/ 14 h 18"/>
                <a:gd name="T2" fmla="*/ 10 w 16"/>
                <a:gd name="T3" fmla="*/ 18 h 18"/>
                <a:gd name="T4" fmla="*/ 14 w 16"/>
                <a:gd name="T5" fmla="*/ 18 h 18"/>
                <a:gd name="T6" fmla="*/ 14 w 16"/>
                <a:gd name="T7" fmla="*/ 14 h 18"/>
                <a:gd name="T8" fmla="*/ 14 w 16"/>
                <a:gd name="T9" fmla="*/ 11 h 18"/>
                <a:gd name="T10" fmla="*/ 16 w 16"/>
                <a:gd name="T11" fmla="*/ 9 h 18"/>
                <a:gd name="T12" fmla="*/ 16 w 16"/>
                <a:gd name="T13" fmla="*/ 7 h 18"/>
                <a:gd name="T14" fmla="*/ 14 w 16"/>
                <a:gd name="T15" fmla="*/ 7 h 18"/>
                <a:gd name="T16" fmla="*/ 10 w 16"/>
                <a:gd name="T17" fmla="*/ 2 h 18"/>
                <a:gd name="T18" fmla="*/ 7 w 16"/>
                <a:gd name="T19" fmla="*/ 0 h 18"/>
                <a:gd name="T20" fmla="*/ 5 w 16"/>
                <a:gd name="T21" fmla="*/ 2 h 18"/>
                <a:gd name="T22" fmla="*/ 7 w 16"/>
                <a:gd name="T23" fmla="*/ 7 h 18"/>
                <a:gd name="T24" fmla="*/ 7 w 16"/>
                <a:gd name="T25" fmla="*/ 9 h 18"/>
                <a:gd name="T26" fmla="*/ 5 w 16"/>
                <a:gd name="T27" fmla="*/ 9 h 18"/>
                <a:gd name="T28" fmla="*/ 3 w 16"/>
                <a:gd name="T29" fmla="*/ 7 h 18"/>
                <a:gd name="T30" fmla="*/ 0 w 16"/>
                <a:gd name="T31" fmla="*/ 9 h 18"/>
                <a:gd name="T32" fmla="*/ 3 w 16"/>
                <a:gd name="T33" fmla="*/ 11 h 18"/>
                <a:gd name="T34" fmla="*/ 5 w 16"/>
                <a:gd name="T3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8">
                  <a:moveTo>
                    <a:pt x="5" y="14"/>
                  </a:moveTo>
                  <a:lnTo>
                    <a:pt x="10" y="18"/>
                  </a:lnTo>
                  <a:lnTo>
                    <a:pt x="14" y="18"/>
                  </a:lnTo>
                  <a:lnTo>
                    <a:pt x="14" y="14"/>
                  </a:lnTo>
                  <a:lnTo>
                    <a:pt x="14" y="11"/>
                  </a:lnTo>
                  <a:lnTo>
                    <a:pt x="16" y="9"/>
                  </a:lnTo>
                  <a:lnTo>
                    <a:pt x="16" y="7"/>
                  </a:lnTo>
                  <a:lnTo>
                    <a:pt x="14" y="7"/>
                  </a:lnTo>
                  <a:lnTo>
                    <a:pt x="10" y="2"/>
                  </a:lnTo>
                  <a:lnTo>
                    <a:pt x="7" y="0"/>
                  </a:lnTo>
                  <a:lnTo>
                    <a:pt x="5" y="2"/>
                  </a:lnTo>
                  <a:lnTo>
                    <a:pt x="7" y="7"/>
                  </a:lnTo>
                  <a:lnTo>
                    <a:pt x="7" y="9"/>
                  </a:lnTo>
                  <a:lnTo>
                    <a:pt x="5" y="9"/>
                  </a:lnTo>
                  <a:lnTo>
                    <a:pt x="3" y="7"/>
                  </a:lnTo>
                  <a:lnTo>
                    <a:pt x="0" y="9"/>
                  </a:lnTo>
                  <a:lnTo>
                    <a:pt x="3" y="11"/>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4" name="Freeform 145">
              <a:extLst>
                <a:ext uri="{FF2B5EF4-FFF2-40B4-BE49-F238E27FC236}">
                  <a16:creationId xmlns:a16="http://schemas.microsoft.com/office/drawing/2014/main" id="{ADFB4404-B3B4-4E9D-AC61-BFA39A068A34}"/>
                </a:ext>
              </a:extLst>
            </p:cNvPr>
            <p:cNvSpPr>
              <a:spLocks/>
            </p:cNvSpPr>
            <p:nvPr/>
          </p:nvSpPr>
          <p:spPr bwMode="auto">
            <a:xfrm>
              <a:off x="10293350" y="1163638"/>
              <a:ext cx="4763" cy="7938"/>
            </a:xfrm>
            <a:custGeom>
              <a:avLst/>
              <a:gdLst>
                <a:gd name="T0" fmla="*/ 3 w 3"/>
                <a:gd name="T1" fmla="*/ 5 h 5"/>
                <a:gd name="T2" fmla="*/ 3 w 3"/>
                <a:gd name="T3" fmla="*/ 5 h 5"/>
                <a:gd name="T4" fmla="*/ 3 w 3"/>
                <a:gd name="T5" fmla="*/ 3 h 5"/>
                <a:gd name="T6" fmla="*/ 0 w 3"/>
                <a:gd name="T7" fmla="*/ 0 h 5"/>
                <a:gd name="T8" fmla="*/ 0 w 3"/>
                <a:gd name="T9" fmla="*/ 3 h 5"/>
                <a:gd name="T10" fmla="*/ 0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5"/>
                  </a:lnTo>
                  <a:lnTo>
                    <a:pt x="3" y="3"/>
                  </a:lnTo>
                  <a:lnTo>
                    <a:pt x="0" y="0"/>
                  </a:lnTo>
                  <a:lnTo>
                    <a:pt x="0" y="3"/>
                  </a:lnTo>
                  <a:lnTo>
                    <a:pt x="0"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5" name="Freeform 146">
              <a:extLst>
                <a:ext uri="{FF2B5EF4-FFF2-40B4-BE49-F238E27FC236}">
                  <a16:creationId xmlns:a16="http://schemas.microsoft.com/office/drawing/2014/main" id="{C57C306A-AA98-496B-B725-DEB4BE7E8B12}"/>
                </a:ext>
              </a:extLst>
            </p:cNvPr>
            <p:cNvSpPr>
              <a:spLocks/>
            </p:cNvSpPr>
            <p:nvPr/>
          </p:nvSpPr>
          <p:spPr bwMode="auto">
            <a:xfrm>
              <a:off x="10333038" y="1135063"/>
              <a:ext cx="7938" cy="14288"/>
            </a:xfrm>
            <a:custGeom>
              <a:avLst/>
              <a:gdLst>
                <a:gd name="T0" fmla="*/ 3 w 5"/>
                <a:gd name="T1" fmla="*/ 9 h 9"/>
                <a:gd name="T2" fmla="*/ 5 w 5"/>
                <a:gd name="T3" fmla="*/ 7 h 9"/>
                <a:gd name="T4" fmla="*/ 5 w 5"/>
                <a:gd name="T5" fmla="*/ 5 h 9"/>
                <a:gd name="T6" fmla="*/ 3 w 5"/>
                <a:gd name="T7" fmla="*/ 0 h 9"/>
                <a:gd name="T8" fmla="*/ 0 w 5"/>
                <a:gd name="T9" fmla="*/ 0 h 9"/>
                <a:gd name="T10" fmla="*/ 0 w 5"/>
                <a:gd name="T11" fmla="*/ 5 h 9"/>
                <a:gd name="T12" fmla="*/ 0 w 5"/>
                <a:gd name="T13" fmla="*/ 7 h 9"/>
                <a:gd name="T14" fmla="*/ 3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9"/>
                  </a:moveTo>
                  <a:lnTo>
                    <a:pt x="5" y="7"/>
                  </a:lnTo>
                  <a:lnTo>
                    <a:pt x="5" y="5"/>
                  </a:lnTo>
                  <a:lnTo>
                    <a:pt x="3" y="0"/>
                  </a:lnTo>
                  <a:lnTo>
                    <a:pt x="0" y="0"/>
                  </a:lnTo>
                  <a:lnTo>
                    <a:pt x="0" y="5"/>
                  </a:lnTo>
                  <a:lnTo>
                    <a:pt x="0" y="7"/>
                  </a:lnTo>
                  <a:lnTo>
                    <a:pt x="3"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6" name="Freeform 147">
              <a:extLst>
                <a:ext uri="{FF2B5EF4-FFF2-40B4-BE49-F238E27FC236}">
                  <a16:creationId xmlns:a16="http://schemas.microsoft.com/office/drawing/2014/main" id="{26DDA005-21F9-4FCB-ABF1-A47894E985E3}"/>
                </a:ext>
              </a:extLst>
            </p:cNvPr>
            <p:cNvSpPr>
              <a:spLocks/>
            </p:cNvSpPr>
            <p:nvPr/>
          </p:nvSpPr>
          <p:spPr bwMode="auto">
            <a:xfrm>
              <a:off x="10337800" y="1154113"/>
              <a:ext cx="6350" cy="6350"/>
            </a:xfrm>
            <a:custGeom>
              <a:avLst/>
              <a:gdLst>
                <a:gd name="T0" fmla="*/ 0 w 4"/>
                <a:gd name="T1" fmla="*/ 4 h 4"/>
                <a:gd name="T2" fmla="*/ 0 w 4"/>
                <a:gd name="T3" fmla="*/ 4 h 4"/>
                <a:gd name="T4" fmla="*/ 2 w 4"/>
                <a:gd name="T5" fmla="*/ 4 h 4"/>
                <a:gd name="T6" fmla="*/ 4 w 4"/>
                <a:gd name="T7" fmla="*/ 2 h 4"/>
                <a:gd name="T8" fmla="*/ 4 w 4"/>
                <a:gd name="T9" fmla="*/ 0 h 4"/>
                <a:gd name="T10" fmla="*/ 2 w 4"/>
                <a:gd name="T11" fmla="*/ 0 h 4"/>
                <a:gd name="T12" fmla="*/ 0 w 4"/>
                <a:gd name="T13" fmla="*/ 0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0" y="4"/>
                  </a:lnTo>
                  <a:lnTo>
                    <a:pt x="2" y="4"/>
                  </a:lnTo>
                  <a:lnTo>
                    <a:pt x="4" y="2"/>
                  </a:lnTo>
                  <a:lnTo>
                    <a:pt x="4" y="0"/>
                  </a:lnTo>
                  <a:lnTo>
                    <a:pt x="2" y="0"/>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7" name="Freeform 148">
              <a:extLst>
                <a:ext uri="{FF2B5EF4-FFF2-40B4-BE49-F238E27FC236}">
                  <a16:creationId xmlns:a16="http://schemas.microsoft.com/office/drawing/2014/main" id="{55F3ECE5-EDF4-4A9E-831D-53F6642027A0}"/>
                </a:ext>
              </a:extLst>
            </p:cNvPr>
            <p:cNvSpPr>
              <a:spLocks/>
            </p:cNvSpPr>
            <p:nvPr/>
          </p:nvSpPr>
          <p:spPr bwMode="auto">
            <a:xfrm>
              <a:off x="10307638" y="1149350"/>
              <a:ext cx="19050" cy="22225"/>
            </a:xfrm>
            <a:custGeom>
              <a:avLst/>
              <a:gdLst>
                <a:gd name="T0" fmla="*/ 3 w 12"/>
                <a:gd name="T1" fmla="*/ 12 h 14"/>
                <a:gd name="T2" fmla="*/ 5 w 12"/>
                <a:gd name="T3" fmla="*/ 14 h 14"/>
                <a:gd name="T4" fmla="*/ 7 w 12"/>
                <a:gd name="T5" fmla="*/ 14 h 14"/>
                <a:gd name="T6" fmla="*/ 10 w 12"/>
                <a:gd name="T7" fmla="*/ 12 h 14"/>
                <a:gd name="T8" fmla="*/ 12 w 12"/>
                <a:gd name="T9" fmla="*/ 9 h 14"/>
                <a:gd name="T10" fmla="*/ 5 w 12"/>
                <a:gd name="T11" fmla="*/ 5 h 14"/>
                <a:gd name="T12" fmla="*/ 5 w 12"/>
                <a:gd name="T13" fmla="*/ 3 h 14"/>
                <a:gd name="T14" fmla="*/ 3 w 12"/>
                <a:gd name="T15" fmla="*/ 0 h 14"/>
                <a:gd name="T16" fmla="*/ 3 w 12"/>
                <a:gd name="T17" fmla="*/ 0 h 14"/>
                <a:gd name="T18" fmla="*/ 0 w 12"/>
                <a:gd name="T19" fmla="*/ 5 h 14"/>
                <a:gd name="T20" fmla="*/ 0 w 12"/>
                <a:gd name="T21" fmla="*/ 5 h 14"/>
                <a:gd name="T22" fmla="*/ 0 w 12"/>
                <a:gd name="T23" fmla="*/ 7 h 14"/>
                <a:gd name="T24" fmla="*/ 3 w 12"/>
                <a:gd name="T2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4">
                  <a:moveTo>
                    <a:pt x="3" y="12"/>
                  </a:moveTo>
                  <a:lnTo>
                    <a:pt x="5" y="14"/>
                  </a:lnTo>
                  <a:lnTo>
                    <a:pt x="7" y="14"/>
                  </a:lnTo>
                  <a:lnTo>
                    <a:pt x="10" y="12"/>
                  </a:lnTo>
                  <a:lnTo>
                    <a:pt x="12" y="9"/>
                  </a:lnTo>
                  <a:lnTo>
                    <a:pt x="5" y="5"/>
                  </a:lnTo>
                  <a:lnTo>
                    <a:pt x="5" y="3"/>
                  </a:lnTo>
                  <a:lnTo>
                    <a:pt x="3" y="0"/>
                  </a:lnTo>
                  <a:lnTo>
                    <a:pt x="3" y="0"/>
                  </a:lnTo>
                  <a:lnTo>
                    <a:pt x="0" y="5"/>
                  </a:lnTo>
                  <a:lnTo>
                    <a:pt x="0" y="5"/>
                  </a:lnTo>
                  <a:lnTo>
                    <a:pt x="0" y="7"/>
                  </a:lnTo>
                  <a:lnTo>
                    <a:pt x="3"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8" name="Freeform 149">
              <a:extLst>
                <a:ext uri="{FF2B5EF4-FFF2-40B4-BE49-F238E27FC236}">
                  <a16:creationId xmlns:a16="http://schemas.microsoft.com/office/drawing/2014/main" id="{B416AD85-52E4-457A-AE53-1DF6E3557D4F}"/>
                </a:ext>
              </a:extLst>
            </p:cNvPr>
            <p:cNvSpPr>
              <a:spLocks/>
            </p:cNvSpPr>
            <p:nvPr/>
          </p:nvSpPr>
          <p:spPr bwMode="auto">
            <a:xfrm>
              <a:off x="10133013" y="1233488"/>
              <a:ext cx="15875" cy="22225"/>
            </a:xfrm>
            <a:custGeom>
              <a:avLst/>
              <a:gdLst>
                <a:gd name="T0" fmla="*/ 3 w 10"/>
                <a:gd name="T1" fmla="*/ 12 h 14"/>
                <a:gd name="T2" fmla="*/ 5 w 10"/>
                <a:gd name="T3" fmla="*/ 14 h 14"/>
                <a:gd name="T4" fmla="*/ 7 w 10"/>
                <a:gd name="T5" fmla="*/ 14 h 14"/>
                <a:gd name="T6" fmla="*/ 10 w 10"/>
                <a:gd name="T7" fmla="*/ 14 h 14"/>
                <a:gd name="T8" fmla="*/ 10 w 10"/>
                <a:gd name="T9" fmla="*/ 12 h 14"/>
                <a:gd name="T10" fmla="*/ 7 w 10"/>
                <a:gd name="T11" fmla="*/ 7 h 14"/>
                <a:gd name="T12" fmla="*/ 5 w 10"/>
                <a:gd name="T13" fmla="*/ 3 h 14"/>
                <a:gd name="T14" fmla="*/ 3 w 10"/>
                <a:gd name="T15" fmla="*/ 0 h 14"/>
                <a:gd name="T16" fmla="*/ 0 w 10"/>
                <a:gd name="T17" fmla="*/ 0 h 14"/>
                <a:gd name="T18" fmla="*/ 0 w 10"/>
                <a:gd name="T19" fmla="*/ 5 h 14"/>
                <a:gd name="T20" fmla="*/ 3 w 10"/>
                <a:gd name="T21" fmla="*/ 7 h 14"/>
                <a:gd name="T22" fmla="*/ 3 w 10"/>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3" y="12"/>
                  </a:moveTo>
                  <a:lnTo>
                    <a:pt x="5" y="14"/>
                  </a:lnTo>
                  <a:lnTo>
                    <a:pt x="7" y="14"/>
                  </a:lnTo>
                  <a:lnTo>
                    <a:pt x="10" y="14"/>
                  </a:lnTo>
                  <a:lnTo>
                    <a:pt x="10" y="12"/>
                  </a:lnTo>
                  <a:lnTo>
                    <a:pt x="7" y="7"/>
                  </a:lnTo>
                  <a:lnTo>
                    <a:pt x="5" y="3"/>
                  </a:lnTo>
                  <a:lnTo>
                    <a:pt x="3" y="0"/>
                  </a:lnTo>
                  <a:lnTo>
                    <a:pt x="0" y="0"/>
                  </a:lnTo>
                  <a:lnTo>
                    <a:pt x="0" y="5"/>
                  </a:lnTo>
                  <a:lnTo>
                    <a:pt x="3" y="7"/>
                  </a:lnTo>
                  <a:lnTo>
                    <a:pt x="3"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9" name="Freeform 150">
              <a:extLst>
                <a:ext uri="{FF2B5EF4-FFF2-40B4-BE49-F238E27FC236}">
                  <a16:creationId xmlns:a16="http://schemas.microsoft.com/office/drawing/2014/main" id="{D8DADCFE-4E88-4E17-B500-B0F01268C109}"/>
                </a:ext>
              </a:extLst>
            </p:cNvPr>
            <p:cNvSpPr>
              <a:spLocks/>
            </p:cNvSpPr>
            <p:nvPr/>
          </p:nvSpPr>
          <p:spPr bwMode="auto">
            <a:xfrm>
              <a:off x="10053638" y="1252538"/>
              <a:ext cx="7938" cy="11113"/>
            </a:xfrm>
            <a:custGeom>
              <a:avLst/>
              <a:gdLst>
                <a:gd name="T0" fmla="*/ 5 w 5"/>
                <a:gd name="T1" fmla="*/ 4 h 7"/>
                <a:gd name="T2" fmla="*/ 5 w 5"/>
                <a:gd name="T3" fmla="*/ 4 h 7"/>
                <a:gd name="T4" fmla="*/ 5 w 5"/>
                <a:gd name="T5" fmla="*/ 2 h 7"/>
                <a:gd name="T6" fmla="*/ 2 w 5"/>
                <a:gd name="T7" fmla="*/ 0 h 7"/>
                <a:gd name="T8" fmla="*/ 2 w 5"/>
                <a:gd name="T9" fmla="*/ 0 h 7"/>
                <a:gd name="T10" fmla="*/ 0 w 5"/>
                <a:gd name="T11" fmla="*/ 4 h 7"/>
                <a:gd name="T12" fmla="*/ 5 w 5"/>
                <a:gd name="T13" fmla="*/ 7 h 7"/>
                <a:gd name="T14" fmla="*/ 5 w 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4"/>
                  </a:moveTo>
                  <a:lnTo>
                    <a:pt x="5" y="4"/>
                  </a:lnTo>
                  <a:lnTo>
                    <a:pt x="5" y="2"/>
                  </a:lnTo>
                  <a:lnTo>
                    <a:pt x="2" y="0"/>
                  </a:lnTo>
                  <a:lnTo>
                    <a:pt x="2" y="0"/>
                  </a:lnTo>
                  <a:lnTo>
                    <a:pt x="0" y="4"/>
                  </a:lnTo>
                  <a:lnTo>
                    <a:pt x="5"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0" name="Freeform 151">
              <a:extLst>
                <a:ext uri="{FF2B5EF4-FFF2-40B4-BE49-F238E27FC236}">
                  <a16:creationId xmlns:a16="http://schemas.microsoft.com/office/drawing/2014/main" id="{25AA07AF-1247-49C6-B60D-1AE64B761A78}"/>
                </a:ext>
              </a:extLst>
            </p:cNvPr>
            <p:cNvSpPr>
              <a:spLocks/>
            </p:cNvSpPr>
            <p:nvPr/>
          </p:nvSpPr>
          <p:spPr bwMode="auto">
            <a:xfrm>
              <a:off x="9653588" y="2473325"/>
              <a:ext cx="11113" cy="3175"/>
            </a:xfrm>
            <a:custGeom>
              <a:avLst/>
              <a:gdLst>
                <a:gd name="T0" fmla="*/ 5 w 7"/>
                <a:gd name="T1" fmla="*/ 2 h 2"/>
                <a:gd name="T2" fmla="*/ 7 w 7"/>
                <a:gd name="T3" fmla="*/ 0 h 2"/>
                <a:gd name="T4" fmla="*/ 5 w 7"/>
                <a:gd name="T5" fmla="*/ 0 h 2"/>
                <a:gd name="T6" fmla="*/ 2 w 7"/>
                <a:gd name="T7" fmla="*/ 0 h 2"/>
                <a:gd name="T8" fmla="*/ 0 w 7"/>
                <a:gd name="T9" fmla="*/ 0 h 2"/>
                <a:gd name="T10" fmla="*/ 2 w 7"/>
                <a:gd name="T11" fmla="*/ 2 h 2"/>
                <a:gd name="T12" fmla="*/ 5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5" y="2"/>
                  </a:moveTo>
                  <a:lnTo>
                    <a:pt x="7" y="0"/>
                  </a:lnTo>
                  <a:lnTo>
                    <a:pt x="5" y="0"/>
                  </a:lnTo>
                  <a:lnTo>
                    <a:pt x="2" y="0"/>
                  </a:lnTo>
                  <a:lnTo>
                    <a:pt x="0" y="0"/>
                  </a:lnTo>
                  <a:lnTo>
                    <a:pt x="2" y="2"/>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1" name="Freeform 152">
              <a:extLst>
                <a:ext uri="{FF2B5EF4-FFF2-40B4-BE49-F238E27FC236}">
                  <a16:creationId xmlns:a16="http://schemas.microsoft.com/office/drawing/2014/main" id="{3D45BE27-F7A0-4B09-B4EB-FA1F61816FEA}"/>
                </a:ext>
              </a:extLst>
            </p:cNvPr>
            <p:cNvSpPr>
              <a:spLocks/>
            </p:cNvSpPr>
            <p:nvPr/>
          </p:nvSpPr>
          <p:spPr bwMode="auto">
            <a:xfrm>
              <a:off x="9667875" y="2244725"/>
              <a:ext cx="73025" cy="77788"/>
            </a:xfrm>
            <a:custGeom>
              <a:avLst/>
              <a:gdLst>
                <a:gd name="T0" fmla="*/ 0 w 46"/>
                <a:gd name="T1" fmla="*/ 19 h 49"/>
                <a:gd name="T2" fmla="*/ 0 w 46"/>
                <a:gd name="T3" fmla="*/ 21 h 49"/>
                <a:gd name="T4" fmla="*/ 0 w 46"/>
                <a:gd name="T5" fmla="*/ 26 h 49"/>
                <a:gd name="T6" fmla="*/ 5 w 46"/>
                <a:gd name="T7" fmla="*/ 28 h 49"/>
                <a:gd name="T8" fmla="*/ 3 w 46"/>
                <a:gd name="T9" fmla="*/ 28 h 49"/>
                <a:gd name="T10" fmla="*/ 0 w 46"/>
                <a:gd name="T11" fmla="*/ 30 h 49"/>
                <a:gd name="T12" fmla="*/ 3 w 46"/>
                <a:gd name="T13" fmla="*/ 33 h 49"/>
                <a:gd name="T14" fmla="*/ 12 w 46"/>
                <a:gd name="T15" fmla="*/ 35 h 49"/>
                <a:gd name="T16" fmla="*/ 14 w 46"/>
                <a:gd name="T17" fmla="*/ 37 h 49"/>
                <a:gd name="T18" fmla="*/ 16 w 46"/>
                <a:gd name="T19" fmla="*/ 40 h 49"/>
                <a:gd name="T20" fmla="*/ 23 w 46"/>
                <a:gd name="T21" fmla="*/ 35 h 49"/>
                <a:gd name="T22" fmla="*/ 19 w 46"/>
                <a:gd name="T23" fmla="*/ 40 h 49"/>
                <a:gd name="T24" fmla="*/ 14 w 46"/>
                <a:gd name="T25" fmla="*/ 40 h 49"/>
                <a:gd name="T26" fmla="*/ 9 w 46"/>
                <a:gd name="T27" fmla="*/ 40 h 49"/>
                <a:gd name="T28" fmla="*/ 7 w 46"/>
                <a:gd name="T29" fmla="*/ 40 h 49"/>
                <a:gd name="T30" fmla="*/ 7 w 46"/>
                <a:gd name="T31" fmla="*/ 42 h 49"/>
                <a:gd name="T32" fmla="*/ 7 w 46"/>
                <a:gd name="T33" fmla="*/ 44 h 49"/>
                <a:gd name="T34" fmla="*/ 14 w 46"/>
                <a:gd name="T35" fmla="*/ 44 h 49"/>
                <a:gd name="T36" fmla="*/ 16 w 46"/>
                <a:gd name="T37" fmla="*/ 49 h 49"/>
                <a:gd name="T38" fmla="*/ 19 w 46"/>
                <a:gd name="T39" fmla="*/ 49 h 49"/>
                <a:gd name="T40" fmla="*/ 21 w 46"/>
                <a:gd name="T41" fmla="*/ 47 h 49"/>
                <a:gd name="T42" fmla="*/ 32 w 46"/>
                <a:gd name="T43" fmla="*/ 44 h 49"/>
                <a:gd name="T44" fmla="*/ 39 w 46"/>
                <a:gd name="T45" fmla="*/ 44 h 49"/>
                <a:gd name="T46" fmla="*/ 46 w 46"/>
                <a:gd name="T47" fmla="*/ 40 h 49"/>
                <a:gd name="T48" fmla="*/ 44 w 46"/>
                <a:gd name="T49" fmla="*/ 33 h 49"/>
                <a:gd name="T50" fmla="*/ 41 w 46"/>
                <a:gd name="T51" fmla="*/ 28 h 49"/>
                <a:gd name="T52" fmla="*/ 37 w 46"/>
                <a:gd name="T53" fmla="*/ 28 h 49"/>
                <a:gd name="T54" fmla="*/ 35 w 46"/>
                <a:gd name="T55" fmla="*/ 26 h 49"/>
                <a:gd name="T56" fmla="*/ 32 w 46"/>
                <a:gd name="T57" fmla="*/ 17 h 49"/>
                <a:gd name="T58" fmla="*/ 28 w 46"/>
                <a:gd name="T59" fmla="*/ 10 h 49"/>
                <a:gd name="T60" fmla="*/ 21 w 46"/>
                <a:gd name="T61" fmla="*/ 7 h 49"/>
                <a:gd name="T62" fmla="*/ 19 w 46"/>
                <a:gd name="T63" fmla="*/ 3 h 49"/>
                <a:gd name="T64" fmla="*/ 12 w 46"/>
                <a:gd name="T65" fmla="*/ 3 h 49"/>
                <a:gd name="T66" fmla="*/ 7 w 46"/>
                <a:gd name="T67" fmla="*/ 0 h 49"/>
                <a:gd name="T68" fmla="*/ 7 w 46"/>
                <a:gd name="T69" fmla="*/ 3 h 49"/>
                <a:gd name="T70" fmla="*/ 3 w 46"/>
                <a:gd name="T71" fmla="*/ 7 h 49"/>
                <a:gd name="T72" fmla="*/ 3 w 46"/>
                <a:gd name="T73" fmla="*/ 14 h 49"/>
                <a:gd name="T74" fmla="*/ 7 w 46"/>
                <a:gd name="T75" fmla="*/ 17 h 49"/>
                <a:gd name="T76" fmla="*/ 9 w 46"/>
                <a:gd name="T77" fmla="*/ 19 h 49"/>
                <a:gd name="T78" fmla="*/ 5 w 46"/>
                <a:gd name="T79" fmla="*/ 17 h 49"/>
                <a:gd name="T80" fmla="*/ 0 w 46"/>
                <a:gd name="T81"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9">
                  <a:moveTo>
                    <a:pt x="0" y="19"/>
                  </a:moveTo>
                  <a:lnTo>
                    <a:pt x="0" y="21"/>
                  </a:lnTo>
                  <a:lnTo>
                    <a:pt x="0" y="26"/>
                  </a:lnTo>
                  <a:lnTo>
                    <a:pt x="5" y="28"/>
                  </a:lnTo>
                  <a:lnTo>
                    <a:pt x="3" y="28"/>
                  </a:lnTo>
                  <a:lnTo>
                    <a:pt x="0" y="30"/>
                  </a:lnTo>
                  <a:lnTo>
                    <a:pt x="3" y="33"/>
                  </a:lnTo>
                  <a:lnTo>
                    <a:pt x="12" y="35"/>
                  </a:lnTo>
                  <a:lnTo>
                    <a:pt x="14" y="37"/>
                  </a:lnTo>
                  <a:lnTo>
                    <a:pt x="16" y="40"/>
                  </a:lnTo>
                  <a:lnTo>
                    <a:pt x="23" y="35"/>
                  </a:lnTo>
                  <a:lnTo>
                    <a:pt x="19" y="40"/>
                  </a:lnTo>
                  <a:lnTo>
                    <a:pt x="14" y="40"/>
                  </a:lnTo>
                  <a:lnTo>
                    <a:pt x="9" y="40"/>
                  </a:lnTo>
                  <a:lnTo>
                    <a:pt x="7" y="40"/>
                  </a:lnTo>
                  <a:lnTo>
                    <a:pt x="7" y="42"/>
                  </a:lnTo>
                  <a:lnTo>
                    <a:pt x="7" y="44"/>
                  </a:lnTo>
                  <a:lnTo>
                    <a:pt x="14" y="44"/>
                  </a:lnTo>
                  <a:lnTo>
                    <a:pt x="16" y="49"/>
                  </a:lnTo>
                  <a:lnTo>
                    <a:pt x="19" y="49"/>
                  </a:lnTo>
                  <a:lnTo>
                    <a:pt x="21" y="47"/>
                  </a:lnTo>
                  <a:lnTo>
                    <a:pt x="32" y="44"/>
                  </a:lnTo>
                  <a:lnTo>
                    <a:pt x="39" y="44"/>
                  </a:lnTo>
                  <a:lnTo>
                    <a:pt x="46" y="40"/>
                  </a:lnTo>
                  <a:lnTo>
                    <a:pt x="44" y="33"/>
                  </a:lnTo>
                  <a:lnTo>
                    <a:pt x="41" y="28"/>
                  </a:lnTo>
                  <a:lnTo>
                    <a:pt x="37" y="28"/>
                  </a:lnTo>
                  <a:lnTo>
                    <a:pt x="35" y="26"/>
                  </a:lnTo>
                  <a:lnTo>
                    <a:pt x="32" y="17"/>
                  </a:lnTo>
                  <a:lnTo>
                    <a:pt x="28" y="10"/>
                  </a:lnTo>
                  <a:lnTo>
                    <a:pt x="21" y="7"/>
                  </a:lnTo>
                  <a:lnTo>
                    <a:pt x="19" y="3"/>
                  </a:lnTo>
                  <a:lnTo>
                    <a:pt x="12" y="3"/>
                  </a:lnTo>
                  <a:lnTo>
                    <a:pt x="7" y="0"/>
                  </a:lnTo>
                  <a:lnTo>
                    <a:pt x="7" y="3"/>
                  </a:lnTo>
                  <a:lnTo>
                    <a:pt x="3" y="7"/>
                  </a:lnTo>
                  <a:lnTo>
                    <a:pt x="3" y="14"/>
                  </a:lnTo>
                  <a:lnTo>
                    <a:pt x="7" y="17"/>
                  </a:lnTo>
                  <a:lnTo>
                    <a:pt x="9" y="19"/>
                  </a:lnTo>
                  <a:lnTo>
                    <a:pt x="5" y="17"/>
                  </a:lnTo>
                  <a:lnTo>
                    <a:pt x="0" y="1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2" name="Freeform 153">
              <a:extLst>
                <a:ext uri="{FF2B5EF4-FFF2-40B4-BE49-F238E27FC236}">
                  <a16:creationId xmlns:a16="http://schemas.microsoft.com/office/drawing/2014/main" id="{02326DCD-EC77-41B1-9B78-68C351137C24}"/>
                </a:ext>
              </a:extLst>
            </p:cNvPr>
            <p:cNvSpPr>
              <a:spLocks/>
            </p:cNvSpPr>
            <p:nvPr/>
          </p:nvSpPr>
          <p:spPr bwMode="auto">
            <a:xfrm>
              <a:off x="9656763" y="2414588"/>
              <a:ext cx="11113" cy="6350"/>
            </a:xfrm>
            <a:custGeom>
              <a:avLst/>
              <a:gdLst>
                <a:gd name="T0" fmla="*/ 5 w 7"/>
                <a:gd name="T1" fmla="*/ 0 h 4"/>
                <a:gd name="T2" fmla="*/ 7 w 7"/>
                <a:gd name="T3" fmla="*/ 0 h 4"/>
                <a:gd name="T4" fmla="*/ 5 w 7"/>
                <a:gd name="T5" fmla="*/ 0 h 4"/>
                <a:gd name="T6" fmla="*/ 3 w 7"/>
                <a:gd name="T7" fmla="*/ 2 h 4"/>
                <a:gd name="T8" fmla="*/ 0 w 7"/>
                <a:gd name="T9" fmla="*/ 2 h 4"/>
                <a:gd name="T10" fmla="*/ 3 w 7"/>
                <a:gd name="T11" fmla="*/ 4 h 4"/>
                <a:gd name="T12" fmla="*/ 3 w 7"/>
                <a:gd name="T13" fmla="*/ 2 h 4"/>
                <a:gd name="T14" fmla="*/ 5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5" y="0"/>
                  </a:moveTo>
                  <a:lnTo>
                    <a:pt x="7" y="0"/>
                  </a:lnTo>
                  <a:lnTo>
                    <a:pt x="5" y="0"/>
                  </a:lnTo>
                  <a:lnTo>
                    <a:pt x="3" y="2"/>
                  </a:lnTo>
                  <a:lnTo>
                    <a:pt x="0" y="2"/>
                  </a:lnTo>
                  <a:lnTo>
                    <a:pt x="3" y="4"/>
                  </a:lnTo>
                  <a:lnTo>
                    <a:pt x="3" y="2"/>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3" name="Freeform 154">
              <a:extLst>
                <a:ext uri="{FF2B5EF4-FFF2-40B4-BE49-F238E27FC236}">
                  <a16:creationId xmlns:a16="http://schemas.microsoft.com/office/drawing/2014/main" id="{69BEC8FF-E592-419A-A700-794E13C4B1DA}"/>
                </a:ext>
              </a:extLst>
            </p:cNvPr>
            <p:cNvSpPr>
              <a:spLocks/>
            </p:cNvSpPr>
            <p:nvPr/>
          </p:nvSpPr>
          <p:spPr bwMode="auto">
            <a:xfrm>
              <a:off x="9675813" y="2230438"/>
              <a:ext cx="11113" cy="11113"/>
            </a:xfrm>
            <a:custGeom>
              <a:avLst/>
              <a:gdLst>
                <a:gd name="T0" fmla="*/ 4 w 7"/>
                <a:gd name="T1" fmla="*/ 7 h 7"/>
                <a:gd name="T2" fmla="*/ 7 w 7"/>
                <a:gd name="T3" fmla="*/ 5 h 7"/>
                <a:gd name="T4" fmla="*/ 4 w 7"/>
                <a:gd name="T5" fmla="*/ 0 h 7"/>
                <a:gd name="T6" fmla="*/ 2 w 7"/>
                <a:gd name="T7" fmla="*/ 0 h 7"/>
                <a:gd name="T8" fmla="*/ 0 w 7"/>
                <a:gd name="T9" fmla="*/ 2 h 7"/>
                <a:gd name="T10" fmla="*/ 2 w 7"/>
                <a:gd name="T11" fmla="*/ 5 h 7"/>
                <a:gd name="T12" fmla="*/ 4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7"/>
                  </a:moveTo>
                  <a:lnTo>
                    <a:pt x="7" y="5"/>
                  </a:lnTo>
                  <a:lnTo>
                    <a:pt x="4" y="0"/>
                  </a:lnTo>
                  <a:lnTo>
                    <a:pt x="2" y="0"/>
                  </a:lnTo>
                  <a:lnTo>
                    <a:pt x="0" y="2"/>
                  </a:lnTo>
                  <a:lnTo>
                    <a:pt x="2" y="5"/>
                  </a:lnTo>
                  <a:lnTo>
                    <a:pt x="4"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4" name="Freeform 155">
              <a:extLst>
                <a:ext uri="{FF2B5EF4-FFF2-40B4-BE49-F238E27FC236}">
                  <a16:creationId xmlns:a16="http://schemas.microsoft.com/office/drawing/2014/main" id="{25BFDC4A-1E46-4F82-9142-D777AED2C7C1}"/>
                </a:ext>
              </a:extLst>
            </p:cNvPr>
            <p:cNvSpPr>
              <a:spLocks/>
            </p:cNvSpPr>
            <p:nvPr/>
          </p:nvSpPr>
          <p:spPr bwMode="auto">
            <a:xfrm>
              <a:off x="9678988" y="2611438"/>
              <a:ext cx="7938" cy="7938"/>
            </a:xfrm>
            <a:custGeom>
              <a:avLst/>
              <a:gdLst>
                <a:gd name="T0" fmla="*/ 0 w 2"/>
                <a:gd name="T1" fmla="*/ 2 h 2"/>
                <a:gd name="T2" fmla="*/ 1 w 2"/>
                <a:gd name="T3" fmla="*/ 1 h 2"/>
                <a:gd name="T4" fmla="*/ 2 w 2"/>
                <a:gd name="T5" fmla="*/ 0 h 2"/>
                <a:gd name="T6" fmla="*/ 1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cubicBezTo>
                    <a:pt x="1" y="1"/>
                    <a:pt x="1" y="1"/>
                    <a:pt x="1" y="1"/>
                  </a:cubicBezTo>
                  <a:cubicBezTo>
                    <a:pt x="2" y="0"/>
                    <a:pt x="2" y="0"/>
                    <a:pt x="2" y="0"/>
                  </a:cubicBezTo>
                  <a:cubicBezTo>
                    <a:pt x="1" y="0"/>
                    <a:pt x="1" y="0"/>
                    <a:pt x="1" y="0"/>
                  </a:cubicBezTo>
                  <a:cubicBezTo>
                    <a:pt x="0" y="2"/>
                    <a:pt x="0" y="2"/>
                    <a:pt x="0" y="2"/>
                  </a:cubicBezTo>
                  <a:cubicBezTo>
                    <a:pt x="0" y="2"/>
                    <a:pt x="0" y="2"/>
                    <a:pt x="0" y="2"/>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5" name="Freeform 156">
              <a:extLst>
                <a:ext uri="{FF2B5EF4-FFF2-40B4-BE49-F238E27FC236}">
                  <a16:creationId xmlns:a16="http://schemas.microsoft.com/office/drawing/2014/main" id="{A86B3914-4171-4CDF-BCD3-AD29BBA316F5}"/>
                </a:ext>
              </a:extLst>
            </p:cNvPr>
            <p:cNvSpPr>
              <a:spLocks/>
            </p:cNvSpPr>
            <p:nvPr/>
          </p:nvSpPr>
          <p:spPr bwMode="auto">
            <a:xfrm>
              <a:off x="9690100" y="2362200"/>
              <a:ext cx="11113" cy="7938"/>
            </a:xfrm>
            <a:custGeom>
              <a:avLst/>
              <a:gdLst>
                <a:gd name="T0" fmla="*/ 0 w 7"/>
                <a:gd name="T1" fmla="*/ 0 h 5"/>
                <a:gd name="T2" fmla="*/ 0 w 7"/>
                <a:gd name="T3" fmla="*/ 3 h 5"/>
                <a:gd name="T4" fmla="*/ 2 w 7"/>
                <a:gd name="T5" fmla="*/ 5 h 5"/>
                <a:gd name="T6" fmla="*/ 7 w 7"/>
                <a:gd name="T7" fmla="*/ 3 h 5"/>
                <a:gd name="T8" fmla="*/ 7 w 7"/>
                <a:gd name="T9" fmla="*/ 0 h 5"/>
                <a:gd name="T10" fmla="*/ 2 w 7"/>
                <a:gd name="T11" fmla="*/ 0 h 5"/>
                <a:gd name="T12" fmla="*/ 0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0" y="0"/>
                  </a:moveTo>
                  <a:lnTo>
                    <a:pt x="0" y="3"/>
                  </a:lnTo>
                  <a:lnTo>
                    <a:pt x="2" y="5"/>
                  </a:lnTo>
                  <a:lnTo>
                    <a:pt x="7" y="3"/>
                  </a:lnTo>
                  <a:lnTo>
                    <a:pt x="7"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6" name="Freeform 157">
              <a:extLst>
                <a:ext uri="{FF2B5EF4-FFF2-40B4-BE49-F238E27FC236}">
                  <a16:creationId xmlns:a16="http://schemas.microsoft.com/office/drawing/2014/main" id="{F2B2BC2F-7BC3-473F-9F64-59699F4DD17F}"/>
                </a:ext>
              </a:extLst>
            </p:cNvPr>
            <p:cNvSpPr>
              <a:spLocks/>
            </p:cNvSpPr>
            <p:nvPr/>
          </p:nvSpPr>
          <p:spPr bwMode="auto">
            <a:xfrm>
              <a:off x="9715500" y="2359025"/>
              <a:ext cx="11113" cy="7938"/>
            </a:xfrm>
            <a:custGeom>
              <a:avLst/>
              <a:gdLst>
                <a:gd name="T0" fmla="*/ 5 w 7"/>
                <a:gd name="T1" fmla="*/ 5 h 5"/>
                <a:gd name="T2" fmla="*/ 7 w 7"/>
                <a:gd name="T3" fmla="*/ 2 h 5"/>
                <a:gd name="T4" fmla="*/ 5 w 7"/>
                <a:gd name="T5" fmla="*/ 0 h 5"/>
                <a:gd name="T6" fmla="*/ 0 w 7"/>
                <a:gd name="T7" fmla="*/ 2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2"/>
                  </a:lnTo>
                  <a:lnTo>
                    <a:pt x="5" y="0"/>
                  </a:lnTo>
                  <a:lnTo>
                    <a:pt x="0" y="2"/>
                  </a:lnTo>
                  <a:lnTo>
                    <a:pt x="2" y="5"/>
                  </a:lnTo>
                  <a:lnTo>
                    <a:pt x="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7" name="Freeform 158">
              <a:extLst>
                <a:ext uri="{FF2B5EF4-FFF2-40B4-BE49-F238E27FC236}">
                  <a16:creationId xmlns:a16="http://schemas.microsoft.com/office/drawing/2014/main" id="{FFE65E3A-D4B0-44DB-882C-FE843D89D9F0}"/>
                </a:ext>
              </a:extLst>
            </p:cNvPr>
            <p:cNvSpPr>
              <a:spLocks/>
            </p:cNvSpPr>
            <p:nvPr/>
          </p:nvSpPr>
          <p:spPr bwMode="auto">
            <a:xfrm>
              <a:off x="9642475" y="2473325"/>
              <a:ext cx="4763" cy="3175"/>
            </a:xfrm>
            <a:custGeom>
              <a:avLst/>
              <a:gdLst>
                <a:gd name="T0" fmla="*/ 3 w 3"/>
                <a:gd name="T1" fmla="*/ 0 h 2"/>
                <a:gd name="T2" fmla="*/ 3 w 3"/>
                <a:gd name="T3" fmla="*/ 0 h 2"/>
                <a:gd name="T4" fmla="*/ 3 w 3"/>
                <a:gd name="T5" fmla="*/ 0 h 2"/>
                <a:gd name="T6" fmla="*/ 0 w 3"/>
                <a:gd name="T7" fmla="*/ 0 h 2"/>
                <a:gd name="T8" fmla="*/ 3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lnTo>
                    <a:pt x="3" y="0"/>
                  </a:lnTo>
                  <a:lnTo>
                    <a:pt x="3" y="0"/>
                  </a:lnTo>
                  <a:lnTo>
                    <a:pt x="0" y="0"/>
                  </a:lnTo>
                  <a:lnTo>
                    <a:pt x="3" y="2"/>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8" name="Rectangle 159">
              <a:extLst>
                <a:ext uri="{FF2B5EF4-FFF2-40B4-BE49-F238E27FC236}">
                  <a16:creationId xmlns:a16="http://schemas.microsoft.com/office/drawing/2014/main" id="{BE4B4C1B-D0F4-4E15-97F9-F18ED40307C3}"/>
                </a:ext>
              </a:extLst>
            </p:cNvPr>
            <p:cNvSpPr>
              <a:spLocks noChangeArrowheads="1"/>
            </p:cNvSpPr>
            <p:nvPr/>
          </p:nvSpPr>
          <p:spPr bwMode="auto">
            <a:xfrm>
              <a:off x="9904413" y="2751138"/>
              <a:ext cx="1588"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9" name="Freeform 160">
              <a:extLst>
                <a:ext uri="{FF2B5EF4-FFF2-40B4-BE49-F238E27FC236}">
                  <a16:creationId xmlns:a16="http://schemas.microsoft.com/office/drawing/2014/main" id="{B7A6F183-E129-4B15-9221-D17350DAD305}"/>
                </a:ext>
              </a:extLst>
            </p:cNvPr>
            <p:cNvSpPr>
              <a:spLocks/>
            </p:cNvSpPr>
            <p:nvPr/>
          </p:nvSpPr>
          <p:spPr bwMode="auto">
            <a:xfrm>
              <a:off x="9678988" y="2611438"/>
              <a:ext cx="11113" cy="11113"/>
            </a:xfrm>
            <a:custGeom>
              <a:avLst/>
              <a:gdLst>
                <a:gd name="T0" fmla="*/ 0 w 7"/>
                <a:gd name="T1" fmla="*/ 7 h 7"/>
                <a:gd name="T2" fmla="*/ 5 w 7"/>
                <a:gd name="T3" fmla="*/ 5 h 7"/>
                <a:gd name="T4" fmla="*/ 7 w 7"/>
                <a:gd name="T5" fmla="*/ 0 h 7"/>
                <a:gd name="T6" fmla="*/ 5 w 7"/>
                <a:gd name="T7" fmla="*/ 3 h 7"/>
                <a:gd name="T8" fmla="*/ 5 w 7"/>
                <a:gd name="T9" fmla="*/ 5 h 7"/>
                <a:gd name="T10" fmla="*/ 0 w 7"/>
                <a:gd name="T11" fmla="*/ 7 h 7"/>
                <a:gd name="T12" fmla="*/ 0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7"/>
                  </a:moveTo>
                  <a:lnTo>
                    <a:pt x="5" y="5"/>
                  </a:lnTo>
                  <a:lnTo>
                    <a:pt x="7" y="0"/>
                  </a:lnTo>
                  <a:lnTo>
                    <a:pt x="5" y="3"/>
                  </a:lnTo>
                  <a:lnTo>
                    <a:pt x="5" y="5"/>
                  </a:lnTo>
                  <a:lnTo>
                    <a:pt x="0" y="7"/>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0" name="Freeform 161">
              <a:extLst>
                <a:ext uri="{FF2B5EF4-FFF2-40B4-BE49-F238E27FC236}">
                  <a16:creationId xmlns:a16="http://schemas.microsoft.com/office/drawing/2014/main" id="{DCE56720-60C2-4AD2-8A3B-CF6493409FCF}"/>
                </a:ext>
              </a:extLst>
            </p:cNvPr>
            <p:cNvSpPr>
              <a:spLocks/>
            </p:cNvSpPr>
            <p:nvPr/>
          </p:nvSpPr>
          <p:spPr bwMode="auto">
            <a:xfrm>
              <a:off x="9653588" y="2476500"/>
              <a:ext cx="7938" cy="6350"/>
            </a:xfrm>
            <a:custGeom>
              <a:avLst/>
              <a:gdLst>
                <a:gd name="T0" fmla="*/ 2 w 5"/>
                <a:gd name="T1" fmla="*/ 4 h 4"/>
                <a:gd name="T2" fmla="*/ 5 w 5"/>
                <a:gd name="T3" fmla="*/ 2 h 4"/>
                <a:gd name="T4" fmla="*/ 2 w 5"/>
                <a:gd name="T5" fmla="*/ 0 h 4"/>
                <a:gd name="T6" fmla="*/ 0 w 5"/>
                <a:gd name="T7" fmla="*/ 2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lnTo>
                    <a:pt x="5" y="2"/>
                  </a:lnTo>
                  <a:lnTo>
                    <a:pt x="2" y="0"/>
                  </a:lnTo>
                  <a:lnTo>
                    <a:pt x="0" y="2"/>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1" name="Freeform 162">
              <a:extLst>
                <a:ext uri="{FF2B5EF4-FFF2-40B4-BE49-F238E27FC236}">
                  <a16:creationId xmlns:a16="http://schemas.microsoft.com/office/drawing/2014/main" id="{143EFF1D-638A-40B3-8B20-93B10E80304B}"/>
                </a:ext>
              </a:extLst>
            </p:cNvPr>
            <p:cNvSpPr>
              <a:spLocks/>
            </p:cNvSpPr>
            <p:nvPr/>
          </p:nvSpPr>
          <p:spPr bwMode="auto">
            <a:xfrm>
              <a:off x="9701213" y="2070100"/>
              <a:ext cx="17463" cy="17463"/>
            </a:xfrm>
            <a:custGeom>
              <a:avLst/>
              <a:gdLst>
                <a:gd name="T0" fmla="*/ 2 w 11"/>
                <a:gd name="T1" fmla="*/ 4 h 11"/>
                <a:gd name="T2" fmla="*/ 2 w 11"/>
                <a:gd name="T3" fmla="*/ 7 h 11"/>
                <a:gd name="T4" fmla="*/ 0 w 11"/>
                <a:gd name="T5" fmla="*/ 7 h 11"/>
                <a:gd name="T6" fmla="*/ 0 w 11"/>
                <a:gd name="T7" fmla="*/ 9 h 11"/>
                <a:gd name="T8" fmla="*/ 0 w 11"/>
                <a:gd name="T9" fmla="*/ 11 h 11"/>
                <a:gd name="T10" fmla="*/ 2 w 11"/>
                <a:gd name="T11" fmla="*/ 11 h 11"/>
                <a:gd name="T12" fmla="*/ 2 w 11"/>
                <a:gd name="T13" fmla="*/ 11 h 11"/>
                <a:gd name="T14" fmla="*/ 9 w 11"/>
                <a:gd name="T15" fmla="*/ 7 h 11"/>
                <a:gd name="T16" fmla="*/ 11 w 11"/>
                <a:gd name="T17" fmla="*/ 2 h 11"/>
                <a:gd name="T18" fmla="*/ 11 w 11"/>
                <a:gd name="T19" fmla="*/ 0 h 11"/>
                <a:gd name="T20" fmla="*/ 9 w 11"/>
                <a:gd name="T21" fmla="*/ 0 h 11"/>
                <a:gd name="T22" fmla="*/ 4 w 11"/>
                <a:gd name="T23" fmla="*/ 4 h 11"/>
                <a:gd name="T24" fmla="*/ 2 w 11"/>
                <a:gd name="T2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1">
                  <a:moveTo>
                    <a:pt x="2" y="4"/>
                  </a:moveTo>
                  <a:lnTo>
                    <a:pt x="2" y="7"/>
                  </a:lnTo>
                  <a:lnTo>
                    <a:pt x="0" y="7"/>
                  </a:lnTo>
                  <a:lnTo>
                    <a:pt x="0" y="9"/>
                  </a:lnTo>
                  <a:lnTo>
                    <a:pt x="0" y="11"/>
                  </a:lnTo>
                  <a:lnTo>
                    <a:pt x="2" y="11"/>
                  </a:lnTo>
                  <a:lnTo>
                    <a:pt x="2" y="11"/>
                  </a:lnTo>
                  <a:lnTo>
                    <a:pt x="9" y="7"/>
                  </a:lnTo>
                  <a:lnTo>
                    <a:pt x="11" y="2"/>
                  </a:lnTo>
                  <a:lnTo>
                    <a:pt x="11" y="0"/>
                  </a:lnTo>
                  <a:lnTo>
                    <a:pt x="9" y="0"/>
                  </a:lnTo>
                  <a:lnTo>
                    <a:pt x="4" y="4"/>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2" name="Freeform 163">
              <a:extLst>
                <a:ext uri="{FF2B5EF4-FFF2-40B4-BE49-F238E27FC236}">
                  <a16:creationId xmlns:a16="http://schemas.microsoft.com/office/drawing/2014/main" id="{D1ECB88C-6686-4775-9F59-B121E736C1AB}"/>
                </a:ext>
              </a:extLst>
            </p:cNvPr>
            <p:cNvSpPr>
              <a:spLocks/>
            </p:cNvSpPr>
            <p:nvPr/>
          </p:nvSpPr>
          <p:spPr bwMode="auto">
            <a:xfrm>
              <a:off x="9712325" y="2387600"/>
              <a:ext cx="11113" cy="7938"/>
            </a:xfrm>
            <a:custGeom>
              <a:avLst/>
              <a:gdLst>
                <a:gd name="T0" fmla="*/ 7 w 7"/>
                <a:gd name="T1" fmla="*/ 3 h 5"/>
                <a:gd name="T2" fmla="*/ 2 w 7"/>
                <a:gd name="T3" fmla="*/ 0 h 5"/>
                <a:gd name="T4" fmla="*/ 0 w 7"/>
                <a:gd name="T5" fmla="*/ 3 h 5"/>
                <a:gd name="T6" fmla="*/ 0 w 7"/>
                <a:gd name="T7" fmla="*/ 5 h 5"/>
                <a:gd name="T8" fmla="*/ 2 w 7"/>
                <a:gd name="T9" fmla="*/ 5 h 5"/>
                <a:gd name="T10" fmla="*/ 7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2" y="0"/>
                  </a:lnTo>
                  <a:lnTo>
                    <a:pt x="0" y="3"/>
                  </a:lnTo>
                  <a:lnTo>
                    <a:pt x="0" y="5"/>
                  </a:lnTo>
                  <a:lnTo>
                    <a:pt x="2" y="5"/>
                  </a:lnTo>
                  <a:lnTo>
                    <a:pt x="7" y="5"/>
                  </a:lnTo>
                  <a:lnTo>
                    <a:pt x="7"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3" name="Freeform 164">
              <a:extLst>
                <a:ext uri="{FF2B5EF4-FFF2-40B4-BE49-F238E27FC236}">
                  <a16:creationId xmlns:a16="http://schemas.microsoft.com/office/drawing/2014/main" id="{A489C4EE-F959-4241-995A-BE0BBF5EF10C}"/>
                </a:ext>
              </a:extLst>
            </p:cNvPr>
            <p:cNvSpPr>
              <a:spLocks/>
            </p:cNvSpPr>
            <p:nvPr/>
          </p:nvSpPr>
          <p:spPr bwMode="auto">
            <a:xfrm>
              <a:off x="9752013" y="2216150"/>
              <a:ext cx="11113" cy="7938"/>
            </a:xfrm>
            <a:custGeom>
              <a:avLst/>
              <a:gdLst>
                <a:gd name="T0" fmla="*/ 1 w 3"/>
                <a:gd name="T1" fmla="*/ 0 h 2"/>
                <a:gd name="T2" fmla="*/ 0 w 3"/>
                <a:gd name="T3" fmla="*/ 1 h 2"/>
                <a:gd name="T4" fmla="*/ 2 w 3"/>
                <a:gd name="T5" fmla="*/ 2 h 2"/>
                <a:gd name="T6" fmla="*/ 3 w 3"/>
                <a:gd name="T7" fmla="*/ 2 h 2"/>
                <a:gd name="T8" fmla="*/ 2 w 3"/>
                <a:gd name="T9" fmla="*/ 1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cubicBezTo>
                    <a:pt x="0" y="1"/>
                    <a:pt x="0" y="1"/>
                    <a:pt x="0" y="1"/>
                  </a:cubicBezTo>
                  <a:cubicBezTo>
                    <a:pt x="2" y="2"/>
                    <a:pt x="2" y="2"/>
                    <a:pt x="2" y="2"/>
                  </a:cubicBezTo>
                  <a:cubicBezTo>
                    <a:pt x="3" y="2"/>
                    <a:pt x="3" y="2"/>
                    <a:pt x="3" y="2"/>
                  </a:cubicBezTo>
                  <a:cubicBezTo>
                    <a:pt x="2" y="1"/>
                    <a:pt x="2" y="1"/>
                    <a:pt x="2" y="1"/>
                  </a:cubicBezTo>
                  <a:cubicBezTo>
                    <a:pt x="2" y="1"/>
                    <a:pt x="1" y="0"/>
                    <a:pt x="1"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4" name="Freeform 165">
              <a:extLst>
                <a:ext uri="{FF2B5EF4-FFF2-40B4-BE49-F238E27FC236}">
                  <a16:creationId xmlns:a16="http://schemas.microsoft.com/office/drawing/2014/main" id="{A30B7F0B-27B3-482F-898F-E609D5757D15}"/>
                </a:ext>
              </a:extLst>
            </p:cNvPr>
            <p:cNvSpPr>
              <a:spLocks/>
            </p:cNvSpPr>
            <p:nvPr/>
          </p:nvSpPr>
          <p:spPr bwMode="auto">
            <a:xfrm>
              <a:off x="9698038" y="1930400"/>
              <a:ext cx="25400" cy="11113"/>
            </a:xfrm>
            <a:custGeom>
              <a:avLst/>
              <a:gdLst>
                <a:gd name="T0" fmla="*/ 13 w 16"/>
                <a:gd name="T1" fmla="*/ 4 h 7"/>
                <a:gd name="T2" fmla="*/ 16 w 16"/>
                <a:gd name="T3" fmla="*/ 7 h 7"/>
                <a:gd name="T4" fmla="*/ 16 w 16"/>
                <a:gd name="T5" fmla="*/ 4 h 7"/>
                <a:gd name="T6" fmla="*/ 13 w 16"/>
                <a:gd name="T7" fmla="*/ 2 h 7"/>
                <a:gd name="T8" fmla="*/ 9 w 16"/>
                <a:gd name="T9" fmla="*/ 0 h 7"/>
                <a:gd name="T10" fmla="*/ 6 w 16"/>
                <a:gd name="T11" fmla="*/ 2 h 7"/>
                <a:gd name="T12" fmla="*/ 2 w 16"/>
                <a:gd name="T13" fmla="*/ 0 h 7"/>
                <a:gd name="T14" fmla="*/ 0 w 16"/>
                <a:gd name="T15" fmla="*/ 0 h 7"/>
                <a:gd name="T16" fmla="*/ 0 w 16"/>
                <a:gd name="T17" fmla="*/ 0 h 7"/>
                <a:gd name="T18" fmla="*/ 0 w 16"/>
                <a:gd name="T19" fmla="*/ 2 h 7"/>
                <a:gd name="T20" fmla="*/ 2 w 16"/>
                <a:gd name="T21" fmla="*/ 2 h 7"/>
                <a:gd name="T22" fmla="*/ 4 w 16"/>
                <a:gd name="T23" fmla="*/ 4 h 7"/>
                <a:gd name="T24" fmla="*/ 11 w 16"/>
                <a:gd name="T25" fmla="*/ 4 h 7"/>
                <a:gd name="T26" fmla="*/ 13 w 1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13" y="4"/>
                  </a:moveTo>
                  <a:lnTo>
                    <a:pt x="16" y="7"/>
                  </a:lnTo>
                  <a:lnTo>
                    <a:pt x="16" y="4"/>
                  </a:lnTo>
                  <a:lnTo>
                    <a:pt x="13" y="2"/>
                  </a:lnTo>
                  <a:lnTo>
                    <a:pt x="9" y="0"/>
                  </a:lnTo>
                  <a:lnTo>
                    <a:pt x="6" y="2"/>
                  </a:lnTo>
                  <a:lnTo>
                    <a:pt x="2" y="0"/>
                  </a:lnTo>
                  <a:lnTo>
                    <a:pt x="0" y="0"/>
                  </a:lnTo>
                  <a:lnTo>
                    <a:pt x="0" y="0"/>
                  </a:lnTo>
                  <a:lnTo>
                    <a:pt x="0" y="2"/>
                  </a:lnTo>
                  <a:lnTo>
                    <a:pt x="2" y="2"/>
                  </a:lnTo>
                  <a:lnTo>
                    <a:pt x="4" y="4"/>
                  </a:lnTo>
                  <a:lnTo>
                    <a:pt x="11" y="4"/>
                  </a:lnTo>
                  <a:lnTo>
                    <a:pt x="13"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5" name="Freeform 166">
              <a:extLst>
                <a:ext uri="{FF2B5EF4-FFF2-40B4-BE49-F238E27FC236}">
                  <a16:creationId xmlns:a16="http://schemas.microsoft.com/office/drawing/2014/main" id="{90DF3550-BB5D-4EF0-9D2E-3934C63F1BBD}"/>
                </a:ext>
              </a:extLst>
            </p:cNvPr>
            <p:cNvSpPr>
              <a:spLocks/>
            </p:cNvSpPr>
            <p:nvPr/>
          </p:nvSpPr>
          <p:spPr bwMode="auto">
            <a:xfrm>
              <a:off x="9704388" y="1944688"/>
              <a:ext cx="3175"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6" name="Freeform 167">
              <a:extLst>
                <a:ext uri="{FF2B5EF4-FFF2-40B4-BE49-F238E27FC236}">
                  <a16:creationId xmlns:a16="http://schemas.microsoft.com/office/drawing/2014/main" id="{A3FD391D-C025-4AAB-8DEE-C44A977BA3AD}"/>
                </a:ext>
              </a:extLst>
            </p:cNvPr>
            <p:cNvSpPr>
              <a:spLocks/>
            </p:cNvSpPr>
            <p:nvPr/>
          </p:nvSpPr>
          <p:spPr bwMode="auto">
            <a:xfrm>
              <a:off x="9450388" y="1633538"/>
              <a:ext cx="28575" cy="14288"/>
            </a:xfrm>
            <a:custGeom>
              <a:avLst/>
              <a:gdLst>
                <a:gd name="T0" fmla="*/ 18 w 18"/>
                <a:gd name="T1" fmla="*/ 7 h 9"/>
                <a:gd name="T2" fmla="*/ 11 w 18"/>
                <a:gd name="T3" fmla="*/ 2 h 9"/>
                <a:gd name="T4" fmla="*/ 7 w 18"/>
                <a:gd name="T5" fmla="*/ 0 h 9"/>
                <a:gd name="T6" fmla="*/ 2 w 18"/>
                <a:gd name="T7" fmla="*/ 2 h 9"/>
                <a:gd name="T8" fmla="*/ 0 w 18"/>
                <a:gd name="T9" fmla="*/ 2 h 9"/>
                <a:gd name="T10" fmla="*/ 4 w 18"/>
                <a:gd name="T11" fmla="*/ 7 h 9"/>
                <a:gd name="T12" fmla="*/ 9 w 18"/>
                <a:gd name="T13" fmla="*/ 7 h 9"/>
                <a:gd name="T14" fmla="*/ 14 w 18"/>
                <a:gd name="T15" fmla="*/ 9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lnTo>
                    <a:pt x="11" y="2"/>
                  </a:lnTo>
                  <a:lnTo>
                    <a:pt x="7" y="0"/>
                  </a:lnTo>
                  <a:lnTo>
                    <a:pt x="2" y="2"/>
                  </a:lnTo>
                  <a:lnTo>
                    <a:pt x="0" y="2"/>
                  </a:lnTo>
                  <a:lnTo>
                    <a:pt x="4" y="7"/>
                  </a:lnTo>
                  <a:lnTo>
                    <a:pt x="9" y="7"/>
                  </a:lnTo>
                  <a:lnTo>
                    <a:pt x="14" y="9"/>
                  </a:lnTo>
                  <a:lnTo>
                    <a:pt x="18"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7" name="Freeform 168">
              <a:extLst>
                <a:ext uri="{FF2B5EF4-FFF2-40B4-BE49-F238E27FC236}">
                  <a16:creationId xmlns:a16="http://schemas.microsoft.com/office/drawing/2014/main" id="{02BCB465-46AC-4F87-BC63-DF6704BB10CE}"/>
                </a:ext>
              </a:extLst>
            </p:cNvPr>
            <p:cNvSpPr>
              <a:spLocks/>
            </p:cNvSpPr>
            <p:nvPr/>
          </p:nvSpPr>
          <p:spPr bwMode="auto">
            <a:xfrm>
              <a:off x="9752013" y="2286000"/>
              <a:ext cx="17463" cy="22225"/>
            </a:xfrm>
            <a:custGeom>
              <a:avLst/>
              <a:gdLst>
                <a:gd name="T0" fmla="*/ 5 w 11"/>
                <a:gd name="T1" fmla="*/ 14 h 14"/>
                <a:gd name="T2" fmla="*/ 7 w 11"/>
                <a:gd name="T3" fmla="*/ 11 h 14"/>
                <a:gd name="T4" fmla="*/ 7 w 11"/>
                <a:gd name="T5" fmla="*/ 4 h 14"/>
                <a:gd name="T6" fmla="*/ 11 w 11"/>
                <a:gd name="T7" fmla="*/ 2 h 14"/>
                <a:gd name="T8" fmla="*/ 9 w 11"/>
                <a:gd name="T9" fmla="*/ 0 h 14"/>
                <a:gd name="T10" fmla="*/ 7 w 11"/>
                <a:gd name="T11" fmla="*/ 2 h 14"/>
                <a:gd name="T12" fmla="*/ 5 w 11"/>
                <a:gd name="T13" fmla="*/ 0 h 14"/>
                <a:gd name="T14" fmla="*/ 0 w 11"/>
                <a:gd name="T15" fmla="*/ 4 h 14"/>
                <a:gd name="T16" fmla="*/ 0 w 11"/>
                <a:gd name="T17" fmla="*/ 4 h 14"/>
                <a:gd name="T18" fmla="*/ 2 w 11"/>
                <a:gd name="T19" fmla="*/ 4 h 14"/>
                <a:gd name="T20" fmla="*/ 2 w 11"/>
                <a:gd name="T21" fmla="*/ 7 h 14"/>
                <a:gd name="T22" fmla="*/ 2 w 11"/>
                <a:gd name="T23" fmla="*/ 11 h 14"/>
                <a:gd name="T24" fmla="*/ 5 w 1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5" y="14"/>
                  </a:moveTo>
                  <a:lnTo>
                    <a:pt x="7" y="11"/>
                  </a:lnTo>
                  <a:lnTo>
                    <a:pt x="7" y="4"/>
                  </a:lnTo>
                  <a:lnTo>
                    <a:pt x="11" y="2"/>
                  </a:lnTo>
                  <a:lnTo>
                    <a:pt x="9" y="0"/>
                  </a:lnTo>
                  <a:lnTo>
                    <a:pt x="7" y="2"/>
                  </a:lnTo>
                  <a:lnTo>
                    <a:pt x="5" y="0"/>
                  </a:lnTo>
                  <a:lnTo>
                    <a:pt x="0" y="4"/>
                  </a:lnTo>
                  <a:lnTo>
                    <a:pt x="0" y="4"/>
                  </a:lnTo>
                  <a:lnTo>
                    <a:pt x="2" y="4"/>
                  </a:lnTo>
                  <a:lnTo>
                    <a:pt x="2" y="7"/>
                  </a:lnTo>
                  <a:lnTo>
                    <a:pt x="2" y="11"/>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8" name="Freeform 169">
              <a:extLst>
                <a:ext uri="{FF2B5EF4-FFF2-40B4-BE49-F238E27FC236}">
                  <a16:creationId xmlns:a16="http://schemas.microsoft.com/office/drawing/2014/main" id="{26168076-0B66-4B5F-9E45-B0D9D31D5B1C}"/>
                </a:ext>
              </a:extLst>
            </p:cNvPr>
            <p:cNvSpPr>
              <a:spLocks/>
            </p:cNvSpPr>
            <p:nvPr/>
          </p:nvSpPr>
          <p:spPr bwMode="auto">
            <a:xfrm>
              <a:off x="9715500" y="2182813"/>
              <a:ext cx="11113" cy="19050"/>
            </a:xfrm>
            <a:custGeom>
              <a:avLst/>
              <a:gdLst>
                <a:gd name="T0" fmla="*/ 2 w 7"/>
                <a:gd name="T1" fmla="*/ 5 h 12"/>
                <a:gd name="T2" fmla="*/ 0 w 7"/>
                <a:gd name="T3" fmla="*/ 7 h 12"/>
                <a:gd name="T4" fmla="*/ 0 w 7"/>
                <a:gd name="T5" fmla="*/ 12 h 12"/>
                <a:gd name="T6" fmla="*/ 5 w 7"/>
                <a:gd name="T7" fmla="*/ 12 h 12"/>
                <a:gd name="T8" fmla="*/ 7 w 7"/>
                <a:gd name="T9" fmla="*/ 9 h 12"/>
                <a:gd name="T10" fmla="*/ 7 w 7"/>
                <a:gd name="T11" fmla="*/ 7 h 12"/>
                <a:gd name="T12" fmla="*/ 7 w 7"/>
                <a:gd name="T13" fmla="*/ 0 h 12"/>
                <a:gd name="T14" fmla="*/ 2 w 7"/>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2" y="5"/>
                  </a:moveTo>
                  <a:lnTo>
                    <a:pt x="0" y="7"/>
                  </a:lnTo>
                  <a:lnTo>
                    <a:pt x="0" y="12"/>
                  </a:lnTo>
                  <a:lnTo>
                    <a:pt x="5" y="12"/>
                  </a:lnTo>
                  <a:lnTo>
                    <a:pt x="7" y="9"/>
                  </a:lnTo>
                  <a:lnTo>
                    <a:pt x="7" y="7"/>
                  </a:lnTo>
                  <a:lnTo>
                    <a:pt x="7" y="0"/>
                  </a:lnTo>
                  <a:lnTo>
                    <a:pt x="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9" name="Freeform 170">
              <a:extLst>
                <a:ext uri="{FF2B5EF4-FFF2-40B4-BE49-F238E27FC236}">
                  <a16:creationId xmlns:a16="http://schemas.microsoft.com/office/drawing/2014/main" id="{8787FCCF-147D-48CA-B6C6-DE61BC8F1C90}"/>
                </a:ext>
              </a:extLst>
            </p:cNvPr>
            <p:cNvSpPr>
              <a:spLocks/>
            </p:cNvSpPr>
            <p:nvPr/>
          </p:nvSpPr>
          <p:spPr bwMode="auto">
            <a:xfrm>
              <a:off x="9737725" y="2185988"/>
              <a:ext cx="11113" cy="15875"/>
            </a:xfrm>
            <a:custGeom>
              <a:avLst/>
              <a:gdLst>
                <a:gd name="T0" fmla="*/ 0 w 7"/>
                <a:gd name="T1" fmla="*/ 7 h 10"/>
                <a:gd name="T2" fmla="*/ 2 w 7"/>
                <a:gd name="T3" fmla="*/ 10 h 10"/>
                <a:gd name="T4" fmla="*/ 4 w 7"/>
                <a:gd name="T5" fmla="*/ 10 h 10"/>
                <a:gd name="T6" fmla="*/ 7 w 7"/>
                <a:gd name="T7" fmla="*/ 5 h 10"/>
                <a:gd name="T8" fmla="*/ 7 w 7"/>
                <a:gd name="T9" fmla="*/ 0 h 10"/>
                <a:gd name="T10" fmla="*/ 4 w 7"/>
                <a:gd name="T11" fmla="*/ 0 h 10"/>
                <a:gd name="T12" fmla="*/ 0 w 7"/>
                <a:gd name="T13" fmla="*/ 0 h 10"/>
                <a:gd name="T14" fmla="*/ 0 w 7"/>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7"/>
                  </a:moveTo>
                  <a:lnTo>
                    <a:pt x="2" y="10"/>
                  </a:lnTo>
                  <a:lnTo>
                    <a:pt x="4" y="10"/>
                  </a:lnTo>
                  <a:lnTo>
                    <a:pt x="7" y="5"/>
                  </a:lnTo>
                  <a:lnTo>
                    <a:pt x="7" y="0"/>
                  </a:lnTo>
                  <a:lnTo>
                    <a:pt x="4" y="0"/>
                  </a:lnTo>
                  <a:lnTo>
                    <a:pt x="0" y="0"/>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0" name="Freeform 171">
              <a:extLst>
                <a:ext uri="{FF2B5EF4-FFF2-40B4-BE49-F238E27FC236}">
                  <a16:creationId xmlns:a16="http://schemas.microsoft.com/office/drawing/2014/main" id="{2C09F280-4CBA-4226-A457-4D6D469D9A31}"/>
                </a:ext>
              </a:extLst>
            </p:cNvPr>
            <p:cNvSpPr>
              <a:spLocks/>
            </p:cNvSpPr>
            <p:nvPr/>
          </p:nvSpPr>
          <p:spPr bwMode="auto">
            <a:xfrm>
              <a:off x="9732963" y="2160588"/>
              <a:ext cx="19050" cy="11113"/>
            </a:xfrm>
            <a:custGeom>
              <a:avLst/>
              <a:gdLst>
                <a:gd name="T0" fmla="*/ 12 w 12"/>
                <a:gd name="T1" fmla="*/ 3 h 7"/>
                <a:gd name="T2" fmla="*/ 7 w 12"/>
                <a:gd name="T3" fmla="*/ 3 h 7"/>
                <a:gd name="T4" fmla="*/ 5 w 12"/>
                <a:gd name="T5" fmla="*/ 0 h 7"/>
                <a:gd name="T6" fmla="*/ 3 w 12"/>
                <a:gd name="T7" fmla="*/ 3 h 7"/>
                <a:gd name="T8" fmla="*/ 0 w 12"/>
                <a:gd name="T9" fmla="*/ 5 h 7"/>
                <a:gd name="T10" fmla="*/ 3 w 12"/>
                <a:gd name="T11" fmla="*/ 7 h 7"/>
                <a:gd name="T12" fmla="*/ 5 w 12"/>
                <a:gd name="T13" fmla="*/ 7 h 7"/>
                <a:gd name="T14" fmla="*/ 7 w 12"/>
                <a:gd name="T15" fmla="*/ 5 h 7"/>
                <a:gd name="T16" fmla="*/ 12 w 12"/>
                <a:gd name="T17" fmla="*/ 5 h 7"/>
                <a:gd name="T18" fmla="*/ 12 w 12"/>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3"/>
                  </a:moveTo>
                  <a:lnTo>
                    <a:pt x="7" y="3"/>
                  </a:lnTo>
                  <a:lnTo>
                    <a:pt x="5" y="0"/>
                  </a:lnTo>
                  <a:lnTo>
                    <a:pt x="3" y="3"/>
                  </a:lnTo>
                  <a:lnTo>
                    <a:pt x="0" y="5"/>
                  </a:lnTo>
                  <a:lnTo>
                    <a:pt x="3" y="7"/>
                  </a:lnTo>
                  <a:lnTo>
                    <a:pt x="5" y="7"/>
                  </a:lnTo>
                  <a:lnTo>
                    <a:pt x="7" y="5"/>
                  </a:lnTo>
                  <a:lnTo>
                    <a:pt x="12" y="5"/>
                  </a:lnTo>
                  <a:lnTo>
                    <a:pt x="12"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1" name="Freeform 172">
              <a:extLst>
                <a:ext uri="{FF2B5EF4-FFF2-40B4-BE49-F238E27FC236}">
                  <a16:creationId xmlns:a16="http://schemas.microsoft.com/office/drawing/2014/main" id="{162E20E2-773E-45D1-93A6-48C226730171}"/>
                </a:ext>
              </a:extLst>
            </p:cNvPr>
            <p:cNvSpPr>
              <a:spLocks/>
            </p:cNvSpPr>
            <p:nvPr/>
          </p:nvSpPr>
          <p:spPr bwMode="auto">
            <a:xfrm>
              <a:off x="9701213" y="2355850"/>
              <a:ext cx="17463" cy="6350"/>
            </a:xfrm>
            <a:custGeom>
              <a:avLst/>
              <a:gdLst>
                <a:gd name="T0" fmla="*/ 4 w 11"/>
                <a:gd name="T1" fmla="*/ 0 h 4"/>
                <a:gd name="T2" fmla="*/ 0 w 11"/>
                <a:gd name="T3" fmla="*/ 0 h 4"/>
                <a:gd name="T4" fmla="*/ 0 w 11"/>
                <a:gd name="T5" fmla="*/ 2 h 4"/>
                <a:gd name="T6" fmla="*/ 4 w 11"/>
                <a:gd name="T7" fmla="*/ 4 h 4"/>
                <a:gd name="T8" fmla="*/ 7 w 11"/>
                <a:gd name="T9" fmla="*/ 2 h 4"/>
                <a:gd name="T10" fmla="*/ 11 w 11"/>
                <a:gd name="T11" fmla="*/ 2 h 4"/>
                <a:gd name="T12" fmla="*/ 9 w 11"/>
                <a:gd name="T13" fmla="*/ 0 h 4"/>
                <a:gd name="T14" fmla="*/ 4 w 1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4" y="0"/>
                  </a:moveTo>
                  <a:lnTo>
                    <a:pt x="0" y="0"/>
                  </a:lnTo>
                  <a:lnTo>
                    <a:pt x="0" y="2"/>
                  </a:lnTo>
                  <a:lnTo>
                    <a:pt x="4" y="4"/>
                  </a:lnTo>
                  <a:lnTo>
                    <a:pt x="7" y="2"/>
                  </a:lnTo>
                  <a:lnTo>
                    <a:pt x="11" y="2"/>
                  </a:lnTo>
                  <a:lnTo>
                    <a:pt x="9" y="0"/>
                  </a:lnTo>
                  <a:lnTo>
                    <a:pt x="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2" name="Freeform 173">
              <a:extLst>
                <a:ext uri="{FF2B5EF4-FFF2-40B4-BE49-F238E27FC236}">
                  <a16:creationId xmlns:a16="http://schemas.microsoft.com/office/drawing/2014/main" id="{2AC09978-A25D-4D1C-BE37-1BC0B4B45AB9}"/>
                </a:ext>
              </a:extLst>
            </p:cNvPr>
            <p:cNvSpPr>
              <a:spLocks/>
            </p:cNvSpPr>
            <p:nvPr/>
          </p:nvSpPr>
          <p:spPr bwMode="auto">
            <a:xfrm>
              <a:off x="10050463" y="2560638"/>
              <a:ext cx="14288" cy="17463"/>
            </a:xfrm>
            <a:custGeom>
              <a:avLst/>
              <a:gdLst>
                <a:gd name="T0" fmla="*/ 7 w 9"/>
                <a:gd name="T1" fmla="*/ 2 h 11"/>
                <a:gd name="T2" fmla="*/ 4 w 9"/>
                <a:gd name="T3" fmla="*/ 0 h 11"/>
                <a:gd name="T4" fmla="*/ 2 w 9"/>
                <a:gd name="T5" fmla="*/ 0 h 11"/>
                <a:gd name="T6" fmla="*/ 0 w 9"/>
                <a:gd name="T7" fmla="*/ 2 h 11"/>
                <a:gd name="T8" fmla="*/ 0 w 9"/>
                <a:gd name="T9" fmla="*/ 5 h 11"/>
                <a:gd name="T10" fmla="*/ 0 w 9"/>
                <a:gd name="T11" fmla="*/ 7 h 11"/>
                <a:gd name="T12" fmla="*/ 2 w 9"/>
                <a:gd name="T13" fmla="*/ 9 h 11"/>
                <a:gd name="T14" fmla="*/ 2 w 9"/>
                <a:gd name="T15" fmla="*/ 11 h 11"/>
                <a:gd name="T16" fmla="*/ 4 w 9"/>
                <a:gd name="T17" fmla="*/ 11 h 11"/>
                <a:gd name="T18" fmla="*/ 7 w 9"/>
                <a:gd name="T19" fmla="*/ 9 h 11"/>
                <a:gd name="T20" fmla="*/ 9 w 9"/>
                <a:gd name="T21" fmla="*/ 9 h 11"/>
                <a:gd name="T22" fmla="*/ 9 w 9"/>
                <a:gd name="T23" fmla="*/ 7 h 11"/>
                <a:gd name="T24" fmla="*/ 7 w 9"/>
                <a:gd name="T25" fmla="*/ 2 h 11"/>
                <a:gd name="T26" fmla="*/ 7 w 9"/>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7" y="2"/>
                  </a:moveTo>
                  <a:lnTo>
                    <a:pt x="4" y="0"/>
                  </a:lnTo>
                  <a:lnTo>
                    <a:pt x="2" y="0"/>
                  </a:lnTo>
                  <a:lnTo>
                    <a:pt x="0" y="2"/>
                  </a:lnTo>
                  <a:lnTo>
                    <a:pt x="0" y="5"/>
                  </a:lnTo>
                  <a:lnTo>
                    <a:pt x="0" y="7"/>
                  </a:lnTo>
                  <a:lnTo>
                    <a:pt x="2" y="9"/>
                  </a:lnTo>
                  <a:lnTo>
                    <a:pt x="2" y="11"/>
                  </a:lnTo>
                  <a:lnTo>
                    <a:pt x="4" y="11"/>
                  </a:lnTo>
                  <a:lnTo>
                    <a:pt x="7" y="9"/>
                  </a:lnTo>
                  <a:lnTo>
                    <a:pt x="9" y="9"/>
                  </a:lnTo>
                  <a:lnTo>
                    <a:pt x="9" y="7"/>
                  </a:lnTo>
                  <a:lnTo>
                    <a:pt x="7" y="2"/>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3" name="Freeform 174">
              <a:extLst>
                <a:ext uri="{FF2B5EF4-FFF2-40B4-BE49-F238E27FC236}">
                  <a16:creationId xmlns:a16="http://schemas.microsoft.com/office/drawing/2014/main" id="{8944708F-3B25-4738-8F6E-166E4E1B316B}"/>
                </a:ext>
              </a:extLst>
            </p:cNvPr>
            <p:cNvSpPr>
              <a:spLocks/>
            </p:cNvSpPr>
            <p:nvPr/>
          </p:nvSpPr>
          <p:spPr bwMode="auto">
            <a:xfrm>
              <a:off x="10072688" y="2568575"/>
              <a:ext cx="3175" cy="9525"/>
            </a:xfrm>
            <a:custGeom>
              <a:avLst/>
              <a:gdLst>
                <a:gd name="T0" fmla="*/ 2 w 2"/>
                <a:gd name="T1" fmla="*/ 0 h 6"/>
                <a:gd name="T2" fmla="*/ 0 w 2"/>
                <a:gd name="T3" fmla="*/ 2 h 6"/>
                <a:gd name="T4" fmla="*/ 0 w 2"/>
                <a:gd name="T5" fmla="*/ 4 h 6"/>
                <a:gd name="T6" fmla="*/ 2 w 2"/>
                <a:gd name="T7" fmla="*/ 6 h 6"/>
                <a:gd name="T8" fmla="*/ 2 w 2"/>
                <a:gd name="T9" fmla="*/ 4 h 6"/>
                <a:gd name="T10" fmla="*/ 2 w 2"/>
                <a:gd name="T11" fmla="*/ 2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0" y="2"/>
                  </a:lnTo>
                  <a:lnTo>
                    <a:pt x="0" y="4"/>
                  </a:lnTo>
                  <a:lnTo>
                    <a:pt x="2" y="6"/>
                  </a:lnTo>
                  <a:lnTo>
                    <a:pt x="2" y="4"/>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4" name="Freeform 175">
              <a:extLst>
                <a:ext uri="{FF2B5EF4-FFF2-40B4-BE49-F238E27FC236}">
                  <a16:creationId xmlns:a16="http://schemas.microsoft.com/office/drawing/2014/main" id="{04E45A6C-CEBD-46B8-956D-A107F8C4DB24}"/>
                </a:ext>
              </a:extLst>
            </p:cNvPr>
            <p:cNvSpPr>
              <a:spLocks/>
            </p:cNvSpPr>
            <p:nvPr/>
          </p:nvSpPr>
          <p:spPr bwMode="auto">
            <a:xfrm>
              <a:off x="10006013" y="2582863"/>
              <a:ext cx="0" cy="3175"/>
            </a:xfrm>
            <a:custGeom>
              <a:avLst/>
              <a:gdLst>
                <a:gd name="T0" fmla="*/ 0 h 2"/>
                <a:gd name="T1" fmla="*/ 0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5" name="Freeform 176">
              <a:extLst>
                <a:ext uri="{FF2B5EF4-FFF2-40B4-BE49-F238E27FC236}">
                  <a16:creationId xmlns:a16="http://schemas.microsoft.com/office/drawing/2014/main" id="{97FC3C3C-249C-447A-ADCE-C20307DDDCB6}"/>
                </a:ext>
              </a:extLst>
            </p:cNvPr>
            <p:cNvSpPr>
              <a:spLocks/>
            </p:cNvSpPr>
            <p:nvPr/>
          </p:nvSpPr>
          <p:spPr bwMode="auto">
            <a:xfrm>
              <a:off x="9467850" y="1127125"/>
              <a:ext cx="1338263" cy="1741488"/>
            </a:xfrm>
            <a:custGeom>
              <a:avLst/>
              <a:gdLst>
                <a:gd name="T0" fmla="*/ 268 w 368"/>
                <a:gd name="T1" fmla="*/ 327 h 475"/>
                <a:gd name="T2" fmla="*/ 236 w 368"/>
                <a:gd name="T3" fmla="*/ 320 h 475"/>
                <a:gd name="T4" fmla="*/ 248 w 368"/>
                <a:gd name="T5" fmla="*/ 298 h 475"/>
                <a:gd name="T6" fmla="*/ 280 w 368"/>
                <a:gd name="T7" fmla="*/ 321 h 475"/>
                <a:gd name="T8" fmla="*/ 283 w 368"/>
                <a:gd name="T9" fmla="*/ 298 h 475"/>
                <a:gd name="T10" fmla="*/ 259 w 368"/>
                <a:gd name="T11" fmla="*/ 278 h 475"/>
                <a:gd name="T12" fmla="*/ 258 w 368"/>
                <a:gd name="T13" fmla="*/ 266 h 475"/>
                <a:gd name="T14" fmla="*/ 284 w 368"/>
                <a:gd name="T15" fmla="*/ 264 h 475"/>
                <a:gd name="T16" fmla="*/ 290 w 368"/>
                <a:gd name="T17" fmla="*/ 256 h 475"/>
                <a:gd name="T18" fmla="*/ 297 w 368"/>
                <a:gd name="T19" fmla="*/ 235 h 475"/>
                <a:gd name="T20" fmla="*/ 309 w 368"/>
                <a:gd name="T21" fmla="*/ 228 h 475"/>
                <a:gd name="T22" fmla="*/ 295 w 368"/>
                <a:gd name="T23" fmla="*/ 205 h 475"/>
                <a:gd name="T24" fmla="*/ 321 w 368"/>
                <a:gd name="T25" fmla="*/ 188 h 475"/>
                <a:gd name="T26" fmla="*/ 310 w 368"/>
                <a:gd name="T27" fmla="*/ 167 h 475"/>
                <a:gd name="T28" fmla="*/ 316 w 368"/>
                <a:gd name="T29" fmla="*/ 118 h 475"/>
                <a:gd name="T30" fmla="*/ 339 w 368"/>
                <a:gd name="T31" fmla="*/ 103 h 475"/>
                <a:gd name="T32" fmla="*/ 337 w 368"/>
                <a:gd name="T33" fmla="*/ 73 h 475"/>
                <a:gd name="T34" fmla="*/ 290 w 368"/>
                <a:gd name="T35" fmla="*/ 101 h 475"/>
                <a:gd name="T36" fmla="*/ 304 w 368"/>
                <a:gd name="T37" fmla="*/ 72 h 475"/>
                <a:gd name="T38" fmla="*/ 255 w 368"/>
                <a:gd name="T39" fmla="*/ 66 h 475"/>
                <a:gd name="T40" fmla="*/ 299 w 368"/>
                <a:gd name="T41" fmla="*/ 56 h 475"/>
                <a:gd name="T42" fmla="*/ 301 w 368"/>
                <a:gd name="T43" fmla="*/ 35 h 475"/>
                <a:gd name="T44" fmla="*/ 266 w 368"/>
                <a:gd name="T45" fmla="*/ 27 h 475"/>
                <a:gd name="T46" fmla="*/ 272 w 368"/>
                <a:gd name="T47" fmla="*/ 19 h 475"/>
                <a:gd name="T48" fmla="*/ 254 w 368"/>
                <a:gd name="T49" fmla="*/ 0 h 475"/>
                <a:gd name="T50" fmla="*/ 224 w 368"/>
                <a:gd name="T51" fmla="*/ 15 h 475"/>
                <a:gd name="T52" fmla="*/ 220 w 368"/>
                <a:gd name="T53" fmla="*/ 42 h 475"/>
                <a:gd name="T54" fmla="*/ 204 w 368"/>
                <a:gd name="T55" fmla="*/ 63 h 475"/>
                <a:gd name="T56" fmla="*/ 169 w 368"/>
                <a:gd name="T57" fmla="*/ 52 h 475"/>
                <a:gd name="T58" fmla="*/ 151 w 368"/>
                <a:gd name="T59" fmla="*/ 39 h 475"/>
                <a:gd name="T60" fmla="*/ 115 w 368"/>
                <a:gd name="T61" fmla="*/ 42 h 475"/>
                <a:gd name="T62" fmla="*/ 84 w 368"/>
                <a:gd name="T63" fmla="*/ 55 h 475"/>
                <a:gd name="T64" fmla="*/ 75 w 368"/>
                <a:gd name="T65" fmla="*/ 80 h 475"/>
                <a:gd name="T66" fmla="*/ 17 w 368"/>
                <a:gd name="T67" fmla="*/ 110 h 475"/>
                <a:gd name="T68" fmla="*/ 13 w 368"/>
                <a:gd name="T69" fmla="*/ 136 h 475"/>
                <a:gd name="T70" fmla="*/ 10 w 368"/>
                <a:gd name="T71" fmla="*/ 145 h 475"/>
                <a:gd name="T72" fmla="*/ 17 w 368"/>
                <a:gd name="T73" fmla="*/ 181 h 475"/>
                <a:gd name="T74" fmla="*/ 55 w 368"/>
                <a:gd name="T75" fmla="*/ 185 h 475"/>
                <a:gd name="T76" fmla="*/ 65 w 368"/>
                <a:gd name="T77" fmla="*/ 230 h 475"/>
                <a:gd name="T78" fmla="*/ 64 w 368"/>
                <a:gd name="T79" fmla="*/ 266 h 475"/>
                <a:gd name="T80" fmla="*/ 71 w 368"/>
                <a:gd name="T81" fmla="*/ 282 h 475"/>
                <a:gd name="T82" fmla="*/ 84 w 368"/>
                <a:gd name="T83" fmla="*/ 287 h 475"/>
                <a:gd name="T84" fmla="*/ 85 w 368"/>
                <a:gd name="T85" fmla="*/ 308 h 475"/>
                <a:gd name="T86" fmla="*/ 86 w 368"/>
                <a:gd name="T87" fmla="*/ 319 h 475"/>
                <a:gd name="T88" fmla="*/ 73 w 368"/>
                <a:gd name="T89" fmla="*/ 339 h 475"/>
                <a:gd name="T90" fmla="*/ 58 w 368"/>
                <a:gd name="T91" fmla="*/ 343 h 475"/>
                <a:gd name="T92" fmla="*/ 78 w 368"/>
                <a:gd name="T93" fmla="*/ 352 h 475"/>
                <a:gd name="T94" fmla="*/ 52 w 368"/>
                <a:gd name="T95" fmla="*/ 363 h 475"/>
                <a:gd name="T96" fmla="*/ 70 w 368"/>
                <a:gd name="T97" fmla="*/ 369 h 475"/>
                <a:gd name="T98" fmla="*/ 67 w 368"/>
                <a:gd name="T99" fmla="*/ 387 h 475"/>
                <a:gd name="T100" fmla="*/ 66 w 368"/>
                <a:gd name="T101" fmla="*/ 402 h 475"/>
                <a:gd name="T102" fmla="*/ 59 w 368"/>
                <a:gd name="T103" fmla="*/ 417 h 475"/>
                <a:gd name="T104" fmla="*/ 64 w 368"/>
                <a:gd name="T105" fmla="*/ 437 h 475"/>
                <a:gd name="T106" fmla="*/ 76 w 368"/>
                <a:gd name="T107" fmla="*/ 459 h 475"/>
                <a:gd name="T108" fmla="*/ 89 w 368"/>
                <a:gd name="T109" fmla="*/ 466 h 475"/>
                <a:gd name="T110" fmla="*/ 106 w 368"/>
                <a:gd name="T111" fmla="*/ 470 h 475"/>
                <a:gd name="T112" fmla="*/ 114 w 368"/>
                <a:gd name="T113" fmla="*/ 454 h 475"/>
                <a:gd name="T114" fmla="*/ 124 w 368"/>
                <a:gd name="T115" fmla="*/ 436 h 475"/>
                <a:gd name="T116" fmla="*/ 131 w 368"/>
                <a:gd name="T117" fmla="*/ 421 h 475"/>
                <a:gd name="T118" fmla="*/ 146 w 368"/>
                <a:gd name="T119" fmla="*/ 394 h 475"/>
                <a:gd name="T120" fmla="*/ 167 w 368"/>
                <a:gd name="T121" fmla="*/ 392 h 475"/>
                <a:gd name="T122" fmla="*/ 197 w 368"/>
                <a:gd name="T123" fmla="*/ 371 h 475"/>
                <a:gd name="T124" fmla="*/ 222 w 368"/>
                <a:gd name="T125" fmla="*/ 356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8" h="475">
                  <a:moveTo>
                    <a:pt x="256" y="345"/>
                  </a:moveTo>
                  <a:cubicBezTo>
                    <a:pt x="257" y="345"/>
                    <a:pt x="257" y="345"/>
                    <a:pt x="257" y="345"/>
                  </a:cubicBezTo>
                  <a:cubicBezTo>
                    <a:pt x="257" y="346"/>
                    <a:pt x="257" y="346"/>
                    <a:pt x="257" y="346"/>
                  </a:cubicBezTo>
                  <a:cubicBezTo>
                    <a:pt x="258" y="346"/>
                    <a:pt x="258" y="346"/>
                    <a:pt x="258" y="346"/>
                  </a:cubicBezTo>
                  <a:cubicBezTo>
                    <a:pt x="260" y="345"/>
                    <a:pt x="260" y="345"/>
                    <a:pt x="260" y="345"/>
                  </a:cubicBezTo>
                  <a:cubicBezTo>
                    <a:pt x="260" y="344"/>
                    <a:pt x="260" y="344"/>
                    <a:pt x="260" y="344"/>
                  </a:cubicBezTo>
                  <a:cubicBezTo>
                    <a:pt x="259" y="343"/>
                    <a:pt x="259" y="343"/>
                    <a:pt x="259" y="343"/>
                  </a:cubicBezTo>
                  <a:cubicBezTo>
                    <a:pt x="259" y="343"/>
                    <a:pt x="259" y="343"/>
                    <a:pt x="259" y="343"/>
                  </a:cubicBezTo>
                  <a:cubicBezTo>
                    <a:pt x="260" y="342"/>
                    <a:pt x="260" y="342"/>
                    <a:pt x="260" y="342"/>
                  </a:cubicBezTo>
                  <a:cubicBezTo>
                    <a:pt x="260" y="343"/>
                    <a:pt x="260" y="343"/>
                    <a:pt x="260" y="343"/>
                  </a:cubicBezTo>
                  <a:cubicBezTo>
                    <a:pt x="261" y="344"/>
                    <a:pt x="261" y="344"/>
                    <a:pt x="261" y="344"/>
                  </a:cubicBezTo>
                  <a:cubicBezTo>
                    <a:pt x="262" y="342"/>
                    <a:pt x="262" y="342"/>
                    <a:pt x="262" y="342"/>
                  </a:cubicBezTo>
                  <a:cubicBezTo>
                    <a:pt x="262" y="341"/>
                    <a:pt x="262" y="341"/>
                    <a:pt x="262" y="341"/>
                  </a:cubicBezTo>
                  <a:cubicBezTo>
                    <a:pt x="262" y="340"/>
                    <a:pt x="262" y="340"/>
                    <a:pt x="262" y="340"/>
                  </a:cubicBezTo>
                  <a:cubicBezTo>
                    <a:pt x="263" y="340"/>
                    <a:pt x="263" y="340"/>
                    <a:pt x="263" y="340"/>
                  </a:cubicBezTo>
                  <a:cubicBezTo>
                    <a:pt x="263" y="340"/>
                    <a:pt x="263" y="340"/>
                    <a:pt x="263" y="340"/>
                  </a:cubicBezTo>
                  <a:cubicBezTo>
                    <a:pt x="264" y="341"/>
                    <a:pt x="264" y="341"/>
                    <a:pt x="264" y="341"/>
                  </a:cubicBezTo>
                  <a:cubicBezTo>
                    <a:pt x="265" y="340"/>
                    <a:pt x="265" y="340"/>
                    <a:pt x="265" y="340"/>
                  </a:cubicBezTo>
                  <a:cubicBezTo>
                    <a:pt x="266" y="340"/>
                    <a:pt x="266" y="340"/>
                    <a:pt x="266" y="340"/>
                  </a:cubicBezTo>
                  <a:cubicBezTo>
                    <a:pt x="267" y="340"/>
                    <a:pt x="267" y="340"/>
                    <a:pt x="267" y="340"/>
                  </a:cubicBezTo>
                  <a:cubicBezTo>
                    <a:pt x="267" y="339"/>
                    <a:pt x="267" y="339"/>
                    <a:pt x="267" y="339"/>
                  </a:cubicBezTo>
                  <a:cubicBezTo>
                    <a:pt x="266" y="338"/>
                    <a:pt x="266" y="338"/>
                    <a:pt x="266" y="338"/>
                  </a:cubicBezTo>
                  <a:cubicBezTo>
                    <a:pt x="267" y="337"/>
                    <a:pt x="267" y="337"/>
                    <a:pt x="267" y="337"/>
                  </a:cubicBezTo>
                  <a:cubicBezTo>
                    <a:pt x="267" y="338"/>
                    <a:pt x="267" y="338"/>
                    <a:pt x="267" y="338"/>
                  </a:cubicBezTo>
                  <a:cubicBezTo>
                    <a:pt x="268" y="338"/>
                    <a:pt x="268" y="338"/>
                    <a:pt x="268" y="338"/>
                  </a:cubicBezTo>
                  <a:cubicBezTo>
                    <a:pt x="269" y="338"/>
                    <a:pt x="269" y="338"/>
                    <a:pt x="269" y="338"/>
                  </a:cubicBezTo>
                  <a:cubicBezTo>
                    <a:pt x="270" y="337"/>
                    <a:pt x="270" y="337"/>
                    <a:pt x="270" y="337"/>
                  </a:cubicBezTo>
                  <a:cubicBezTo>
                    <a:pt x="270" y="336"/>
                    <a:pt x="270" y="336"/>
                    <a:pt x="270" y="336"/>
                  </a:cubicBezTo>
                  <a:cubicBezTo>
                    <a:pt x="270" y="336"/>
                    <a:pt x="270" y="336"/>
                    <a:pt x="270" y="336"/>
                  </a:cubicBezTo>
                  <a:cubicBezTo>
                    <a:pt x="269" y="335"/>
                    <a:pt x="269" y="335"/>
                    <a:pt x="269" y="335"/>
                  </a:cubicBezTo>
                  <a:cubicBezTo>
                    <a:pt x="270" y="335"/>
                    <a:pt x="270" y="335"/>
                    <a:pt x="270" y="335"/>
                  </a:cubicBezTo>
                  <a:cubicBezTo>
                    <a:pt x="271" y="335"/>
                    <a:pt x="271" y="335"/>
                    <a:pt x="271" y="335"/>
                  </a:cubicBezTo>
                  <a:cubicBezTo>
                    <a:pt x="272" y="335"/>
                    <a:pt x="272" y="335"/>
                    <a:pt x="272" y="335"/>
                  </a:cubicBezTo>
                  <a:cubicBezTo>
                    <a:pt x="272" y="335"/>
                    <a:pt x="272" y="335"/>
                    <a:pt x="272" y="335"/>
                  </a:cubicBezTo>
                  <a:cubicBezTo>
                    <a:pt x="273" y="334"/>
                    <a:pt x="273" y="334"/>
                    <a:pt x="273" y="334"/>
                  </a:cubicBezTo>
                  <a:cubicBezTo>
                    <a:pt x="274" y="334"/>
                    <a:pt x="274" y="334"/>
                    <a:pt x="274" y="334"/>
                  </a:cubicBezTo>
                  <a:cubicBezTo>
                    <a:pt x="274" y="335"/>
                    <a:pt x="274" y="335"/>
                    <a:pt x="274" y="335"/>
                  </a:cubicBezTo>
                  <a:cubicBezTo>
                    <a:pt x="275" y="335"/>
                    <a:pt x="275" y="335"/>
                    <a:pt x="275" y="335"/>
                  </a:cubicBezTo>
                  <a:cubicBezTo>
                    <a:pt x="276" y="334"/>
                    <a:pt x="276" y="334"/>
                    <a:pt x="276" y="334"/>
                  </a:cubicBezTo>
                  <a:cubicBezTo>
                    <a:pt x="275" y="334"/>
                    <a:pt x="275" y="334"/>
                    <a:pt x="275" y="334"/>
                  </a:cubicBezTo>
                  <a:cubicBezTo>
                    <a:pt x="274" y="333"/>
                    <a:pt x="274" y="333"/>
                    <a:pt x="274" y="333"/>
                  </a:cubicBezTo>
                  <a:cubicBezTo>
                    <a:pt x="274" y="332"/>
                    <a:pt x="274" y="332"/>
                    <a:pt x="274" y="332"/>
                  </a:cubicBezTo>
                  <a:cubicBezTo>
                    <a:pt x="276" y="331"/>
                    <a:pt x="276" y="331"/>
                    <a:pt x="276" y="331"/>
                  </a:cubicBezTo>
                  <a:cubicBezTo>
                    <a:pt x="277" y="332"/>
                    <a:pt x="277" y="332"/>
                    <a:pt x="277" y="332"/>
                  </a:cubicBezTo>
                  <a:cubicBezTo>
                    <a:pt x="278" y="331"/>
                    <a:pt x="278" y="331"/>
                    <a:pt x="278" y="331"/>
                  </a:cubicBezTo>
                  <a:cubicBezTo>
                    <a:pt x="280" y="330"/>
                    <a:pt x="280" y="330"/>
                    <a:pt x="280" y="330"/>
                  </a:cubicBezTo>
                  <a:cubicBezTo>
                    <a:pt x="281" y="329"/>
                    <a:pt x="281" y="329"/>
                    <a:pt x="281" y="329"/>
                  </a:cubicBezTo>
                  <a:cubicBezTo>
                    <a:pt x="281" y="328"/>
                    <a:pt x="281" y="328"/>
                    <a:pt x="281" y="328"/>
                  </a:cubicBezTo>
                  <a:cubicBezTo>
                    <a:pt x="279" y="329"/>
                    <a:pt x="279" y="329"/>
                    <a:pt x="279" y="329"/>
                  </a:cubicBezTo>
                  <a:cubicBezTo>
                    <a:pt x="277" y="329"/>
                    <a:pt x="277" y="329"/>
                    <a:pt x="277" y="329"/>
                  </a:cubicBezTo>
                  <a:cubicBezTo>
                    <a:pt x="276" y="328"/>
                    <a:pt x="276" y="328"/>
                    <a:pt x="276" y="328"/>
                  </a:cubicBezTo>
                  <a:cubicBezTo>
                    <a:pt x="274" y="328"/>
                    <a:pt x="274" y="328"/>
                    <a:pt x="274" y="328"/>
                  </a:cubicBezTo>
                  <a:cubicBezTo>
                    <a:pt x="272" y="328"/>
                    <a:pt x="272" y="328"/>
                    <a:pt x="272" y="328"/>
                  </a:cubicBezTo>
                  <a:cubicBezTo>
                    <a:pt x="270" y="328"/>
                    <a:pt x="270" y="328"/>
                    <a:pt x="270" y="328"/>
                  </a:cubicBezTo>
                  <a:cubicBezTo>
                    <a:pt x="268" y="327"/>
                    <a:pt x="268" y="327"/>
                    <a:pt x="268" y="327"/>
                  </a:cubicBezTo>
                  <a:cubicBezTo>
                    <a:pt x="266" y="327"/>
                    <a:pt x="266" y="327"/>
                    <a:pt x="266" y="327"/>
                  </a:cubicBezTo>
                  <a:cubicBezTo>
                    <a:pt x="263" y="325"/>
                    <a:pt x="263" y="325"/>
                    <a:pt x="263" y="325"/>
                  </a:cubicBezTo>
                  <a:cubicBezTo>
                    <a:pt x="263" y="324"/>
                    <a:pt x="263" y="324"/>
                    <a:pt x="263" y="324"/>
                  </a:cubicBezTo>
                  <a:cubicBezTo>
                    <a:pt x="262" y="324"/>
                    <a:pt x="262" y="324"/>
                    <a:pt x="262" y="324"/>
                  </a:cubicBezTo>
                  <a:cubicBezTo>
                    <a:pt x="261" y="325"/>
                    <a:pt x="261" y="325"/>
                    <a:pt x="261" y="325"/>
                  </a:cubicBezTo>
                  <a:cubicBezTo>
                    <a:pt x="261" y="325"/>
                    <a:pt x="261" y="325"/>
                    <a:pt x="261" y="325"/>
                  </a:cubicBezTo>
                  <a:cubicBezTo>
                    <a:pt x="261" y="324"/>
                    <a:pt x="261" y="324"/>
                    <a:pt x="261" y="324"/>
                  </a:cubicBezTo>
                  <a:cubicBezTo>
                    <a:pt x="261" y="323"/>
                    <a:pt x="261" y="323"/>
                    <a:pt x="261" y="323"/>
                  </a:cubicBezTo>
                  <a:cubicBezTo>
                    <a:pt x="260" y="324"/>
                    <a:pt x="260" y="324"/>
                    <a:pt x="260" y="324"/>
                  </a:cubicBezTo>
                  <a:cubicBezTo>
                    <a:pt x="258" y="326"/>
                    <a:pt x="258" y="326"/>
                    <a:pt x="258" y="326"/>
                  </a:cubicBezTo>
                  <a:cubicBezTo>
                    <a:pt x="256" y="326"/>
                    <a:pt x="256" y="326"/>
                    <a:pt x="256" y="326"/>
                  </a:cubicBezTo>
                  <a:cubicBezTo>
                    <a:pt x="254" y="326"/>
                    <a:pt x="254" y="326"/>
                    <a:pt x="254" y="326"/>
                  </a:cubicBezTo>
                  <a:cubicBezTo>
                    <a:pt x="253" y="327"/>
                    <a:pt x="253" y="327"/>
                    <a:pt x="253" y="327"/>
                  </a:cubicBezTo>
                  <a:cubicBezTo>
                    <a:pt x="252" y="326"/>
                    <a:pt x="252" y="326"/>
                    <a:pt x="252" y="326"/>
                  </a:cubicBezTo>
                  <a:cubicBezTo>
                    <a:pt x="251" y="326"/>
                    <a:pt x="251" y="326"/>
                    <a:pt x="251" y="326"/>
                  </a:cubicBezTo>
                  <a:cubicBezTo>
                    <a:pt x="251" y="326"/>
                    <a:pt x="250" y="326"/>
                    <a:pt x="250" y="326"/>
                  </a:cubicBezTo>
                  <a:cubicBezTo>
                    <a:pt x="250" y="326"/>
                    <a:pt x="249" y="326"/>
                    <a:pt x="249" y="326"/>
                  </a:cubicBezTo>
                  <a:cubicBezTo>
                    <a:pt x="247" y="328"/>
                    <a:pt x="247" y="328"/>
                    <a:pt x="247" y="328"/>
                  </a:cubicBezTo>
                  <a:cubicBezTo>
                    <a:pt x="246" y="329"/>
                    <a:pt x="246" y="329"/>
                    <a:pt x="246" y="329"/>
                  </a:cubicBezTo>
                  <a:cubicBezTo>
                    <a:pt x="245" y="328"/>
                    <a:pt x="245" y="328"/>
                    <a:pt x="245" y="328"/>
                  </a:cubicBezTo>
                  <a:cubicBezTo>
                    <a:pt x="245" y="328"/>
                    <a:pt x="245" y="328"/>
                    <a:pt x="245" y="328"/>
                  </a:cubicBezTo>
                  <a:cubicBezTo>
                    <a:pt x="242" y="328"/>
                    <a:pt x="242" y="328"/>
                    <a:pt x="242" y="328"/>
                  </a:cubicBezTo>
                  <a:cubicBezTo>
                    <a:pt x="241" y="327"/>
                    <a:pt x="241" y="327"/>
                    <a:pt x="241" y="327"/>
                  </a:cubicBezTo>
                  <a:cubicBezTo>
                    <a:pt x="240" y="328"/>
                    <a:pt x="240" y="328"/>
                    <a:pt x="240" y="328"/>
                  </a:cubicBezTo>
                  <a:cubicBezTo>
                    <a:pt x="239" y="327"/>
                    <a:pt x="239" y="327"/>
                    <a:pt x="239" y="327"/>
                  </a:cubicBezTo>
                  <a:cubicBezTo>
                    <a:pt x="240" y="326"/>
                    <a:pt x="240" y="326"/>
                    <a:pt x="240" y="326"/>
                  </a:cubicBezTo>
                  <a:cubicBezTo>
                    <a:pt x="242" y="326"/>
                    <a:pt x="242" y="326"/>
                    <a:pt x="242" y="326"/>
                  </a:cubicBezTo>
                  <a:cubicBezTo>
                    <a:pt x="243" y="327"/>
                    <a:pt x="243" y="327"/>
                    <a:pt x="243" y="327"/>
                  </a:cubicBezTo>
                  <a:cubicBezTo>
                    <a:pt x="244" y="327"/>
                    <a:pt x="244" y="327"/>
                    <a:pt x="244" y="327"/>
                  </a:cubicBezTo>
                  <a:cubicBezTo>
                    <a:pt x="245" y="326"/>
                    <a:pt x="245" y="326"/>
                    <a:pt x="245" y="326"/>
                  </a:cubicBezTo>
                  <a:cubicBezTo>
                    <a:pt x="247" y="326"/>
                    <a:pt x="247" y="326"/>
                    <a:pt x="247" y="326"/>
                  </a:cubicBezTo>
                  <a:cubicBezTo>
                    <a:pt x="248" y="325"/>
                    <a:pt x="248" y="325"/>
                    <a:pt x="248" y="325"/>
                  </a:cubicBezTo>
                  <a:cubicBezTo>
                    <a:pt x="250" y="325"/>
                    <a:pt x="250" y="325"/>
                    <a:pt x="250" y="325"/>
                  </a:cubicBezTo>
                  <a:cubicBezTo>
                    <a:pt x="252" y="325"/>
                    <a:pt x="252" y="325"/>
                    <a:pt x="252" y="325"/>
                  </a:cubicBezTo>
                  <a:cubicBezTo>
                    <a:pt x="253" y="325"/>
                    <a:pt x="253" y="325"/>
                    <a:pt x="253" y="325"/>
                  </a:cubicBezTo>
                  <a:cubicBezTo>
                    <a:pt x="254" y="324"/>
                    <a:pt x="254" y="324"/>
                    <a:pt x="254" y="324"/>
                  </a:cubicBezTo>
                  <a:cubicBezTo>
                    <a:pt x="253" y="323"/>
                    <a:pt x="253" y="323"/>
                    <a:pt x="253" y="323"/>
                  </a:cubicBezTo>
                  <a:cubicBezTo>
                    <a:pt x="252" y="323"/>
                    <a:pt x="252" y="323"/>
                    <a:pt x="252" y="323"/>
                  </a:cubicBezTo>
                  <a:cubicBezTo>
                    <a:pt x="252" y="322"/>
                    <a:pt x="252" y="322"/>
                    <a:pt x="252" y="322"/>
                  </a:cubicBezTo>
                  <a:cubicBezTo>
                    <a:pt x="251" y="322"/>
                    <a:pt x="251" y="322"/>
                    <a:pt x="251" y="322"/>
                  </a:cubicBezTo>
                  <a:cubicBezTo>
                    <a:pt x="250" y="323"/>
                    <a:pt x="250" y="323"/>
                    <a:pt x="250" y="323"/>
                  </a:cubicBezTo>
                  <a:cubicBezTo>
                    <a:pt x="248" y="322"/>
                    <a:pt x="248" y="322"/>
                    <a:pt x="248" y="322"/>
                  </a:cubicBezTo>
                  <a:cubicBezTo>
                    <a:pt x="246" y="322"/>
                    <a:pt x="246" y="322"/>
                    <a:pt x="246" y="322"/>
                  </a:cubicBezTo>
                  <a:cubicBezTo>
                    <a:pt x="244" y="323"/>
                    <a:pt x="244" y="323"/>
                    <a:pt x="244" y="323"/>
                  </a:cubicBezTo>
                  <a:cubicBezTo>
                    <a:pt x="243" y="323"/>
                    <a:pt x="243" y="323"/>
                    <a:pt x="243" y="323"/>
                  </a:cubicBezTo>
                  <a:cubicBezTo>
                    <a:pt x="241" y="322"/>
                    <a:pt x="241" y="322"/>
                    <a:pt x="241" y="322"/>
                  </a:cubicBezTo>
                  <a:cubicBezTo>
                    <a:pt x="240" y="321"/>
                    <a:pt x="240" y="321"/>
                    <a:pt x="240" y="321"/>
                  </a:cubicBezTo>
                  <a:cubicBezTo>
                    <a:pt x="239" y="321"/>
                    <a:pt x="239" y="321"/>
                    <a:pt x="239" y="321"/>
                  </a:cubicBezTo>
                  <a:cubicBezTo>
                    <a:pt x="238" y="322"/>
                    <a:pt x="238" y="322"/>
                    <a:pt x="238" y="322"/>
                  </a:cubicBezTo>
                  <a:cubicBezTo>
                    <a:pt x="236" y="322"/>
                    <a:pt x="236" y="322"/>
                    <a:pt x="236" y="322"/>
                  </a:cubicBezTo>
                  <a:cubicBezTo>
                    <a:pt x="233" y="323"/>
                    <a:pt x="233" y="323"/>
                    <a:pt x="233" y="323"/>
                  </a:cubicBezTo>
                  <a:cubicBezTo>
                    <a:pt x="233" y="323"/>
                    <a:pt x="233" y="323"/>
                    <a:pt x="233" y="323"/>
                  </a:cubicBezTo>
                  <a:cubicBezTo>
                    <a:pt x="233" y="321"/>
                    <a:pt x="233" y="321"/>
                    <a:pt x="233" y="321"/>
                  </a:cubicBezTo>
                  <a:cubicBezTo>
                    <a:pt x="235" y="320"/>
                    <a:pt x="235" y="320"/>
                    <a:pt x="235" y="320"/>
                  </a:cubicBezTo>
                  <a:cubicBezTo>
                    <a:pt x="236" y="320"/>
                    <a:pt x="236" y="320"/>
                    <a:pt x="236" y="320"/>
                  </a:cubicBezTo>
                  <a:cubicBezTo>
                    <a:pt x="237" y="320"/>
                    <a:pt x="237" y="320"/>
                    <a:pt x="237" y="320"/>
                  </a:cubicBezTo>
                  <a:cubicBezTo>
                    <a:pt x="240" y="319"/>
                    <a:pt x="240" y="319"/>
                    <a:pt x="240" y="319"/>
                  </a:cubicBezTo>
                  <a:cubicBezTo>
                    <a:pt x="241" y="318"/>
                    <a:pt x="241" y="318"/>
                    <a:pt x="241" y="318"/>
                  </a:cubicBezTo>
                  <a:cubicBezTo>
                    <a:pt x="241" y="317"/>
                    <a:pt x="241" y="317"/>
                    <a:pt x="241" y="317"/>
                  </a:cubicBezTo>
                  <a:cubicBezTo>
                    <a:pt x="242" y="316"/>
                    <a:pt x="242" y="316"/>
                    <a:pt x="242" y="316"/>
                  </a:cubicBezTo>
                  <a:cubicBezTo>
                    <a:pt x="243" y="316"/>
                    <a:pt x="243" y="316"/>
                    <a:pt x="243" y="316"/>
                  </a:cubicBezTo>
                  <a:cubicBezTo>
                    <a:pt x="243" y="316"/>
                    <a:pt x="243" y="316"/>
                    <a:pt x="243" y="316"/>
                  </a:cubicBezTo>
                  <a:cubicBezTo>
                    <a:pt x="244" y="315"/>
                    <a:pt x="244" y="315"/>
                    <a:pt x="244" y="315"/>
                  </a:cubicBezTo>
                  <a:cubicBezTo>
                    <a:pt x="244" y="314"/>
                    <a:pt x="244" y="314"/>
                    <a:pt x="244" y="314"/>
                  </a:cubicBezTo>
                  <a:cubicBezTo>
                    <a:pt x="243" y="313"/>
                    <a:pt x="243" y="313"/>
                    <a:pt x="243" y="313"/>
                  </a:cubicBezTo>
                  <a:cubicBezTo>
                    <a:pt x="242" y="313"/>
                    <a:pt x="242" y="313"/>
                    <a:pt x="242" y="313"/>
                  </a:cubicBezTo>
                  <a:cubicBezTo>
                    <a:pt x="241" y="312"/>
                    <a:pt x="241" y="312"/>
                    <a:pt x="241" y="312"/>
                  </a:cubicBezTo>
                  <a:cubicBezTo>
                    <a:pt x="243" y="311"/>
                    <a:pt x="243" y="311"/>
                    <a:pt x="243" y="311"/>
                  </a:cubicBezTo>
                  <a:cubicBezTo>
                    <a:pt x="243" y="312"/>
                    <a:pt x="243" y="312"/>
                    <a:pt x="243" y="312"/>
                  </a:cubicBezTo>
                  <a:cubicBezTo>
                    <a:pt x="243" y="312"/>
                    <a:pt x="243" y="312"/>
                    <a:pt x="243" y="312"/>
                  </a:cubicBezTo>
                  <a:cubicBezTo>
                    <a:pt x="245" y="312"/>
                    <a:pt x="245" y="312"/>
                    <a:pt x="245" y="312"/>
                  </a:cubicBezTo>
                  <a:cubicBezTo>
                    <a:pt x="245" y="312"/>
                    <a:pt x="245" y="312"/>
                    <a:pt x="245" y="312"/>
                  </a:cubicBezTo>
                  <a:cubicBezTo>
                    <a:pt x="245" y="311"/>
                    <a:pt x="245" y="311"/>
                    <a:pt x="245" y="311"/>
                  </a:cubicBezTo>
                  <a:cubicBezTo>
                    <a:pt x="245" y="310"/>
                    <a:pt x="245" y="310"/>
                    <a:pt x="245" y="310"/>
                  </a:cubicBezTo>
                  <a:cubicBezTo>
                    <a:pt x="245" y="309"/>
                    <a:pt x="245" y="309"/>
                    <a:pt x="245" y="309"/>
                  </a:cubicBezTo>
                  <a:cubicBezTo>
                    <a:pt x="246" y="309"/>
                    <a:pt x="246" y="309"/>
                    <a:pt x="246" y="309"/>
                  </a:cubicBezTo>
                  <a:cubicBezTo>
                    <a:pt x="246" y="310"/>
                    <a:pt x="246" y="310"/>
                    <a:pt x="246" y="310"/>
                  </a:cubicBezTo>
                  <a:cubicBezTo>
                    <a:pt x="246" y="311"/>
                    <a:pt x="246" y="311"/>
                    <a:pt x="246" y="311"/>
                  </a:cubicBezTo>
                  <a:cubicBezTo>
                    <a:pt x="247" y="312"/>
                    <a:pt x="247" y="312"/>
                    <a:pt x="247" y="312"/>
                  </a:cubicBezTo>
                  <a:cubicBezTo>
                    <a:pt x="248" y="313"/>
                    <a:pt x="248" y="313"/>
                    <a:pt x="248" y="313"/>
                  </a:cubicBezTo>
                  <a:cubicBezTo>
                    <a:pt x="250" y="313"/>
                    <a:pt x="250" y="313"/>
                    <a:pt x="250" y="313"/>
                  </a:cubicBezTo>
                  <a:cubicBezTo>
                    <a:pt x="252" y="313"/>
                    <a:pt x="252" y="313"/>
                    <a:pt x="252" y="313"/>
                  </a:cubicBezTo>
                  <a:cubicBezTo>
                    <a:pt x="256" y="310"/>
                    <a:pt x="256" y="310"/>
                    <a:pt x="256" y="310"/>
                  </a:cubicBezTo>
                  <a:cubicBezTo>
                    <a:pt x="257" y="310"/>
                    <a:pt x="257" y="310"/>
                    <a:pt x="257" y="310"/>
                  </a:cubicBezTo>
                  <a:cubicBezTo>
                    <a:pt x="258" y="310"/>
                    <a:pt x="258" y="310"/>
                    <a:pt x="258" y="310"/>
                  </a:cubicBezTo>
                  <a:cubicBezTo>
                    <a:pt x="259" y="309"/>
                    <a:pt x="259" y="309"/>
                    <a:pt x="259" y="309"/>
                  </a:cubicBezTo>
                  <a:cubicBezTo>
                    <a:pt x="260" y="308"/>
                    <a:pt x="260" y="308"/>
                    <a:pt x="260" y="308"/>
                  </a:cubicBezTo>
                  <a:cubicBezTo>
                    <a:pt x="261" y="307"/>
                    <a:pt x="261" y="307"/>
                    <a:pt x="261" y="307"/>
                  </a:cubicBezTo>
                  <a:cubicBezTo>
                    <a:pt x="260" y="305"/>
                    <a:pt x="260" y="305"/>
                    <a:pt x="260" y="305"/>
                  </a:cubicBezTo>
                  <a:cubicBezTo>
                    <a:pt x="260" y="304"/>
                    <a:pt x="260" y="304"/>
                    <a:pt x="260" y="304"/>
                  </a:cubicBezTo>
                  <a:cubicBezTo>
                    <a:pt x="259" y="304"/>
                    <a:pt x="259" y="304"/>
                    <a:pt x="259" y="304"/>
                  </a:cubicBezTo>
                  <a:cubicBezTo>
                    <a:pt x="257" y="303"/>
                    <a:pt x="257" y="303"/>
                    <a:pt x="257" y="303"/>
                  </a:cubicBezTo>
                  <a:cubicBezTo>
                    <a:pt x="254" y="302"/>
                    <a:pt x="254" y="302"/>
                    <a:pt x="254" y="302"/>
                  </a:cubicBezTo>
                  <a:cubicBezTo>
                    <a:pt x="253" y="302"/>
                    <a:pt x="253" y="302"/>
                    <a:pt x="253" y="302"/>
                  </a:cubicBezTo>
                  <a:cubicBezTo>
                    <a:pt x="251" y="303"/>
                    <a:pt x="251" y="303"/>
                    <a:pt x="251" y="303"/>
                  </a:cubicBezTo>
                  <a:cubicBezTo>
                    <a:pt x="250" y="302"/>
                    <a:pt x="250" y="302"/>
                    <a:pt x="250" y="302"/>
                  </a:cubicBezTo>
                  <a:cubicBezTo>
                    <a:pt x="250" y="301"/>
                    <a:pt x="250" y="301"/>
                    <a:pt x="250" y="301"/>
                  </a:cubicBezTo>
                  <a:cubicBezTo>
                    <a:pt x="250" y="300"/>
                    <a:pt x="250" y="300"/>
                    <a:pt x="250" y="300"/>
                  </a:cubicBezTo>
                  <a:cubicBezTo>
                    <a:pt x="248" y="301"/>
                    <a:pt x="248" y="301"/>
                    <a:pt x="248" y="301"/>
                  </a:cubicBezTo>
                  <a:cubicBezTo>
                    <a:pt x="247" y="301"/>
                    <a:pt x="247" y="301"/>
                    <a:pt x="247" y="301"/>
                  </a:cubicBezTo>
                  <a:cubicBezTo>
                    <a:pt x="246" y="302"/>
                    <a:pt x="246" y="302"/>
                    <a:pt x="246" y="302"/>
                  </a:cubicBezTo>
                  <a:cubicBezTo>
                    <a:pt x="244" y="303"/>
                    <a:pt x="244" y="303"/>
                    <a:pt x="244" y="303"/>
                  </a:cubicBezTo>
                  <a:cubicBezTo>
                    <a:pt x="243" y="302"/>
                    <a:pt x="243" y="302"/>
                    <a:pt x="243" y="302"/>
                  </a:cubicBezTo>
                  <a:cubicBezTo>
                    <a:pt x="243" y="301"/>
                    <a:pt x="243" y="301"/>
                    <a:pt x="243" y="301"/>
                  </a:cubicBezTo>
                  <a:cubicBezTo>
                    <a:pt x="244" y="302"/>
                    <a:pt x="244" y="302"/>
                    <a:pt x="244" y="302"/>
                  </a:cubicBezTo>
                  <a:cubicBezTo>
                    <a:pt x="245" y="301"/>
                    <a:pt x="245" y="301"/>
                    <a:pt x="245" y="301"/>
                  </a:cubicBezTo>
                  <a:cubicBezTo>
                    <a:pt x="246" y="300"/>
                    <a:pt x="246" y="300"/>
                    <a:pt x="246" y="300"/>
                  </a:cubicBezTo>
                  <a:cubicBezTo>
                    <a:pt x="248" y="300"/>
                    <a:pt x="248" y="300"/>
                    <a:pt x="248" y="300"/>
                  </a:cubicBezTo>
                  <a:cubicBezTo>
                    <a:pt x="249" y="300"/>
                    <a:pt x="249" y="300"/>
                    <a:pt x="249" y="300"/>
                  </a:cubicBezTo>
                  <a:cubicBezTo>
                    <a:pt x="248" y="298"/>
                    <a:pt x="248" y="298"/>
                    <a:pt x="248" y="298"/>
                  </a:cubicBezTo>
                  <a:cubicBezTo>
                    <a:pt x="247" y="297"/>
                    <a:pt x="247" y="297"/>
                    <a:pt x="247" y="297"/>
                  </a:cubicBezTo>
                  <a:cubicBezTo>
                    <a:pt x="246" y="296"/>
                    <a:pt x="246" y="296"/>
                    <a:pt x="246" y="296"/>
                  </a:cubicBezTo>
                  <a:cubicBezTo>
                    <a:pt x="244" y="296"/>
                    <a:pt x="244" y="296"/>
                    <a:pt x="244" y="296"/>
                  </a:cubicBezTo>
                  <a:cubicBezTo>
                    <a:pt x="245" y="295"/>
                    <a:pt x="245" y="295"/>
                    <a:pt x="245" y="295"/>
                  </a:cubicBezTo>
                  <a:cubicBezTo>
                    <a:pt x="246" y="295"/>
                    <a:pt x="246" y="295"/>
                    <a:pt x="246" y="295"/>
                  </a:cubicBezTo>
                  <a:cubicBezTo>
                    <a:pt x="246" y="294"/>
                    <a:pt x="246" y="294"/>
                    <a:pt x="246" y="294"/>
                  </a:cubicBezTo>
                  <a:cubicBezTo>
                    <a:pt x="246" y="292"/>
                    <a:pt x="246" y="292"/>
                    <a:pt x="246" y="292"/>
                  </a:cubicBezTo>
                  <a:cubicBezTo>
                    <a:pt x="247" y="292"/>
                    <a:pt x="247" y="292"/>
                    <a:pt x="247" y="292"/>
                  </a:cubicBezTo>
                  <a:cubicBezTo>
                    <a:pt x="248" y="293"/>
                    <a:pt x="248" y="293"/>
                    <a:pt x="248" y="293"/>
                  </a:cubicBezTo>
                  <a:cubicBezTo>
                    <a:pt x="248" y="295"/>
                    <a:pt x="248" y="295"/>
                    <a:pt x="248" y="295"/>
                  </a:cubicBezTo>
                  <a:cubicBezTo>
                    <a:pt x="249" y="295"/>
                    <a:pt x="249" y="295"/>
                    <a:pt x="249" y="295"/>
                  </a:cubicBezTo>
                  <a:cubicBezTo>
                    <a:pt x="249" y="296"/>
                    <a:pt x="249" y="296"/>
                    <a:pt x="249" y="296"/>
                  </a:cubicBezTo>
                  <a:cubicBezTo>
                    <a:pt x="251" y="298"/>
                    <a:pt x="251" y="298"/>
                    <a:pt x="251" y="298"/>
                  </a:cubicBezTo>
                  <a:cubicBezTo>
                    <a:pt x="251" y="299"/>
                    <a:pt x="251" y="299"/>
                    <a:pt x="251" y="299"/>
                  </a:cubicBezTo>
                  <a:cubicBezTo>
                    <a:pt x="252" y="300"/>
                    <a:pt x="252" y="300"/>
                    <a:pt x="252" y="300"/>
                  </a:cubicBezTo>
                  <a:cubicBezTo>
                    <a:pt x="253" y="301"/>
                    <a:pt x="253" y="301"/>
                    <a:pt x="253" y="301"/>
                  </a:cubicBezTo>
                  <a:cubicBezTo>
                    <a:pt x="254" y="300"/>
                    <a:pt x="254" y="300"/>
                    <a:pt x="254" y="300"/>
                  </a:cubicBezTo>
                  <a:cubicBezTo>
                    <a:pt x="255" y="300"/>
                    <a:pt x="255" y="300"/>
                    <a:pt x="255" y="300"/>
                  </a:cubicBezTo>
                  <a:cubicBezTo>
                    <a:pt x="256" y="301"/>
                    <a:pt x="256" y="301"/>
                    <a:pt x="256" y="301"/>
                  </a:cubicBezTo>
                  <a:cubicBezTo>
                    <a:pt x="258" y="300"/>
                    <a:pt x="258" y="300"/>
                    <a:pt x="258" y="300"/>
                  </a:cubicBezTo>
                  <a:cubicBezTo>
                    <a:pt x="259" y="300"/>
                    <a:pt x="259" y="300"/>
                    <a:pt x="259" y="300"/>
                  </a:cubicBezTo>
                  <a:cubicBezTo>
                    <a:pt x="259" y="300"/>
                    <a:pt x="259" y="300"/>
                    <a:pt x="259" y="300"/>
                  </a:cubicBezTo>
                  <a:cubicBezTo>
                    <a:pt x="259" y="302"/>
                    <a:pt x="259" y="302"/>
                    <a:pt x="259" y="302"/>
                  </a:cubicBezTo>
                  <a:cubicBezTo>
                    <a:pt x="262" y="306"/>
                    <a:pt x="262" y="306"/>
                    <a:pt x="262" y="306"/>
                  </a:cubicBezTo>
                  <a:cubicBezTo>
                    <a:pt x="264" y="306"/>
                    <a:pt x="264" y="306"/>
                    <a:pt x="264" y="306"/>
                  </a:cubicBezTo>
                  <a:cubicBezTo>
                    <a:pt x="264" y="306"/>
                    <a:pt x="264" y="306"/>
                    <a:pt x="264" y="306"/>
                  </a:cubicBezTo>
                  <a:cubicBezTo>
                    <a:pt x="266" y="305"/>
                    <a:pt x="266" y="305"/>
                    <a:pt x="266" y="305"/>
                  </a:cubicBezTo>
                  <a:cubicBezTo>
                    <a:pt x="266" y="305"/>
                    <a:pt x="266" y="305"/>
                    <a:pt x="266" y="305"/>
                  </a:cubicBezTo>
                  <a:cubicBezTo>
                    <a:pt x="267" y="306"/>
                    <a:pt x="267" y="306"/>
                    <a:pt x="267" y="306"/>
                  </a:cubicBezTo>
                  <a:cubicBezTo>
                    <a:pt x="266" y="307"/>
                    <a:pt x="266" y="307"/>
                    <a:pt x="266" y="307"/>
                  </a:cubicBezTo>
                  <a:cubicBezTo>
                    <a:pt x="266" y="309"/>
                    <a:pt x="266" y="309"/>
                    <a:pt x="266" y="309"/>
                  </a:cubicBezTo>
                  <a:cubicBezTo>
                    <a:pt x="266" y="311"/>
                    <a:pt x="266" y="311"/>
                    <a:pt x="266" y="311"/>
                  </a:cubicBezTo>
                  <a:cubicBezTo>
                    <a:pt x="267" y="312"/>
                    <a:pt x="267" y="312"/>
                    <a:pt x="267" y="312"/>
                  </a:cubicBezTo>
                  <a:cubicBezTo>
                    <a:pt x="268" y="313"/>
                    <a:pt x="268" y="313"/>
                    <a:pt x="268" y="313"/>
                  </a:cubicBezTo>
                  <a:cubicBezTo>
                    <a:pt x="268" y="316"/>
                    <a:pt x="268" y="316"/>
                    <a:pt x="268" y="316"/>
                  </a:cubicBezTo>
                  <a:cubicBezTo>
                    <a:pt x="269" y="317"/>
                    <a:pt x="269" y="317"/>
                    <a:pt x="269" y="317"/>
                  </a:cubicBezTo>
                  <a:cubicBezTo>
                    <a:pt x="270" y="319"/>
                    <a:pt x="270" y="319"/>
                    <a:pt x="270" y="319"/>
                  </a:cubicBezTo>
                  <a:cubicBezTo>
                    <a:pt x="272" y="321"/>
                    <a:pt x="272" y="321"/>
                    <a:pt x="272" y="321"/>
                  </a:cubicBezTo>
                  <a:cubicBezTo>
                    <a:pt x="274" y="323"/>
                    <a:pt x="274" y="323"/>
                    <a:pt x="274" y="323"/>
                  </a:cubicBezTo>
                  <a:cubicBezTo>
                    <a:pt x="275" y="324"/>
                    <a:pt x="275" y="324"/>
                    <a:pt x="275" y="324"/>
                  </a:cubicBezTo>
                  <a:cubicBezTo>
                    <a:pt x="276" y="323"/>
                    <a:pt x="276" y="323"/>
                    <a:pt x="276" y="323"/>
                  </a:cubicBezTo>
                  <a:cubicBezTo>
                    <a:pt x="277" y="323"/>
                    <a:pt x="277" y="323"/>
                    <a:pt x="277" y="323"/>
                  </a:cubicBezTo>
                  <a:cubicBezTo>
                    <a:pt x="278" y="323"/>
                    <a:pt x="278" y="323"/>
                    <a:pt x="278" y="323"/>
                  </a:cubicBezTo>
                  <a:cubicBezTo>
                    <a:pt x="279" y="323"/>
                    <a:pt x="279" y="323"/>
                    <a:pt x="279" y="323"/>
                  </a:cubicBezTo>
                  <a:cubicBezTo>
                    <a:pt x="279" y="322"/>
                    <a:pt x="279" y="322"/>
                    <a:pt x="279" y="322"/>
                  </a:cubicBezTo>
                  <a:cubicBezTo>
                    <a:pt x="279" y="320"/>
                    <a:pt x="279" y="320"/>
                    <a:pt x="279" y="320"/>
                  </a:cubicBezTo>
                  <a:cubicBezTo>
                    <a:pt x="279" y="317"/>
                    <a:pt x="279" y="317"/>
                    <a:pt x="279" y="317"/>
                  </a:cubicBezTo>
                  <a:cubicBezTo>
                    <a:pt x="279" y="316"/>
                    <a:pt x="279" y="316"/>
                    <a:pt x="279" y="316"/>
                  </a:cubicBezTo>
                  <a:cubicBezTo>
                    <a:pt x="279" y="315"/>
                    <a:pt x="279" y="315"/>
                    <a:pt x="279" y="315"/>
                  </a:cubicBezTo>
                  <a:cubicBezTo>
                    <a:pt x="280" y="315"/>
                    <a:pt x="280" y="315"/>
                    <a:pt x="280" y="315"/>
                  </a:cubicBezTo>
                  <a:cubicBezTo>
                    <a:pt x="280" y="316"/>
                    <a:pt x="280" y="316"/>
                    <a:pt x="280" y="316"/>
                  </a:cubicBezTo>
                  <a:cubicBezTo>
                    <a:pt x="280" y="317"/>
                    <a:pt x="280" y="317"/>
                    <a:pt x="280" y="317"/>
                  </a:cubicBezTo>
                  <a:cubicBezTo>
                    <a:pt x="280" y="318"/>
                    <a:pt x="280" y="318"/>
                    <a:pt x="280" y="318"/>
                  </a:cubicBezTo>
                  <a:cubicBezTo>
                    <a:pt x="281" y="320"/>
                    <a:pt x="281" y="320"/>
                    <a:pt x="281" y="320"/>
                  </a:cubicBezTo>
                  <a:cubicBezTo>
                    <a:pt x="280" y="321"/>
                    <a:pt x="280" y="321"/>
                    <a:pt x="280" y="321"/>
                  </a:cubicBezTo>
                  <a:cubicBezTo>
                    <a:pt x="280" y="322"/>
                    <a:pt x="280" y="322"/>
                    <a:pt x="280" y="322"/>
                  </a:cubicBezTo>
                  <a:cubicBezTo>
                    <a:pt x="281" y="323"/>
                    <a:pt x="281" y="323"/>
                    <a:pt x="281" y="323"/>
                  </a:cubicBezTo>
                  <a:cubicBezTo>
                    <a:pt x="281" y="322"/>
                    <a:pt x="281" y="322"/>
                    <a:pt x="281" y="322"/>
                  </a:cubicBezTo>
                  <a:cubicBezTo>
                    <a:pt x="282" y="322"/>
                    <a:pt x="282" y="322"/>
                    <a:pt x="282" y="322"/>
                  </a:cubicBezTo>
                  <a:cubicBezTo>
                    <a:pt x="283" y="322"/>
                    <a:pt x="283" y="322"/>
                    <a:pt x="283" y="322"/>
                  </a:cubicBezTo>
                  <a:cubicBezTo>
                    <a:pt x="283" y="323"/>
                    <a:pt x="283" y="323"/>
                    <a:pt x="283" y="323"/>
                  </a:cubicBezTo>
                  <a:cubicBezTo>
                    <a:pt x="283" y="324"/>
                    <a:pt x="283" y="324"/>
                    <a:pt x="283" y="324"/>
                  </a:cubicBezTo>
                  <a:cubicBezTo>
                    <a:pt x="283" y="324"/>
                    <a:pt x="283" y="324"/>
                    <a:pt x="283" y="324"/>
                  </a:cubicBezTo>
                  <a:cubicBezTo>
                    <a:pt x="284" y="324"/>
                    <a:pt x="284" y="324"/>
                    <a:pt x="284" y="324"/>
                  </a:cubicBezTo>
                  <a:cubicBezTo>
                    <a:pt x="285" y="324"/>
                    <a:pt x="285" y="324"/>
                    <a:pt x="285" y="324"/>
                  </a:cubicBezTo>
                  <a:cubicBezTo>
                    <a:pt x="286" y="324"/>
                    <a:pt x="286" y="324"/>
                    <a:pt x="286" y="324"/>
                  </a:cubicBezTo>
                  <a:cubicBezTo>
                    <a:pt x="286" y="322"/>
                    <a:pt x="286" y="322"/>
                    <a:pt x="286" y="322"/>
                  </a:cubicBezTo>
                  <a:cubicBezTo>
                    <a:pt x="286" y="321"/>
                    <a:pt x="286" y="321"/>
                    <a:pt x="286" y="321"/>
                  </a:cubicBezTo>
                  <a:cubicBezTo>
                    <a:pt x="286" y="319"/>
                    <a:pt x="286" y="319"/>
                    <a:pt x="286" y="319"/>
                  </a:cubicBezTo>
                  <a:cubicBezTo>
                    <a:pt x="286" y="318"/>
                    <a:pt x="286" y="318"/>
                    <a:pt x="286" y="318"/>
                  </a:cubicBezTo>
                  <a:cubicBezTo>
                    <a:pt x="286" y="316"/>
                    <a:pt x="286" y="316"/>
                    <a:pt x="286" y="316"/>
                  </a:cubicBezTo>
                  <a:cubicBezTo>
                    <a:pt x="286" y="315"/>
                    <a:pt x="286" y="315"/>
                    <a:pt x="286" y="315"/>
                  </a:cubicBezTo>
                  <a:cubicBezTo>
                    <a:pt x="286" y="314"/>
                    <a:pt x="286" y="314"/>
                    <a:pt x="286" y="314"/>
                  </a:cubicBezTo>
                  <a:cubicBezTo>
                    <a:pt x="285" y="314"/>
                    <a:pt x="285" y="314"/>
                    <a:pt x="285" y="314"/>
                  </a:cubicBezTo>
                  <a:cubicBezTo>
                    <a:pt x="286" y="313"/>
                    <a:pt x="286" y="313"/>
                    <a:pt x="286" y="313"/>
                  </a:cubicBezTo>
                  <a:cubicBezTo>
                    <a:pt x="286" y="312"/>
                    <a:pt x="286" y="312"/>
                    <a:pt x="286" y="312"/>
                  </a:cubicBezTo>
                  <a:cubicBezTo>
                    <a:pt x="286" y="312"/>
                    <a:pt x="286" y="312"/>
                    <a:pt x="286" y="312"/>
                  </a:cubicBezTo>
                  <a:cubicBezTo>
                    <a:pt x="284" y="312"/>
                    <a:pt x="284" y="312"/>
                    <a:pt x="284" y="312"/>
                  </a:cubicBezTo>
                  <a:cubicBezTo>
                    <a:pt x="284" y="312"/>
                    <a:pt x="284" y="312"/>
                    <a:pt x="284" y="312"/>
                  </a:cubicBezTo>
                  <a:cubicBezTo>
                    <a:pt x="284" y="311"/>
                    <a:pt x="284" y="311"/>
                    <a:pt x="284" y="311"/>
                  </a:cubicBezTo>
                  <a:cubicBezTo>
                    <a:pt x="286" y="311"/>
                    <a:pt x="286" y="311"/>
                    <a:pt x="286" y="311"/>
                  </a:cubicBezTo>
                  <a:cubicBezTo>
                    <a:pt x="286" y="310"/>
                    <a:pt x="286" y="310"/>
                    <a:pt x="286" y="310"/>
                  </a:cubicBezTo>
                  <a:cubicBezTo>
                    <a:pt x="287" y="308"/>
                    <a:pt x="287" y="308"/>
                    <a:pt x="287" y="308"/>
                  </a:cubicBezTo>
                  <a:cubicBezTo>
                    <a:pt x="286" y="308"/>
                    <a:pt x="286" y="308"/>
                    <a:pt x="286" y="308"/>
                  </a:cubicBezTo>
                  <a:cubicBezTo>
                    <a:pt x="285" y="308"/>
                    <a:pt x="285" y="308"/>
                    <a:pt x="285" y="308"/>
                  </a:cubicBezTo>
                  <a:cubicBezTo>
                    <a:pt x="285" y="307"/>
                    <a:pt x="285" y="307"/>
                    <a:pt x="285" y="307"/>
                  </a:cubicBezTo>
                  <a:cubicBezTo>
                    <a:pt x="286" y="306"/>
                    <a:pt x="286" y="306"/>
                    <a:pt x="286" y="306"/>
                  </a:cubicBezTo>
                  <a:cubicBezTo>
                    <a:pt x="286" y="305"/>
                    <a:pt x="286" y="305"/>
                    <a:pt x="286" y="305"/>
                  </a:cubicBezTo>
                  <a:cubicBezTo>
                    <a:pt x="286" y="304"/>
                    <a:pt x="286" y="304"/>
                    <a:pt x="286" y="304"/>
                  </a:cubicBezTo>
                  <a:cubicBezTo>
                    <a:pt x="286" y="304"/>
                    <a:pt x="286" y="304"/>
                    <a:pt x="286" y="304"/>
                  </a:cubicBezTo>
                  <a:cubicBezTo>
                    <a:pt x="284" y="305"/>
                    <a:pt x="284" y="305"/>
                    <a:pt x="284" y="305"/>
                  </a:cubicBezTo>
                  <a:cubicBezTo>
                    <a:pt x="283" y="306"/>
                    <a:pt x="283" y="306"/>
                    <a:pt x="283" y="306"/>
                  </a:cubicBezTo>
                  <a:cubicBezTo>
                    <a:pt x="283" y="309"/>
                    <a:pt x="283" y="309"/>
                    <a:pt x="283" y="309"/>
                  </a:cubicBezTo>
                  <a:cubicBezTo>
                    <a:pt x="282" y="309"/>
                    <a:pt x="282" y="309"/>
                    <a:pt x="282" y="309"/>
                  </a:cubicBezTo>
                  <a:cubicBezTo>
                    <a:pt x="282" y="308"/>
                    <a:pt x="282" y="308"/>
                    <a:pt x="282" y="308"/>
                  </a:cubicBezTo>
                  <a:cubicBezTo>
                    <a:pt x="282" y="306"/>
                    <a:pt x="282" y="306"/>
                    <a:pt x="282" y="306"/>
                  </a:cubicBezTo>
                  <a:cubicBezTo>
                    <a:pt x="283" y="306"/>
                    <a:pt x="283" y="306"/>
                    <a:pt x="283" y="306"/>
                  </a:cubicBezTo>
                  <a:cubicBezTo>
                    <a:pt x="282" y="305"/>
                    <a:pt x="282" y="305"/>
                    <a:pt x="282" y="305"/>
                  </a:cubicBezTo>
                  <a:cubicBezTo>
                    <a:pt x="282" y="304"/>
                    <a:pt x="282" y="304"/>
                    <a:pt x="282" y="304"/>
                  </a:cubicBezTo>
                  <a:cubicBezTo>
                    <a:pt x="283" y="303"/>
                    <a:pt x="283" y="303"/>
                    <a:pt x="283" y="303"/>
                  </a:cubicBezTo>
                  <a:cubicBezTo>
                    <a:pt x="284" y="302"/>
                    <a:pt x="284" y="302"/>
                    <a:pt x="284" y="302"/>
                  </a:cubicBezTo>
                  <a:cubicBezTo>
                    <a:pt x="285" y="301"/>
                    <a:pt x="285" y="301"/>
                    <a:pt x="285" y="301"/>
                  </a:cubicBezTo>
                  <a:cubicBezTo>
                    <a:pt x="286" y="300"/>
                    <a:pt x="286" y="300"/>
                    <a:pt x="286" y="300"/>
                  </a:cubicBezTo>
                  <a:cubicBezTo>
                    <a:pt x="285" y="299"/>
                    <a:pt x="285" y="299"/>
                    <a:pt x="285" y="299"/>
                  </a:cubicBezTo>
                  <a:cubicBezTo>
                    <a:pt x="284" y="299"/>
                    <a:pt x="284" y="299"/>
                    <a:pt x="284" y="299"/>
                  </a:cubicBezTo>
                  <a:cubicBezTo>
                    <a:pt x="283" y="299"/>
                    <a:pt x="283" y="299"/>
                    <a:pt x="283" y="299"/>
                  </a:cubicBezTo>
                  <a:cubicBezTo>
                    <a:pt x="283" y="300"/>
                    <a:pt x="283" y="300"/>
                    <a:pt x="283" y="300"/>
                  </a:cubicBezTo>
                  <a:cubicBezTo>
                    <a:pt x="282" y="301"/>
                    <a:pt x="282" y="301"/>
                    <a:pt x="282" y="301"/>
                  </a:cubicBezTo>
                  <a:cubicBezTo>
                    <a:pt x="283" y="299"/>
                    <a:pt x="283" y="299"/>
                    <a:pt x="283" y="299"/>
                  </a:cubicBezTo>
                  <a:cubicBezTo>
                    <a:pt x="283" y="298"/>
                    <a:pt x="283" y="298"/>
                    <a:pt x="283" y="298"/>
                  </a:cubicBezTo>
                  <a:cubicBezTo>
                    <a:pt x="283" y="298"/>
                    <a:pt x="283" y="298"/>
                    <a:pt x="283" y="298"/>
                  </a:cubicBezTo>
                  <a:cubicBezTo>
                    <a:pt x="282" y="299"/>
                    <a:pt x="282" y="299"/>
                    <a:pt x="282" y="299"/>
                  </a:cubicBezTo>
                  <a:cubicBezTo>
                    <a:pt x="280" y="300"/>
                    <a:pt x="280" y="300"/>
                    <a:pt x="280" y="300"/>
                  </a:cubicBezTo>
                  <a:cubicBezTo>
                    <a:pt x="279" y="301"/>
                    <a:pt x="279" y="301"/>
                    <a:pt x="279" y="301"/>
                  </a:cubicBezTo>
                  <a:cubicBezTo>
                    <a:pt x="279" y="301"/>
                    <a:pt x="279" y="301"/>
                    <a:pt x="279" y="301"/>
                  </a:cubicBezTo>
                  <a:cubicBezTo>
                    <a:pt x="279" y="299"/>
                    <a:pt x="279" y="299"/>
                    <a:pt x="279" y="299"/>
                  </a:cubicBezTo>
                  <a:cubicBezTo>
                    <a:pt x="280" y="298"/>
                    <a:pt x="280" y="298"/>
                    <a:pt x="280" y="298"/>
                  </a:cubicBezTo>
                  <a:cubicBezTo>
                    <a:pt x="281" y="298"/>
                    <a:pt x="281" y="298"/>
                    <a:pt x="281" y="298"/>
                  </a:cubicBezTo>
                  <a:cubicBezTo>
                    <a:pt x="282" y="296"/>
                    <a:pt x="282" y="296"/>
                    <a:pt x="282" y="296"/>
                  </a:cubicBezTo>
                  <a:cubicBezTo>
                    <a:pt x="282" y="296"/>
                    <a:pt x="282" y="296"/>
                    <a:pt x="282" y="296"/>
                  </a:cubicBezTo>
                  <a:cubicBezTo>
                    <a:pt x="281" y="295"/>
                    <a:pt x="281" y="295"/>
                    <a:pt x="281" y="295"/>
                  </a:cubicBezTo>
                  <a:cubicBezTo>
                    <a:pt x="281" y="294"/>
                    <a:pt x="281" y="294"/>
                    <a:pt x="281" y="294"/>
                  </a:cubicBezTo>
                  <a:cubicBezTo>
                    <a:pt x="280" y="294"/>
                    <a:pt x="280" y="294"/>
                    <a:pt x="280" y="294"/>
                  </a:cubicBezTo>
                  <a:cubicBezTo>
                    <a:pt x="279" y="293"/>
                    <a:pt x="279" y="293"/>
                    <a:pt x="279" y="293"/>
                  </a:cubicBezTo>
                  <a:cubicBezTo>
                    <a:pt x="279" y="292"/>
                    <a:pt x="279" y="292"/>
                    <a:pt x="279" y="292"/>
                  </a:cubicBezTo>
                  <a:cubicBezTo>
                    <a:pt x="278" y="292"/>
                    <a:pt x="278" y="292"/>
                    <a:pt x="278" y="292"/>
                  </a:cubicBezTo>
                  <a:cubicBezTo>
                    <a:pt x="277" y="291"/>
                    <a:pt x="277" y="291"/>
                    <a:pt x="277" y="291"/>
                  </a:cubicBezTo>
                  <a:cubicBezTo>
                    <a:pt x="276" y="291"/>
                    <a:pt x="276" y="291"/>
                    <a:pt x="276" y="291"/>
                  </a:cubicBezTo>
                  <a:cubicBezTo>
                    <a:pt x="276" y="290"/>
                    <a:pt x="276" y="290"/>
                    <a:pt x="276" y="290"/>
                  </a:cubicBezTo>
                  <a:cubicBezTo>
                    <a:pt x="275" y="290"/>
                    <a:pt x="275" y="290"/>
                    <a:pt x="275" y="290"/>
                  </a:cubicBezTo>
                  <a:cubicBezTo>
                    <a:pt x="274" y="289"/>
                    <a:pt x="274" y="289"/>
                    <a:pt x="274" y="289"/>
                  </a:cubicBezTo>
                  <a:cubicBezTo>
                    <a:pt x="274" y="289"/>
                    <a:pt x="274" y="289"/>
                    <a:pt x="274" y="289"/>
                  </a:cubicBezTo>
                  <a:cubicBezTo>
                    <a:pt x="271" y="287"/>
                    <a:pt x="271" y="287"/>
                    <a:pt x="271" y="287"/>
                  </a:cubicBezTo>
                  <a:cubicBezTo>
                    <a:pt x="271" y="286"/>
                    <a:pt x="271" y="286"/>
                    <a:pt x="271" y="286"/>
                  </a:cubicBezTo>
                  <a:cubicBezTo>
                    <a:pt x="269" y="285"/>
                    <a:pt x="269" y="285"/>
                    <a:pt x="269" y="285"/>
                  </a:cubicBezTo>
                  <a:cubicBezTo>
                    <a:pt x="268" y="285"/>
                    <a:pt x="268" y="285"/>
                    <a:pt x="268" y="285"/>
                  </a:cubicBezTo>
                  <a:cubicBezTo>
                    <a:pt x="266" y="285"/>
                    <a:pt x="266" y="285"/>
                    <a:pt x="266" y="285"/>
                  </a:cubicBezTo>
                  <a:cubicBezTo>
                    <a:pt x="265" y="287"/>
                    <a:pt x="265" y="287"/>
                    <a:pt x="265" y="287"/>
                  </a:cubicBezTo>
                  <a:cubicBezTo>
                    <a:pt x="265" y="286"/>
                    <a:pt x="265" y="286"/>
                    <a:pt x="265" y="286"/>
                  </a:cubicBezTo>
                  <a:cubicBezTo>
                    <a:pt x="265" y="285"/>
                    <a:pt x="265" y="285"/>
                    <a:pt x="265" y="285"/>
                  </a:cubicBezTo>
                  <a:cubicBezTo>
                    <a:pt x="262" y="284"/>
                    <a:pt x="262" y="284"/>
                    <a:pt x="262" y="284"/>
                  </a:cubicBezTo>
                  <a:cubicBezTo>
                    <a:pt x="261" y="284"/>
                    <a:pt x="261" y="284"/>
                    <a:pt x="261" y="284"/>
                  </a:cubicBezTo>
                  <a:cubicBezTo>
                    <a:pt x="259" y="285"/>
                    <a:pt x="259" y="285"/>
                    <a:pt x="259" y="285"/>
                  </a:cubicBezTo>
                  <a:cubicBezTo>
                    <a:pt x="258" y="284"/>
                    <a:pt x="258" y="284"/>
                    <a:pt x="258" y="284"/>
                  </a:cubicBezTo>
                  <a:cubicBezTo>
                    <a:pt x="260" y="283"/>
                    <a:pt x="260" y="283"/>
                    <a:pt x="260" y="283"/>
                  </a:cubicBezTo>
                  <a:cubicBezTo>
                    <a:pt x="260" y="283"/>
                    <a:pt x="260" y="283"/>
                    <a:pt x="260" y="283"/>
                  </a:cubicBezTo>
                  <a:cubicBezTo>
                    <a:pt x="263" y="283"/>
                    <a:pt x="263" y="283"/>
                    <a:pt x="263" y="283"/>
                  </a:cubicBezTo>
                  <a:cubicBezTo>
                    <a:pt x="264" y="284"/>
                    <a:pt x="264" y="284"/>
                    <a:pt x="264" y="284"/>
                  </a:cubicBezTo>
                  <a:cubicBezTo>
                    <a:pt x="266" y="284"/>
                    <a:pt x="266" y="284"/>
                    <a:pt x="266" y="284"/>
                  </a:cubicBezTo>
                  <a:cubicBezTo>
                    <a:pt x="268" y="284"/>
                    <a:pt x="268" y="284"/>
                    <a:pt x="268" y="284"/>
                  </a:cubicBezTo>
                  <a:cubicBezTo>
                    <a:pt x="269" y="283"/>
                    <a:pt x="269" y="283"/>
                    <a:pt x="269" y="283"/>
                  </a:cubicBezTo>
                  <a:cubicBezTo>
                    <a:pt x="269" y="280"/>
                    <a:pt x="269" y="280"/>
                    <a:pt x="269" y="280"/>
                  </a:cubicBezTo>
                  <a:cubicBezTo>
                    <a:pt x="269" y="279"/>
                    <a:pt x="269" y="279"/>
                    <a:pt x="269" y="279"/>
                  </a:cubicBezTo>
                  <a:cubicBezTo>
                    <a:pt x="268" y="279"/>
                    <a:pt x="268" y="279"/>
                    <a:pt x="268" y="279"/>
                  </a:cubicBezTo>
                  <a:cubicBezTo>
                    <a:pt x="267" y="279"/>
                    <a:pt x="267" y="279"/>
                    <a:pt x="267" y="279"/>
                  </a:cubicBezTo>
                  <a:cubicBezTo>
                    <a:pt x="265" y="277"/>
                    <a:pt x="265" y="277"/>
                    <a:pt x="265" y="277"/>
                  </a:cubicBezTo>
                  <a:cubicBezTo>
                    <a:pt x="264" y="277"/>
                    <a:pt x="264" y="277"/>
                    <a:pt x="264" y="277"/>
                  </a:cubicBezTo>
                  <a:cubicBezTo>
                    <a:pt x="264" y="277"/>
                    <a:pt x="264" y="277"/>
                    <a:pt x="264" y="277"/>
                  </a:cubicBezTo>
                  <a:cubicBezTo>
                    <a:pt x="262" y="278"/>
                    <a:pt x="262" y="278"/>
                    <a:pt x="262" y="278"/>
                  </a:cubicBezTo>
                  <a:cubicBezTo>
                    <a:pt x="262" y="278"/>
                    <a:pt x="262" y="278"/>
                    <a:pt x="262" y="278"/>
                  </a:cubicBezTo>
                  <a:cubicBezTo>
                    <a:pt x="260" y="278"/>
                    <a:pt x="260" y="278"/>
                    <a:pt x="260" y="278"/>
                  </a:cubicBezTo>
                  <a:cubicBezTo>
                    <a:pt x="259" y="280"/>
                    <a:pt x="259" y="280"/>
                    <a:pt x="259" y="280"/>
                  </a:cubicBezTo>
                  <a:cubicBezTo>
                    <a:pt x="259" y="280"/>
                    <a:pt x="259" y="280"/>
                    <a:pt x="259" y="280"/>
                  </a:cubicBezTo>
                  <a:cubicBezTo>
                    <a:pt x="259" y="279"/>
                    <a:pt x="259" y="279"/>
                    <a:pt x="259" y="279"/>
                  </a:cubicBezTo>
                  <a:cubicBezTo>
                    <a:pt x="259" y="278"/>
                    <a:pt x="259" y="278"/>
                    <a:pt x="259" y="278"/>
                  </a:cubicBezTo>
                  <a:cubicBezTo>
                    <a:pt x="258" y="278"/>
                    <a:pt x="258" y="278"/>
                    <a:pt x="258" y="278"/>
                  </a:cubicBezTo>
                  <a:cubicBezTo>
                    <a:pt x="256" y="278"/>
                    <a:pt x="256" y="278"/>
                    <a:pt x="256" y="278"/>
                  </a:cubicBezTo>
                  <a:cubicBezTo>
                    <a:pt x="255" y="279"/>
                    <a:pt x="255" y="279"/>
                    <a:pt x="255" y="279"/>
                  </a:cubicBezTo>
                  <a:cubicBezTo>
                    <a:pt x="254" y="279"/>
                    <a:pt x="254" y="279"/>
                    <a:pt x="254" y="279"/>
                  </a:cubicBezTo>
                  <a:cubicBezTo>
                    <a:pt x="255" y="278"/>
                    <a:pt x="255" y="278"/>
                    <a:pt x="255" y="278"/>
                  </a:cubicBezTo>
                  <a:cubicBezTo>
                    <a:pt x="256" y="277"/>
                    <a:pt x="256" y="277"/>
                    <a:pt x="256" y="277"/>
                  </a:cubicBezTo>
                  <a:cubicBezTo>
                    <a:pt x="258" y="277"/>
                    <a:pt x="258" y="277"/>
                    <a:pt x="258" y="277"/>
                  </a:cubicBezTo>
                  <a:cubicBezTo>
                    <a:pt x="258" y="276"/>
                    <a:pt x="258" y="276"/>
                    <a:pt x="258" y="276"/>
                  </a:cubicBezTo>
                  <a:cubicBezTo>
                    <a:pt x="258" y="276"/>
                    <a:pt x="258" y="276"/>
                    <a:pt x="258" y="276"/>
                  </a:cubicBezTo>
                  <a:cubicBezTo>
                    <a:pt x="257" y="275"/>
                    <a:pt x="257" y="275"/>
                    <a:pt x="257" y="275"/>
                  </a:cubicBezTo>
                  <a:cubicBezTo>
                    <a:pt x="256" y="276"/>
                    <a:pt x="256" y="276"/>
                    <a:pt x="256" y="276"/>
                  </a:cubicBezTo>
                  <a:cubicBezTo>
                    <a:pt x="255" y="276"/>
                    <a:pt x="255" y="276"/>
                    <a:pt x="255" y="276"/>
                  </a:cubicBezTo>
                  <a:cubicBezTo>
                    <a:pt x="254" y="276"/>
                    <a:pt x="254" y="276"/>
                    <a:pt x="254" y="276"/>
                  </a:cubicBezTo>
                  <a:cubicBezTo>
                    <a:pt x="254" y="275"/>
                    <a:pt x="254" y="275"/>
                    <a:pt x="254" y="275"/>
                  </a:cubicBezTo>
                  <a:cubicBezTo>
                    <a:pt x="254" y="275"/>
                    <a:pt x="254" y="275"/>
                    <a:pt x="254" y="275"/>
                  </a:cubicBezTo>
                  <a:cubicBezTo>
                    <a:pt x="255" y="275"/>
                    <a:pt x="255" y="275"/>
                    <a:pt x="255" y="275"/>
                  </a:cubicBezTo>
                  <a:cubicBezTo>
                    <a:pt x="256" y="275"/>
                    <a:pt x="256" y="275"/>
                    <a:pt x="256" y="275"/>
                  </a:cubicBezTo>
                  <a:cubicBezTo>
                    <a:pt x="257" y="274"/>
                    <a:pt x="257" y="274"/>
                    <a:pt x="257" y="274"/>
                  </a:cubicBezTo>
                  <a:cubicBezTo>
                    <a:pt x="257" y="274"/>
                    <a:pt x="257" y="274"/>
                    <a:pt x="257" y="274"/>
                  </a:cubicBezTo>
                  <a:cubicBezTo>
                    <a:pt x="258" y="275"/>
                    <a:pt x="258" y="275"/>
                    <a:pt x="258" y="275"/>
                  </a:cubicBezTo>
                  <a:cubicBezTo>
                    <a:pt x="260" y="276"/>
                    <a:pt x="260" y="276"/>
                    <a:pt x="260" y="276"/>
                  </a:cubicBezTo>
                  <a:cubicBezTo>
                    <a:pt x="261" y="277"/>
                    <a:pt x="261" y="277"/>
                    <a:pt x="261" y="277"/>
                  </a:cubicBezTo>
                  <a:cubicBezTo>
                    <a:pt x="262" y="276"/>
                    <a:pt x="262" y="276"/>
                    <a:pt x="262" y="276"/>
                  </a:cubicBezTo>
                  <a:cubicBezTo>
                    <a:pt x="264" y="275"/>
                    <a:pt x="264" y="275"/>
                    <a:pt x="264" y="275"/>
                  </a:cubicBezTo>
                  <a:cubicBezTo>
                    <a:pt x="265" y="275"/>
                    <a:pt x="265" y="275"/>
                    <a:pt x="265" y="275"/>
                  </a:cubicBezTo>
                  <a:cubicBezTo>
                    <a:pt x="267" y="275"/>
                    <a:pt x="267" y="275"/>
                    <a:pt x="267" y="275"/>
                  </a:cubicBezTo>
                  <a:cubicBezTo>
                    <a:pt x="267" y="274"/>
                    <a:pt x="267" y="274"/>
                    <a:pt x="267" y="274"/>
                  </a:cubicBezTo>
                  <a:cubicBezTo>
                    <a:pt x="268" y="273"/>
                    <a:pt x="268" y="273"/>
                    <a:pt x="268" y="273"/>
                  </a:cubicBezTo>
                  <a:cubicBezTo>
                    <a:pt x="269" y="273"/>
                    <a:pt x="269" y="273"/>
                    <a:pt x="269" y="273"/>
                  </a:cubicBezTo>
                  <a:cubicBezTo>
                    <a:pt x="268" y="271"/>
                    <a:pt x="268" y="271"/>
                    <a:pt x="268" y="271"/>
                  </a:cubicBezTo>
                  <a:cubicBezTo>
                    <a:pt x="267" y="271"/>
                    <a:pt x="267" y="271"/>
                    <a:pt x="267" y="271"/>
                  </a:cubicBezTo>
                  <a:cubicBezTo>
                    <a:pt x="265" y="270"/>
                    <a:pt x="265" y="270"/>
                    <a:pt x="265" y="270"/>
                  </a:cubicBezTo>
                  <a:cubicBezTo>
                    <a:pt x="264" y="270"/>
                    <a:pt x="264" y="270"/>
                    <a:pt x="264" y="270"/>
                  </a:cubicBezTo>
                  <a:cubicBezTo>
                    <a:pt x="263" y="269"/>
                    <a:pt x="263" y="269"/>
                    <a:pt x="263" y="269"/>
                  </a:cubicBezTo>
                  <a:cubicBezTo>
                    <a:pt x="262" y="269"/>
                    <a:pt x="262" y="269"/>
                    <a:pt x="262" y="269"/>
                  </a:cubicBezTo>
                  <a:cubicBezTo>
                    <a:pt x="260" y="269"/>
                    <a:pt x="260" y="269"/>
                    <a:pt x="260" y="269"/>
                  </a:cubicBezTo>
                  <a:cubicBezTo>
                    <a:pt x="259" y="269"/>
                    <a:pt x="259" y="269"/>
                    <a:pt x="259" y="269"/>
                  </a:cubicBezTo>
                  <a:cubicBezTo>
                    <a:pt x="259" y="270"/>
                    <a:pt x="259" y="270"/>
                    <a:pt x="259" y="270"/>
                  </a:cubicBezTo>
                  <a:cubicBezTo>
                    <a:pt x="258" y="271"/>
                    <a:pt x="258" y="271"/>
                    <a:pt x="258" y="271"/>
                  </a:cubicBezTo>
                  <a:cubicBezTo>
                    <a:pt x="258" y="271"/>
                    <a:pt x="257" y="270"/>
                    <a:pt x="257" y="270"/>
                  </a:cubicBezTo>
                  <a:cubicBezTo>
                    <a:pt x="256" y="270"/>
                    <a:pt x="255" y="270"/>
                    <a:pt x="255" y="270"/>
                  </a:cubicBezTo>
                  <a:cubicBezTo>
                    <a:pt x="254" y="270"/>
                    <a:pt x="254" y="270"/>
                    <a:pt x="254" y="270"/>
                  </a:cubicBezTo>
                  <a:cubicBezTo>
                    <a:pt x="253" y="271"/>
                    <a:pt x="253" y="271"/>
                    <a:pt x="253" y="271"/>
                  </a:cubicBezTo>
                  <a:cubicBezTo>
                    <a:pt x="253" y="272"/>
                    <a:pt x="253" y="272"/>
                    <a:pt x="253" y="272"/>
                  </a:cubicBezTo>
                  <a:cubicBezTo>
                    <a:pt x="252" y="271"/>
                    <a:pt x="252" y="271"/>
                    <a:pt x="252" y="271"/>
                  </a:cubicBezTo>
                  <a:cubicBezTo>
                    <a:pt x="252" y="270"/>
                    <a:pt x="252" y="270"/>
                    <a:pt x="252" y="270"/>
                  </a:cubicBezTo>
                  <a:cubicBezTo>
                    <a:pt x="251" y="270"/>
                    <a:pt x="251" y="270"/>
                    <a:pt x="251" y="270"/>
                  </a:cubicBezTo>
                  <a:cubicBezTo>
                    <a:pt x="251" y="270"/>
                    <a:pt x="251" y="270"/>
                    <a:pt x="251" y="270"/>
                  </a:cubicBezTo>
                  <a:cubicBezTo>
                    <a:pt x="252" y="269"/>
                    <a:pt x="252" y="269"/>
                    <a:pt x="252" y="269"/>
                  </a:cubicBezTo>
                  <a:cubicBezTo>
                    <a:pt x="253" y="268"/>
                    <a:pt x="253" y="268"/>
                    <a:pt x="253" y="268"/>
                  </a:cubicBezTo>
                  <a:cubicBezTo>
                    <a:pt x="255" y="269"/>
                    <a:pt x="255" y="269"/>
                    <a:pt x="255" y="269"/>
                  </a:cubicBezTo>
                  <a:cubicBezTo>
                    <a:pt x="258" y="269"/>
                    <a:pt x="258" y="269"/>
                    <a:pt x="258" y="269"/>
                  </a:cubicBezTo>
                  <a:cubicBezTo>
                    <a:pt x="259" y="268"/>
                    <a:pt x="259" y="268"/>
                    <a:pt x="259" y="268"/>
                  </a:cubicBezTo>
                  <a:cubicBezTo>
                    <a:pt x="258" y="267"/>
                    <a:pt x="258" y="267"/>
                    <a:pt x="258" y="267"/>
                  </a:cubicBezTo>
                  <a:cubicBezTo>
                    <a:pt x="258" y="266"/>
                    <a:pt x="258" y="266"/>
                    <a:pt x="258" y="266"/>
                  </a:cubicBezTo>
                  <a:cubicBezTo>
                    <a:pt x="256" y="265"/>
                    <a:pt x="256" y="265"/>
                    <a:pt x="256" y="265"/>
                  </a:cubicBezTo>
                  <a:cubicBezTo>
                    <a:pt x="255" y="264"/>
                    <a:pt x="255" y="264"/>
                    <a:pt x="255" y="264"/>
                  </a:cubicBezTo>
                  <a:cubicBezTo>
                    <a:pt x="254" y="263"/>
                    <a:pt x="254" y="263"/>
                    <a:pt x="254" y="263"/>
                  </a:cubicBezTo>
                  <a:cubicBezTo>
                    <a:pt x="254" y="261"/>
                    <a:pt x="254" y="261"/>
                    <a:pt x="254" y="261"/>
                  </a:cubicBezTo>
                  <a:cubicBezTo>
                    <a:pt x="254" y="261"/>
                    <a:pt x="254" y="261"/>
                    <a:pt x="254" y="261"/>
                  </a:cubicBezTo>
                  <a:cubicBezTo>
                    <a:pt x="255" y="261"/>
                    <a:pt x="255" y="261"/>
                    <a:pt x="255" y="261"/>
                  </a:cubicBezTo>
                  <a:cubicBezTo>
                    <a:pt x="255" y="262"/>
                    <a:pt x="255" y="262"/>
                    <a:pt x="255" y="262"/>
                  </a:cubicBezTo>
                  <a:cubicBezTo>
                    <a:pt x="255" y="263"/>
                    <a:pt x="255" y="263"/>
                    <a:pt x="255" y="263"/>
                  </a:cubicBezTo>
                  <a:cubicBezTo>
                    <a:pt x="256" y="264"/>
                    <a:pt x="256" y="264"/>
                    <a:pt x="256" y="264"/>
                  </a:cubicBezTo>
                  <a:cubicBezTo>
                    <a:pt x="258" y="265"/>
                    <a:pt x="258" y="265"/>
                    <a:pt x="258" y="265"/>
                  </a:cubicBezTo>
                  <a:cubicBezTo>
                    <a:pt x="259" y="266"/>
                    <a:pt x="259" y="266"/>
                    <a:pt x="259" y="266"/>
                  </a:cubicBezTo>
                  <a:cubicBezTo>
                    <a:pt x="260" y="266"/>
                    <a:pt x="260" y="266"/>
                    <a:pt x="260" y="266"/>
                  </a:cubicBezTo>
                  <a:cubicBezTo>
                    <a:pt x="260" y="266"/>
                    <a:pt x="260" y="266"/>
                    <a:pt x="260" y="266"/>
                  </a:cubicBezTo>
                  <a:cubicBezTo>
                    <a:pt x="261" y="268"/>
                    <a:pt x="261" y="268"/>
                    <a:pt x="261" y="268"/>
                  </a:cubicBezTo>
                  <a:cubicBezTo>
                    <a:pt x="263" y="268"/>
                    <a:pt x="263" y="268"/>
                    <a:pt x="263" y="268"/>
                  </a:cubicBezTo>
                  <a:cubicBezTo>
                    <a:pt x="264" y="267"/>
                    <a:pt x="264" y="267"/>
                    <a:pt x="264" y="267"/>
                  </a:cubicBezTo>
                  <a:cubicBezTo>
                    <a:pt x="265" y="266"/>
                    <a:pt x="265" y="266"/>
                    <a:pt x="265" y="266"/>
                  </a:cubicBezTo>
                  <a:cubicBezTo>
                    <a:pt x="267" y="266"/>
                    <a:pt x="267" y="266"/>
                    <a:pt x="267" y="266"/>
                  </a:cubicBezTo>
                  <a:cubicBezTo>
                    <a:pt x="267" y="265"/>
                    <a:pt x="267" y="265"/>
                    <a:pt x="267" y="265"/>
                  </a:cubicBezTo>
                  <a:cubicBezTo>
                    <a:pt x="268" y="264"/>
                    <a:pt x="268" y="264"/>
                    <a:pt x="268" y="264"/>
                  </a:cubicBezTo>
                  <a:cubicBezTo>
                    <a:pt x="270" y="264"/>
                    <a:pt x="270" y="264"/>
                    <a:pt x="270" y="264"/>
                  </a:cubicBezTo>
                  <a:cubicBezTo>
                    <a:pt x="270" y="264"/>
                    <a:pt x="270" y="264"/>
                    <a:pt x="270" y="264"/>
                  </a:cubicBezTo>
                  <a:cubicBezTo>
                    <a:pt x="271" y="263"/>
                    <a:pt x="271" y="263"/>
                    <a:pt x="271" y="263"/>
                  </a:cubicBezTo>
                  <a:cubicBezTo>
                    <a:pt x="270" y="262"/>
                    <a:pt x="270" y="262"/>
                    <a:pt x="270" y="262"/>
                  </a:cubicBezTo>
                  <a:cubicBezTo>
                    <a:pt x="269" y="261"/>
                    <a:pt x="269" y="261"/>
                    <a:pt x="269" y="261"/>
                  </a:cubicBezTo>
                  <a:cubicBezTo>
                    <a:pt x="269" y="260"/>
                    <a:pt x="269" y="260"/>
                    <a:pt x="269" y="260"/>
                  </a:cubicBezTo>
                  <a:cubicBezTo>
                    <a:pt x="267" y="257"/>
                    <a:pt x="267" y="257"/>
                    <a:pt x="267" y="257"/>
                  </a:cubicBezTo>
                  <a:cubicBezTo>
                    <a:pt x="266" y="256"/>
                    <a:pt x="266" y="256"/>
                    <a:pt x="266" y="256"/>
                  </a:cubicBezTo>
                  <a:cubicBezTo>
                    <a:pt x="266" y="255"/>
                    <a:pt x="266" y="255"/>
                    <a:pt x="266" y="255"/>
                  </a:cubicBezTo>
                  <a:cubicBezTo>
                    <a:pt x="266" y="255"/>
                    <a:pt x="266" y="255"/>
                    <a:pt x="266" y="255"/>
                  </a:cubicBezTo>
                  <a:cubicBezTo>
                    <a:pt x="267" y="255"/>
                    <a:pt x="267" y="255"/>
                    <a:pt x="267" y="255"/>
                  </a:cubicBezTo>
                  <a:cubicBezTo>
                    <a:pt x="267" y="255"/>
                    <a:pt x="267" y="255"/>
                    <a:pt x="267" y="255"/>
                  </a:cubicBezTo>
                  <a:cubicBezTo>
                    <a:pt x="267" y="256"/>
                    <a:pt x="267" y="256"/>
                    <a:pt x="267" y="256"/>
                  </a:cubicBezTo>
                  <a:cubicBezTo>
                    <a:pt x="268" y="257"/>
                    <a:pt x="268" y="257"/>
                    <a:pt x="268" y="257"/>
                  </a:cubicBezTo>
                  <a:cubicBezTo>
                    <a:pt x="270" y="260"/>
                    <a:pt x="270" y="260"/>
                    <a:pt x="270" y="260"/>
                  </a:cubicBezTo>
                  <a:cubicBezTo>
                    <a:pt x="273" y="263"/>
                    <a:pt x="273" y="263"/>
                    <a:pt x="273" y="263"/>
                  </a:cubicBezTo>
                  <a:cubicBezTo>
                    <a:pt x="273" y="264"/>
                    <a:pt x="273" y="264"/>
                    <a:pt x="273" y="264"/>
                  </a:cubicBezTo>
                  <a:cubicBezTo>
                    <a:pt x="273" y="263"/>
                    <a:pt x="273" y="263"/>
                    <a:pt x="273" y="263"/>
                  </a:cubicBezTo>
                  <a:cubicBezTo>
                    <a:pt x="273" y="262"/>
                    <a:pt x="273" y="262"/>
                    <a:pt x="273" y="262"/>
                  </a:cubicBezTo>
                  <a:cubicBezTo>
                    <a:pt x="274" y="259"/>
                    <a:pt x="274" y="259"/>
                    <a:pt x="274" y="259"/>
                  </a:cubicBezTo>
                  <a:cubicBezTo>
                    <a:pt x="274" y="258"/>
                    <a:pt x="274" y="258"/>
                    <a:pt x="274" y="258"/>
                  </a:cubicBezTo>
                  <a:cubicBezTo>
                    <a:pt x="274" y="257"/>
                    <a:pt x="274" y="257"/>
                    <a:pt x="274" y="257"/>
                  </a:cubicBezTo>
                  <a:cubicBezTo>
                    <a:pt x="275" y="257"/>
                    <a:pt x="275" y="257"/>
                    <a:pt x="275" y="257"/>
                  </a:cubicBezTo>
                  <a:cubicBezTo>
                    <a:pt x="276" y="257"/>
                    <a:pt x="276" y="257"/>
                    <a:pt x="276" y="257"/>
                  </a:cubicBezTo>
                  <a:cubicBezTo>
                    <a:pt x="276" y="258"/>
                    <a:pt x="276" y="258"/>
                    <a:pt x="276" y="258"/>
                  </a:cubicBezTo>
                  <a:cubicBezTo>
                    <a:pt x="276" y="259"/>
                    <a:pt x="276" y="259"/>
                    <a:pt x="276" y="259"/>
                  </a:cubicBezTo>
                  <a:cubicBezTo>
                    <a:pt x="277" y="259"/>
                    <a:pt x="277" y="259"/>
                    <a:pt x="277" y="259"/>
                  </a:cubicBezTo>
                  <a:cubicBezTo>
                    <a:pt x="280" y="260"/>
                    <a:pt x="280" y="260"/>
                    <a:pt x="280" y="260"/>
                  </a:cubicBezTo>
                  <a:cubicBezTo>
                    <a:pt x="283" y="262"/>
                    <a:pt x="283" y="262"/>
                    <a:pt x="283" y="262"/>
                  </a:cubicBezTo>
                  <a:cubicBezTo>
                    <a:pt x="284" y="263"/>
                    <a:pt x="284" y="263"/>
                    <a:pt x="284" y="263"/>
                  </a:cubicBezTo>
                  <a:cubicBezTo>
                    <a:pt x="285" y="262"/>
                    <a:pt x="285" y="262"/>
                    <a:pt x="285" y="262"/>
                  </a:cubicBezTo>
                  <a:cubicBezTo>
                    <a:pt x="286" y="262"/>
                    <a:pt x="286" y="262"/>
                    <a:pt x="286" y="262"/>
                  </a:cubicBezTo>
                  <a:cubicBezTo>
                    <a:pt x="286" y="262"/>
                    <a:pt x="286" y="262"/>
                    <a:pt x="286" y="262"/>
                  </a:cubicBezTo>
                  <a:cubicBezTo>
                    <a:pt x="286" y="263"/>
                    <a:pt x="286" y="263"/>
                    <a:pt x="286" y="263"/>
                  </a:cubicBezTo>
                  <a:cubicBezTo>
                    <a:pt x="284" y="264"/>
                    <a:pt x="284" y="264"/>
                    <a:pt x="284" y="264"/>
                  </a:cubicBezTo>
                  <a:cubicBezTo>
                    <a:pt x="283" y="264"/>
                    <a:pt x="283" y="264"/>
                    <a:pt x="283" y="264"/>
                  </a:cubicBezTo>
                  <a:cubicBezTo>
                    <a:pt x="282" y="262"/>
                    <a:pt x="282" y="262"/>
                    <a:pt x="282" y="262"/>
                  </a:cubicBezTo>
                  <a:cubicBezTo>
                    <a:pt x="279" y="261"/>
                    <a:pt x="279" y="261"/>
                    <a:pt x="279" y="261"/>
                  </a:cubicBezTo>
                  <a:cubicBezTo>
                    <a:pt x="278" y="260"/>
                    <a:pt x="278" y="260"/>
                    <a:pt x="278" y="260"/>
                  </a:cubicBezTo>
                  <a:cubicBezTo>
                    <a:pt x="277" y="260"/>
                    <a:pt x="277" y="260"/>
                    <a:pt x="277" y="260"/>
                  </a:cubicBezTo>
                  <a:cubicBezTo>
                    <a:pt x="276" y="260"/>
                    <a:pt x="276" y="260"/>
                    <a:pt x="276" y="260"/>
                  </a:cubicBezTo>
                  <a:cubicBezTo>
                    <a:pt x="276" y="261"/>
                    <a:pt x="276" y="261"/>
                    <a:pt x="276" y="261"/>
                  </a:cubicBezTo>
                  <a:cubicBezTo>
                    <a:pt x="276" y="262"/>
                    <a:pt x="276" y="262"/>
                    <a:pt x="276" y="262"/>
                  </a:cubicBezTo>
                  <a:cubicBezTo>
                    <a:pt x="276" y="263"/>
                    <a:pt x="276" y="263"/>
                    <a:pt x="276" y="263"/>
                  </a:cubicBezTo>
                  <a:cubicBezTo>
                    <a:pt x="280" y="266"/>
                    <a:pt x="280" y="266"/>
                    <a:pt x="280" y="266"/>
                  </a:cubicBezTo>
                  <a:cubicBezTo>
                    <a:pt x="281" y="268"/>
                    <a:pt x="281" y="268"/>
                    <a:pt x="281" y="268"/>
                  </a:cubicBezTo>
                  <a:cubicBezTo>
                    <a:pt x="284" y="269"/>
                    <a:pt x="284" y="269"/>
                    <a:pt x="284" y="269"/>
                  </a:cubicBezTo>
                  <a:cubicBezTo>
                    <a:pt x="285" y="270"/>
                    <a:pt x="285" y="270"/>
                    <a:pt x="285" y="270"/>
                  </a:cubicBezTo>
                  <a:cubicBezTo>
                    <a:pt x="286" y="271"/>
                    <a:pt x="286" y="271"/>
                    <a:pt x="286" y="271"/>
                  </a:cubicBezTo>
                  <a:cubicBezTo>
                    <a:pt x="287" y="270"/>
                    <a:pt x="287" y="270"/>
                    <a:pt x="287" y="270"/>
                  </a:cubicBezTo>
                  <a:cubicBezTo>
                    <a:pt x="287" y="270"/>
                    <a:pt x="287" y="270"/>
                    <a:pt x="287" y="270"/>
                  </a:cubicBezTo>
                  <a:cubicBezTo>
                    <a:pt x="288" y="268"/>
                    <a:pt x="288" y="268"/>
                    <a:pt x="288" y="268"/>
                  </a:cubicBezTo>
                  <a:cubicBezTo>
                    <a:pt x="289" y="268"/>
                    <a:pt x="289" y="268"/>
                    <a:pt x="289" y="268"/>
                  </a:cubicBezTo>
                  <a:cubicBezTo>
                    <a:pt x="290" y="268"/>
                    <a:pt x="290" y="268"/>
                    <a:pt x="290" y="268"/>
                  </a:cubicBezTo>
                  <a:cubicBezTo>
                    <a:pt x="291" y="268"/>
                    <a:pt x="291" y="268"/>
                    <a:pt x="291" y="268"/>
                  </a:cubicBezTo>
                  <a:cubicBezTo>
                    <a:pt x="291" y="266"/>
                    <a:pt x="291" y="266"/>
                    <a:pt x="291" y="266"/>
                  </a:cubicBezTo>
                  <a:cubicBezTo>
                    <a:pt x="292" y="266"/>
                    <a:pt x="292" y="266"/>
                    <a:pt x="292" y="266"/>
                  </a:cubicBezTo>
                  <a:cubicBezTo>
                    <a:pt x="293" y="266"/>
                    <a:pt x="293" y="266"/>
                    <a:pt x="293" y="266"/>
                  </a:cubicBezTo>
                  <a:cubicBezTo>
                    <a:pt x="294" y="266"/>
                    <a:pt x="294" y="266"/>
                    <a:pt x="294" y="266"/>
                  </a:cubicBezTo>
                  <a:cubicBezTo>
                    <a:pt x="295" y="266"/>
                    <a:pt x="295" y="266"/>
                    <a:pt x="295" y="266"/>
                  </a:cubicBezTo>
                  <a:cubicBezTo>
                    <a:pt x="297" y="266"/>
                    <a:pt x="297" y="266"/>
                    <a:pt x="297" y="266"/>
                  </a:cubicBezTo>
                  <a:cubicBezTo>
                    <a:pt x="298" y="266"/>
                    <a:pt x="298" y="266"/>
                    <a:pt x="298" y="266"/>
                  </a:cubicBezTo>
                  <a:cubicBezTo>
                    <a:pt x="299" y="266"/>
                    <a:pt x="299" y="266"/>
                    <a:pt x="299" y="266"/>
                  </a:cubicBezTo>
                  <a:cubicBezTo>
                    <a:pt x="299" y="264"/>
                    <a:pt x="299" y="264"/>
                    <a:pt x="299" y="264"/>
                  </a:cubicBezTo>
                  <a:cubicBezTo>
                    <a:pt x="299" y="262"/>
                    <a:pt x="299" y="262"/>
                    <a:pt x="299" y="262"/>
                  </a:cubicBezTo>
                  <a:cubicBezTo>
                    <a:pt x="300" y="261"/>
                    <a:pt x="300" y="261"/>
                    <a:pt x="300" y="261"/>
                  </a:cubicBezTo>
                  <a:cubicBezTo>
                    <a:pt x="301" y="259"/>
                    <a:pt x="301" y="259"/>
                    <a:pt x="301" y="259"/>
                  </a:cubicBezTo>
                  <a:cubicBezTo>
                    <a:pt x="301" y="258"/>
                    <a:pt x="301" y="258"/>
                    <a:pt x="301" y="258"/>
                  </a:cubicBezTo>
                  <a:cubicBezTo>
                    <a:pt x="300" y="257"/>
                    <a:pt x="300" y="257"/>
                    <a:pt x="300" y="257"/>
                  </a:cubicBezTo>
                  <a:cubicBezTo>
                    <a:pt x="299" y="257"/>
                    <a:pt x="299" y="257"/>
                    <a:pt x="299" y="257"/>
                  </a:cubicBezTo>
                  <a:cubicBezTo>
                    <a:pt x="298" y="257"/>
                    <a:pt x="298" y="257"/>
                    <a:pt x="298" y="257"/>
                  </a:cubicBezTo>
                  <a:cubicBezTo>
                    <a:pt x="297" y="258"/>
                    <a:pt x="297" y="258"/>
                    <a:pt x="297" y="258"/>
                  </a:cubicBezTo>
                  <a:cubicBezTo>
                    <a:pt x="297" y="257"/>
                    <a:pt x="297" y="257"/>
                    <a:pt x="297" y="257"/>
                  </a:cubicBezTo>
                  <a:cubicBezTo>
                    <a:pt x="296" y="257"/>
                    <a:pt x="296" y="257"/>
                    <a:pt x="296" y="257"/>
                  </a:cubicBezTo>
                  <a:cubicBezTo>
                    <a:pt x="295" y="258"/>
                    <a:pt x="295" y="258"/>
                    <a:pt x="295" y="258"/>
                  </a:cubicBezTo>
                  <a:cubicBezTo>
                    <a:pt x="294" y="257"/>
                    <a:pt x="294" y="257"/>
                    <a:pt x="294" y="257"/>
                  </a:cubicBezTo>
                  <a:cubicBezTo>
                    <a:pt x="294" y="255"/>
                    <a:pt x="294" y="255"/>
                    <a:pt x="294" y="255"/>
                  </a:cubicBezTo>
                  <a:cubicBezTo>
                    <a:pt x="293" y="255"/>
                    <a:pt x="293" y="255"/>
                    <a:pt x="293" y="255"/>
                  </a:cubicBezTo>
                  <a:cubicBezTo>
                    <a:pt x="292" y="254"/>
                    <a:pt x="292" y="254"/>
                    <a:pt x="292" y="254"/>
                  </a:cubicBezTo>
                  <a:cubicBezTo>
                    <a:pt x="292" y="254"/>
                    <a:pt x="292" y="254"/>
                    <a:pt x="292" y="254"/>
                  </a:cubicBezTo>
                  <a:cubicBezTo>
                    <a:pt x="291" y="255"/>
                    <a:pt x="291" y="255"/>
                    <a:pt x="291" y="255"/>
                  </a:cubicBezTo>
                  <a:cubicBezTo>
                    <a:pt x="291" y="256"/>
                    <a:pt x="291" y="256"/>
                    <a:pt x="291" y="256"/>
                  </a:cubicBezTo>
                  <a:cubicBezTo>
                    <a:pt x="292" y="257"/>
                    <a:pt x="292" y="257"/>
                    <a:pt x="292" y="257"/>
                  </a:cubicBezTo>
                  <a:cubicBezTo>
                    <a:pt x="292" y="258"/>
                    <a:pt x="292" y="258"/>
                    <a:pt x="292" y="258"/>
                  </a:cubicBezTo>
                  <a:cubicBezTo>
                    <a:pt x="291" y="259"/>
                    <a:pt x="291" y="259"/>
                    <a:pt x="291" y="259"/>
                  </a:cubicBezTo>
                  <a:cubicBezTo>
                    <a:pt x="291" y="261"/>
                    <a:pt x="291" y="261"/>
                    <a:pt x="291" y="261"/>
                  </a:cubicBezTo>
                  <a:cubicBezTo>
                    <a:pt x="291" y="260"/>
                    <a:pt x="291" y="260"/>
                    <a:pt x="291" y="260"/>
                  </a:cubicBezTo>
                  <a:cubicBezTo>
                    <a:pt x="291" y="258"/>
                    <a:pt x="291" y="258"/>
                    <a:pt x="291" y="258"/>
                  </a:cubicBezTo>
                  <a:cubicBezTo>
                    <a:pt x="291" y="256"/>
                    <a:pt x="291" y="256"/>
                    <a:pt x="291" y="256"/>
                  </a:cubicBezTo>
                  <a:cubicBezTo>
                    <a:pt x="290" y="256"/>
                    <a:pt x="290" y="256"/>
                    <a:pt x="290" y="256"/>
                  </a:cubicBezTo>
                  <a:cubicBezTo>
                    <a:pt x="289" y="254"/>
                    <a:pt x="289" y="254"/>
                    <a:pt x="289" y="254"/>
                  </a:cubicBezTo>
                  <a:cubicBezTo>
                    <a:pt x="288" y="253"/>
                    <a:pt x="288" y="253"/>
                    <a:pt x="288" y="253"/>
                  </a:cubicBezTo>
                  <a:cubicBezTo>
                    <a:pt x="288" y="253"/>
                    <a:pt x="288" y="253"/>
                    <a:pt x="288" y="253"/>
                  </a:cubicBezTo>
                  <a:cubicBezTo>
                    <a:pt x="288" y="252"/>
                    <a:pt x="288" y="252"/>
                    <a:pt x="288" y="252"/>
                  </a:cubicBezTo>
                  <a:cubicBezTo>
                    <a:pt x="289" y="252"/>
                    <a:pt x="289" y="252"/>
                    <a:pt x="289" y="252"/>
                  </a:cubicBezTo>
                  <a:cubicBezTo>
                    <a:pt x="290" y="250"/>
                    <a:pt x="290" y="250"/>
                    <a:pt x="290" y="250"/>
                  </a:cubicBezTo>
                  <a:cubicBezTo>
                    <a:pt x="290" y="249"/>
                    <a:pt x="290" y="249"/>
                    <a:pt x="290" y="249"/>
                  </a:cubicBezTo>
                  <a:cubicBezTo>
                    <a:pt x="290" y="248"/>
                    <a:pt x="290" y="248"/>
                    <a:pt x="290" y="248"/>
                  </a:cubicBezTo>
                  <a:cubicBezTo>
                    <a:pt x="289" y="248"/>
                    <a:pt x="289" y="248"/>
                    <a:pt x="289" y="248"/>
                  </a:cubicBezTo>
                  <a:cubicBezTo>
                    <a:pt x="289" y="247"/>
                    <a:pt x="289" y="247"/>
                    <a:pt x="289" y="247"/>
                  </a:cubicBezTo>
                  <a:cubicBezTo>
                    <a:pt x="291" y="247"/>
                    <a:pt x="291" y="247"/>
                    <a:pt x="291" y="247"/>
                  </a:cubicBezTo>
                  <a:cubicBezTo>
                    <a:pt x="292" y="247"/>
                    <a:pt x="292" y="247"/>
                    <a:pt x="292" y="247"/>
                  </a:cubicBezTo>
                  <a:cubicBezTo>
                    <a:pt x="292" y="246"/>
                    <a:pt x="292" y="246"/>
                    <a:pt x="292" y="246"/>
                  </a:cubicBezTo>
                  <a:cubicBezTo>
                    <a:pt x="292" y="244"/>
                    <a:pt x="292" y="244"/>
                    <a:pt x="292" y="244"/>
                  </a:cubicBezTo>
                  <a:cubicBezTo>
                    <a:pt x="292" y="243"/>
                    <a:pt x="292" y="243"/>
                    <a:pt x="292" y="243"/>
                  </a:cubicBezTo>
                  <a:cubicBezTo>
                    <a:pt x="292" y="242"/>
                    <a:pt x="292" y="242"/>
                    <a:pt x="292" y="242"/>
                  </a:cubicBezTo>
                  <a:cubicBezTo>
                    <a:pt x="292" y="242"/>
                    <a:pt x="292" y="242"/>
                    <a:pt x="292" y="242"/>
                  </a:cubicBezTo>
                  <a:cubicBezTo>
                    <a:pt x="293" y="243"/>
                    <a:pt x="293" y="243"/>
                    <a:pt x="293" y="243"/>
                  </a:cubicBezTo>
                  <a:cubicBezTo>
                    <a:pt x="294" y="244"/>
                    <a:pt x="294" y="244"/>
                    <a:pt x="294" y="244"/>
                  </a:cubicBezTo>
                  <a:cubicBezTo>
                    <a:pt x="294" y="245"/>
                    <a:pt x="294" y="245"/>
                    <a:pt x="294" y="245"/>
                  </a:cubicBezTo>
                  <a:cubicBezTo>
                    <a:pt x="295" y="245"/>
                    <a:pt x="295" y="245"/>
                    <a:pt x="295" y="245"/>
                  </a:cubicBezTo>
                  <a:cubicBezTo>
                    <a:pt x="297" y="244"/>
                    <a:pt x="297" y="244"/>
                    <a:pt x="297" y="244"/>
                  </a:cubicBezTo>
                  <a:cubicBezTo>
                    <a:pt x="298" y="244"/>
                    <a:pt x="298" y="244"/>
                    <a:pt x="298" y="244"/>
                  </a:cubicBezTo>
                  <a:cubicBezTo>
                    <a:pt x="299" y="245"/>
                    <a:pt x="299" y="245"/>
                    <a:pt x="299" y="245"/>
                  </a:cubicBezTo>
                  <a:cubicBezTo>
                    <a:pt x="301" y="246"/>
                    <a:pt x="301" y="246"/>
                    <a:pt x="301" y="246"/>
                  </a:cubicBezTo>
                  <a:cubicBezTo>
                    <a:pt x="303" y="247"/>
                    <a:pt x="303" y="247"/>
                    <a:pt x="303" y="247"/>
                  </a:cubicBezTo>
                  <a:cubicBezTo>
                    <a:pt x="302" y="248"/>
                    <a:pt x="302" y="248"/>
                    <a:pt x="302" y="248"/>
                  </a:cubicBezTo>
                  <a:cubicBezTo>
                    <a:pt x="303" y="250"/>
                    <a:pt x="303" y="250"/>
                    <a:pt x="303" y="250"/>
                  </a:cubicBezTo>
                  <a:cubicBezTo>
                    <a:pt x="304" y="250"/>
                    <a:pt x="304" y="250"/>
                    <a:pt x="304" y="250"/>
                  </a:cubicBezTo>
                  <a:cubicBezTo>
                    <a:pt x="304" y="251"/>
                    <a:pt x="304" y="251"/>
                    <a:pt x="304" y="251"/>
                  </a:cubicBezTo>
                  <a:cubicBezTo>
                    <a:pt x="305" y="252"/>
                    <a:pt x="305" y="252"/>
                    <a:pt x="305" y="252"/>
                  </a:cubicBezTo>
                  <a:cubicBezTo>
                    <a:pt x="307" y="251"/>
                    <a:pt x="307" y="251"/>
                    <a:pt x="307" y="251"/>
                  </a:cubicBezTo>
                  <a:cubicBezTo>
                    <a:pt x="309" y="248"/>
                    <a:pt x="309" y="248"/>
                    <a:pt x="309" y="248"/>
                  </a:cubicBezTo>
                  <a:cubicBezTo>
                    <a:pt x="309" y="247"/>
                    <a:pt x="309" y="247"/>
                    <a:pt x="309" y="247"/>
                  </a:cubicBezTo>
                  <a:cubicBezTo>
                    <a:pt x="309" y="246"/>
                    <a:pt x="309" y="246"/>
                    <a:pt x="309" y="246"/>
                  </a:cubicBezTo>
                  <a:cubicBezTo>
                    <a:pt x="308" y="244"/>
                    <a:pt x="308" y="244"/>
                    <a:pt x="308" y="244"/>
                  </a:cubicBezTo>
                  <a:cubicBezTo>
                    <a:pt x="309" y="243"/>
                    <a:pt x="309" y="243"/>
                    <a:pt x="309" y="243"/>
                  </a:cubicBezTo>
                  <a:cubicBezTo>
                    <a:pt x="309" y="243"/>
                    <a:pt x="309" y="243"/>
                    <a:pt x="309" y="243"/>
                  </a:cubicBezTo>
                  <a:cubicBezTo>
                    <a:pt x="307" y="242"/>
                    <a:pt x="307" y="242"/>
                    <a:pt x="307" y="242"/>
                  </a:cubicBezTo>
                  <a:cubicBezTo>
                    <a:pt x="306" y="243"/>
                    <a:pt x="306" y="243"/>
                    <a:pt x="306" y="243"/>
                  </a:cubicBezTo>
                  <a:cubicBezTo>
                    <a:pt x="305" y="244"/>
                    <a:pt x="305" y="244"/>
                    <a:pt x="305" y="244"/>
                  </a:cubicBezTo>
                  <a:cubicBezTo>
                    <a:pt x="304" y="243"/>
                    <a:pt x="304" y="243"/>
                    <a:pt x="304" y="243"/>
                  </a:cubicBezTo>
                  <a:cubicBezTo>
                    <a:pt x="302" y="241"/>
                    <a:pt x="302" y="241"/>
                    <a:pt x="302" y="241"/>
                  </a:cubicBezTo>
                  <a:cubicBezTo>
                    <a:pt x="300" y="241"/>
                    <a:pt x="300" y="241"/>
                    <a:pt x="300" y="241"/>
                  </a:cubicBezTo>
                  <a:cubicBezTo>
                    <a:pt x="299" y="241"/>
                    <a:pt x="299" y="241"/>
                    <a:pt x="299" y="241"/>
                  </a:cubicBezTo>
                  <a:cubicBezTo>
                    <a:pt x="299" y="241"/>
                    <a:pt x="299" y="241"/>
                    <a:pt x="299" y="241"/>
                  </a:cubicBezTo>
                  <a:cubicBezTo>
                    <a:pt x="299" y="240"/>
                    <a:pt x="299" y="240"/>
                    <a:pt x="299" y="240"/>
                  </a:cubicBezTo>
                  <a:cubicBezTo>
                    <a:pt x="299" y="240"/>
                    <a:pt x="299" y="240"/>
                    <a:pt x="299" y="240"/>
                  </a:cubicBezTo>
                  <a:cubicBezTo>
                    <a:pt x="300" y="239"/>
                    <a:pt x="300" y="239"/>
                    <a:pt x="300" y="239"/>
                  </a:cubicBezTo>
                  <a:cubicBezTo>
                    <a:pt x="300" y="236"/>
                    <a:pt x="300" y="236"/>
                    <a:pt x="300" y="236"/>
                  </a:cubicBezTo>
                  <a:cubicBezTo>
                    <a:pt x="301" y="235"/>
                    <a:pt x="301" y="235"/>
                    <a:pt x="301" y="235"/>
                  </a:cubicBezTo>
                  <a:cubicBezTo>
                    <a:pt x="301" y="234"/>
                    <a:pt x="301" y="234"/>
                    <a:pt x="301" y="234"/>
                  </a:cubicBezTo>
                  <a:cubicBezTo>
                    <a:pt x="299" y="233"/>
                    <a:pt x="299" y="233"/>
                    <a:pt x="299" y="233"/>
                  </a:cubicBezTo>
                  <a:cubicBezTo>
                    <a:pt x="298" y="233"/>
                    <a:pt x="298" y="233"/>
                    <a:pt x="298" y="233"/>
                  </a:cubicBezTo>
                  <a:cubicBezTo>
                    <a:pt x="297" y="235"/>
                    <a:pt x="297" y="235"/>
                    <a:pt x="297" y="235"/>
                  </a:cubicBezTo>
                  <a:cubicBezTo>
                    <a:pt x="295" y="235"/>
                    <a:pt x="295" y="235"/>
                    <a:pt x="295" y="235"/>
                  </a:cubicBezTo>
                  <a:cubicBezTo>
                    <a:pt x="293" y="235"/>
                    <a:pt x="293" y="235"/>
                    <a:pt x="293" y="235"/>
                  </a:cubicBezTo>
                  <a:cubicBezTo>
                    <a:pt x="293" y="234"/>
                    <a:pt x="293" y="234"/>
                    <a:pt x="293" y="234"/>
                  </a:cubicBezTo>
                  <a:cubicBezTo>
                    <a:pt x="292" y="232"/>
                    <a:pt x="292" y="232"/>
                    <a:pt x="292" y="232"/>
                  </a:cubicBezTo>
                  <a:cubicBezTo>
                    <a:pt x="292" y="232"/>
                    <a:pt x="292" y="232"/>
                    <a:pt x="292" y="232"/>
                  </a:cubicBezTo>
                  <a:cubicBezTo>
                    <a:pt x="292" y="230"/>
                    <a:pt x="292" y="230"/>
                    <a:pt x="292" y="230"/>
                  </a:cubicBezTo>
                  <a:cubicBezTo>
                    <a:pt x="293" y="231"/>
                    <a:pt x="293" y="231"/>
                    <a:pt x="293" y="231"/>
                  </a:cubicBezTo>
                  <a:cubicBezTo>
                    <a:pt x="293" y="232"/>
                    <a:pt x="293" y="232"/>
                    <a:pt x="293" y="232"/>
                  </a:cubicBezTo>
                  <a:cubicBezTo>
                    <a:pt x="293" y="233"/>
                    <a:pt x="293" y="233"/>
                    <a:pt x="293" y="233"/>
                  </a:cubicBezTo>
                  <a:cubicBezTo>
                    <a:pt x="293" y="234"/>
                    <a:pt x="293" y="234"/>
                    <a:pt x="293" y="234"/>
                  </a:cubicBezTo>
                  <a:cubicBezTo>
                    <a:pt x="295" y="234"/>
                    <a:pt x="295" y="234"/>
                    <a:pt x="295" y="234"/>
                  </a:cubicBezTo>
                  <a:cubicBezTo>
                    <a:pt x="296" y="234"/>
                    <a:pt x="296" y="234"/>
                    <a:pt x="296" y="234"/>
                  </a:cubicBezTo>
                  <a:cubicBezTo>
                    <a:pt x="297" y="233"/>
                    <a:pt x="297" y="233"/>
                    <a:pt x="297" y="233"/>
                  </a:cubicBezTo>
                  <a:cubicBezTo>
                    <a:pt x="299" y="232"/>
                    <a:pt x="299" y="232"/>
                    <a:pt x="299" y="232"/>
                  </a:cubicBezTo>
                  <a:cubicBezTo>
                    <a:pt x="300" y="232"/>
                    <a:pt x="300" y="232"/>
                    <a:pt x="300" y="232"/>
                  </a:cubicBezTo>
                  <a:cubicBezTo>
                    <a:pt x="301" y="233"/>
                    <a:pt x="301" y="233"/>
                    <a:pt x="301" y="233"/>
                  </a:cubicBezTo>
                  <a:cubicBezTo>
                    <a:pt x="302" y="233"/>
                    <a:pt x="302" y="233"/>
                    <a:pt x="302" y="233"/>
                  </a:cubicBezTo>
                  <a:cubicBezTo>
                    <a:pt x="302" y="232"/>
                    <a:pt x="302" y="232"/>
                    <a:pt x="302" y="232"/>
                  </a:cubicBezTo>
                  <a:cubicBezTo>
                    <a:pt x="302" y="231"/>
                    <a:pt x="302" y="231"/>
                    <a:pt x="302" y="231"/>
                  </a:cubicBezTo>
                  <a:cubicBezTo>
                    <a:pt x="299" y="228"/>
                    <a:pt x="299" y="228"/>
                    <a:pt x="299" y="228"/>
                  </a:cubicBezTo>
                  <a:cubicBezTo>
                    <a:pt x="296" y="226"/>
                    <a:pt x="296" y="226"/>
                    <a:pt x="296" y="226"/>
                  </a:cubicBezTo>
                  <a:cubicBezTo>
                    <a:pt x="294" y="226"/>
                    <a:pt x="294" y="226"/>
                    <a:pt x="294" y="226"/>
                  </a:cubicBezTo>
                  <a:cubicBezTo>
                    <a:pt x="292" y="225"/>
                    <a:pt x="292" y="225"/>
                    <a:pt x="292" y="225"/>
                  </a:cubicBezTo>
                  <a:cubicBezTo>
                    <a:pt x="290" y="223"/>
                    <a:pt x="290" y="223"/>
                    <a:pt x="290" y="223"/>
                  </a:cubicBezTo>
                  <a:cubicBezTo>
                    <a:pt x="290" y="222"/>
                    <a:pt x="290" y="222"/>
                    <a:pt x="290" y="222"/>
                  </a:cubicBezTo>
                  <a:cubicBezTo>
                    <a:pt x="290" y="221"/>
                    <a:pt x="290" y="221"/>
                    <a:pt x="290" y="221"/>
                  </a:cubicBezTo>
                  <a:cubicBezTo>
                    <a:pt x="291" y="222"/>
                    <a:pt x="291" y="222"/>
                    <a:pt x="291" y="222"/>
                  </a:cubicBezTo>
                  <a:cubicBezTo>
                    <a:pt x="292" y="224"/>
                    <a:pt x="292" y="224"/>
                    <a:pt x="292" y="224"/>
                  </a:cubicBezTo>
                  <a:cubicBezTo>
                    <a:pt x="293" y="225"/>
                    <a:pt x="293" y="225"/>
                    <a:pt x="293" y="225"/>
                  </a:cubicBezTo>
                  <a:cubicBezTo>
                    <a:pt x="295" y="225"/>
                    <a:pt x="295" y="225"/>
                    <a:pt x="295" y="225"/>
                  </a:cubicBezTo>
                  <a:cubicBezTo>
                    <a:pt x="295" y="224"/>
                    <a:pt x="295" y="224"/>
                    <a:pt x="295" y="224"/>
                  </a:cubicBezTo>
                  <a:cubicBezTo>
                    <a:pt x="295" y="223"/>
                    <a:pt x="295" y="223"/>
                    <a:pt x="295" y="223"/>
                  </a:cubicBezTo>
                  <a:cubicBezTo>
                    <a:pt x="294" y="221"/>
                    <a:pt x="294" y="221"/>
                    <a:pt x="294" y="221"/>
                  </a:cubicBezTo>
                  <a:cubicBezTo>
                    <a:pt x="293" y="221"/>
                    <a:pt x="293" y="221"/>
                    <a:pt x="293" y="221"/>
                  </a:cubicBezTo>
                  <a:cubicBezTo>
                    <a:pt x="293" y="220"/>
                    <a:pt x="293" y="220"/>
                    <a:pt x="293" y="220"/>
                  </a:cubicBezTo>
                  <a:cubicBezTo>
                    <a:pt x="294" y="220"/>
                    <a:pt x="294" y="220"/>
                    <a:pt x="294" y="220"/>
                  </a:cubicBezTo>
                  <a:cubicBezTo>
                    <a:pt x="295" y="221"/>
                    <a:pt x="295" y="221"/>
                    <a:pt x="295" y="221"/>
                  </a:cubicBezTo>
                  <a:cubicBezTo>
                    <a:pt x="297" y="223"/>
                    <a:pt x="297" y="223"/>
                    <a:pt x="297" y="223"/>
                  </a:cubicBezTo>
                  <a:cubicBezTo>
                    <a:pt x="297" y="224"/>
                    <a:pt x="297" y="224"/>
                    <a:pt x="297" y="224"/>
                  </a:cubicBezTo>
                  <a:cubicBezTo>
                    <a:pt x="297" y="225"/>
                    <a:pt x="297" y="225"/>
                    <a:pt x="297" y="225"/>
                  </a:cubicBezTo>
                  <a:cubicBezTo>
                    <a:pt x="299" y="227"/>
                    <a:pt x="299" y="227"/>
                    <a:pt x="299" y="227"/>
                  </a:cubicBezTo>
                  <a:cubicBezTo>
                    <a:pt x="300" y="228"/>
                    <a:pt x="300" y="228"/>
                    <a:pt x="300" y="228"/>
                  </a:cubicBezTo>
                  <a:cubicBezTo>
                    <a:pt x="302" y="230"/>
                    <a:pt x="302" y="230"/>
                    <a:pt x="302" y="230"/>
                  </a:cubicBezTo>
                  <a:cubicBezTo>
                    <a:pt x="303" y="230"/>
                    <a:pt x="303" y="230"/>
                    <a:pt x="303" y="230"/>
                  </a:cubicBezTo>
                  <a:cubicBezTo>
                    <a:pt x="304" y="230"/>
                    <a:pt x="304" y="230"/>
                    <a:pt x="304" y="230"/>
                  </a:cubicBezTo>
                  <a:cubicBezTo>
                    <a:pt x="305" y="230"/>
                    <a:pt x="305" y="230"/>
                    <a:pt x="305" y="230"/>
                  </a:cubicBezTo>
                  <a:cubicBezTo>
                    <a:pt x="305" y="231"/>
                    <a:pt x="305" y="231"/>
                    <a:pt x="305" y="231"/>
                  </a:cubicBezTo>
                  <a:cubicBezTo>
                    <a:pt x="304" y="232"/>
                    <a:pt x="304" y="232"/>
                    <a:pt x="304" y="232"/>
                  </a:cubicBezTo>
                  <a:cubicBezTo>
                    <a:pt x="305" y="233"/>
                    <a:pt x="305" y="233"/>
                    <a:pt x="305" y="233"/>
                  </a:cubicBezTo>
                  <a:cubicBezTo>
                    <a:pt x="306" y="234"/>
                    <a:pt x="306" y="234"/>
                    <a:pt x="306" y="234"/>
                  </a:cubicBezTo>
                  <a:cubicBezTo>
                    <a:pt x="307" y="234"/>
                    <a:pt x="307" y="234"/>
                    <a:pt x="307" y="234"/>
                  </a:cubicBezTo>
                  <a:cubicBezTo>
                    <a:pt x="308" y="233"/>
                    <a:pt x="308" y="233"/>
                    <a:pt x="308" y="233"/>
                  </a:cubicBezTo>
                  <a:cubicBezTo>
                    <a:pt x="309" y="230"/>
                    <a:pt x="309" y="230"/>
                    <a:pt x="309" y="230"/>
                  </a:cubicBezTo>
                  <a:cubicBezTo>
                    <a:pt x="309" y="229"/>
                    <a:pt x="309" y="229"/>
                    <a:pt x="309" y="229"/>
                  </a:cubicBezTo>
                  <a:cubicBezTo>
                    <a:pt x="309" y="228"/>
                    <a:pt x="309" y="228"/>
                    <a:pt x="309" y="228"/>
                  </a:cubicBezTo>
                  <a:cubicBezTo>
                    <a:pt x="309" y="227"/>
                    <a:pt x="309" y="227"/>
                    <a:pt x="309" y="227"/>
                  </a:cubicBezTo>
                  <a:cubicBezTo>
                    <a:pt x="309" y="226"/>
                    <a:pt x="309" y="226"/>
                    <a:pt x="309" y="226"/>
                  </a:cubicBezTo>
                  <a:cubicBezTo>
                    <a:pt x="309" y="224"/>
                    <a:pt x="309" y="224"/>
                    <a:pt x="309" y="224"/>
                  </a:cubicBezTo>
                  <a:cubicBezTo>
                    <a:pt x="308" y="223"/>
                    <a:pt x="308" y="223"/>
                    <a:pt x="308" y="223"/>
                  </a:cubicBezTo>
                  <a:cubicBezTo>
                    <a:pt x="309" y="222"/>
                    <a:pt x="309" y="222"/>
                    <a:pt x="309" y="222"/>
                  </a:cubicBezTo>
                  <a:cubicBezTo>
                    <a:pt x="309" y="221"/>
                    <a:pt x="309" y="221"/>
                    <a:pt x="309" y="221"/>
                  </a:cubicBezTo>
                  <a:cubicBezTo>
                    <a:pt x="309" y="221"/>
                    <a:pt x="309" y="221"/>
                    <a:pt x="309" y="221"/>
                  </a:cubicBezTo>
                  <a:cubicBezTo>
                    <a:pt x="310" y="222"/>
                    <a:pt x="310" y="222"/>
                    <a:pt x="310" y="222"/>
                  </a:cubicBezTo>
                  <a:cubicBezTo>
                    <a:pt x="311" y="222"/>
                    <a:pt x="311" y="222"/>
                    <a:pt x="311" y="222"/>
                  </a:cubicBezTo>
                  <a:cubicBezTo>
                    <a:pt x="311" y="221"/>
                    <a:pt x="311" y="221"/>
                    <a:pt x="311" y="221"/>
                  </a:cubicBezTo>
                  <a:cubicBezTo>
                    <a:pt x="309" y="220"/>
                    <a:pt x="309" y="220"/>
                    <a:pt x="309" y="220"/>
                  </a:cubicBezTo>
                  <a:cubicBezTo>
                    <a:pt x="308" y="218"/>
                    <a:pt x="308" y="218"/>
                    <a:pt x="308" y="218"/>
                  </a:cubicBezTo>
                  <a:cubicBezTo>
                    <a:pt x="307" y="217"/>
                    <a:pt x="307" y="217"/>
                    <a:pt x="307" y="217"/>
                  </a:cubicBezTo>
                  <a:cubicBezTo>
                    <a:pt x="306" y="217"/>
                    <a:pt x="306" y="217"/>
                    <a:pt x="306" y="217"/>
                  </a:cubicBezTo>
                  <a:cubicBezTo>
                    <a:pt x="305" y="217"/>
                    <a:pt x="305" y="217"/>
                    <a:pt x="305" y="217"/>
                  </a:cubicBezTo>
                  <a:cubicBezTo>
                    <a:pt x="304" y="216"/>
                    <a:pt x="304" y="216"/>
                    <a:pt x="304" y="216"/>
                  </a:cubicBezTo>
                  <a:cubicBezTo>
                    <a:pt x="303" y="215"/>
                    <a:pt x="303" y="215"/>
                    <a:pt x="303" y="215"/>
                  </a:cubicBezTo>
                  <a:cubicBezTo>
                    <a:pt x="300" y="215"/>
                    <a:pt x="300" y="215"/>
                    <a:pt x="300" y="215"/>
                  </a:cubicBezTo>
                  <a:cubicBezTo>
                    <a:pt x="299" y="215"/>
                    <a:pt x="299" y="215"/>
                    <a:pt x="299" y="215"/>
                  </a:cubicBezTo>
                  <a:cubicBezTo>
                    <a:pt x="298" y="215"/>
                    <a:pt x="298" y="215"/>
                    <a:pt x="298" y="215"/>
                  </a:cubicBezTo>
                  <a:cubicBezTo>
                    <a:pt x="298" y="215"/>
                    <a:pt x="298" y="215"/>
                    <a:pt x="298" y="215"/>
                  </a:cubicBezTo>
                  <a:cubicBezTo>
                    <a:pt x="297" y="214"/>
                    <a:pt x="297" y="214"/>
                    <a:pt x="297" y="214"/>
                  </a:cubicBezTo>
                  <a:cubicBezTo>
                    <a:pt x="298" y="213"/>
                    <a:pt x="298" y="213"/>
                    <a:pt x="298" y="213"/>
                  </a:cubicBezTo>
                  <a:cubicBezTo>
                    <a:pt x="298" y="214"/>
                    <a:pt x="298" y="214"/>
                    <a:pt x="298" y="214"/>
                  </a:cubicBezTo>
                  <a:cubicBezTo>
                    <a:pt x="299" y="214"/>
                    <a:pt x="299" y="214"/>
                    <a:pt x="299" y="214"/>
                  </a:cubicBezTo>
                  <a:cubicBezTo>
                    <a:pt x="301" y="214"/>
                    <a:pt x="301" y="214"/>
                    <a:pt x="301" y="214"/>
                  </a:cubicBezTo>
                  <a:cubicBezTo>
                    <a:pt x="303" y="214"/>
                    <a:pt x="303" y="214"/>
                    <a:pt x="303" y="214"/>
                  </a:cubicBezTo>
                  <a:cubicBezTo>
                    <a:pt x="304" y="214"/>
                    <a:pt x="304" y="214"/>
                    <a:pt x="304" y="214"/>
                  </a:cubicBezTo>
                  <a:cubicBezTo>
                    <a:pt x="305" y="214"/>
                    <a:pt x="305" y="214"/>
                    <a:pt x="305" y="214"/>
                  </a:cubicBezTo>
                  <a:cubicBezTo>
                    <a:pt x="306" y="213"/>
                    <a:pt x="306" y="213"/>
                    <a:pt x="306" y="213"/>
                  </a:cubicBezTo>
                  <a:cubicBezTo>
                    <a:pt x="307" y="214"/>
                    <a:pt x="307" y="214"/>
                    <a:pt x="307" y="214"/>
                  </a:cubicBezTo>
                  <a:cubicBezTo>
                    <a:pt x="308" y="214"/>
                    <a:pt x="308" y="214"/>
                    <a:pt x="308" y="214"/>
                  </a:cubicBezTo>
                  <a:cubicBezTo>
                    <a:pt x="309" y="214"/>
                    <a:pt x="309" y="214"/>
                    <a:pt x="309" y="214"/>
                  </a:cubicBezTo>
                  <a:cubicBezTo>
                    <a:pt x="309" y="213"/>
                    <a:pt x="309" y="213"/>
                    <a:pt x="309" y="213"/>
                  </a:cubicBezTo>
                  <a:cubicBezTo>
                    <a:pt x="309" y="212"/>
                    <a:pt x="309" y="212"/>
                    <a:pt x="309" y="212"/>
                  </a:cubicBezTo>
                  <a:cubicBezTo>
                    <a:pt x="309" y="211"/>
                    <a:pt x="309" y="211"/>
                    <a:pt x="309" y="211"/>
                  </a:cubicBezTo>
                  <a:cubicBezTo>
                    <a:pt x="309" y="210"/>
                    <a:pt x="309" y="210"/>
                    <a:pt x="309" y="210"/>
                  </a:cubicBezTo>
                  <a:cubicBezTo>
                    <a:pt x="308" y="209"/>
                    <a:pt x="308" y="209"/>
                    <a:pt x="308" y="209"/>
                  </a:cubicBezTo>
                  <a:cubicBezTo>
                    <a:pt x="307" y="210"/>
                    <a:pt x="307" y="210"/>
                    <a:pt x="307" y="210"/>
                  </a:cubicBezTo>
                  <a:cubicBezTo>
                    <a:pt x="306" y="210"/>
                    <a:pt x="306" y="210"/>
                    <a:pt x="306" y="210"/>
                  </a:cubicBezTo>
                  <a:cubicBezTo>
                    <a:pt x="305" y="210"/>
                    <a:pt x="305" y="210"/>
                    <a:pt x="305" y="210"/>
                  </a:cubicBezTo>
                  <a:cubicBezTo>
                    <a:pt x="303" y="210"/>
                    <a:pt x="303" y="210"/>
                    <a:pt x="303" y="210"/>
                  </a:cubicBezTo>
                  <a:cubicBezTo>
                    <a:pt x="303" y="209"/>
                    <a:pt x="303" y="209"/>
                    <a:pt x="303" y="209"/>
                  </a:cubicBezTo>
                  <a:cubicBezTo>
                    <a:pt x="301" y="209"/>
                    <a:pt x="301" y="209"/>
                    <a:pt x="301" y="209"/>
                  </a:cubicBezTo>
                  <a:cubicBezTo>
                    <a:pt x="299" y="209"/>
                    <a:pt x="299" y="209"/>
                    <a:pt x="299" y="209"/>
                  </a:cubicBezTo>
                  <a:cubicBezTo>
                    <a:pt x="299" y="210"/>
                    <a:pt x="299" y="210"/>
                    <a:pt x="299" y="210"/>
                  </a:cubicBezTo>
                  <a:cubicBezTo>
                    <a:pt x="298" y="210"/>
                    <a:pt x="298" y="210"/>
                    <a:pt x="298" y="210"/>
                  </a:cubicBezTo>
                  <a:cubicBezTo>
                    <a:pt x="298" y="208"/>
                    <a:pt x="298" y="208"/>
                    <a:pt x="298" y="208"/>
                  </a:cubicBezTo>
                  <a:cubicBezTo>
                    <a:pt x="298" y="207"/>
                    <a:pt x="298" y="207"/>
                    <a:pt x="298" y="207"/>
                  </a:cubicBezTo>
                  <a:cubicBezTo>
                    <a:pt x="298" y="206"/>
                    <a:pt x="298" y="206"/>
                    <a:pt x="298" y="206"/>
                  </a:cubicBezTo>
                  <a:cubicBezTo>
                    <a:pt x="296" y="207"/>
                    <a:pt x="296" y="207"/>
                    <a:pt x="296" y="207"/>
                  </a:cubicBezTo>
                  <a:cubicBezTo>
                    <a:pt x="295" y="206"/>
                    <a:pt x="295" y="206"/>
                    <a:pt x="295" y="206"/>
                  </a:cubicBezTo>
                  <a:cubicBezTo>
                    <a:pt x="294" y="206"/>
                    <a:pt x="294" y="206"/>
                    <a:pt x="294" y="206"/>
                  </a:cubicBezTo>
                  <a:cubicBezTo>
                    <a:pt x="294" y="205"/>
                    <a:pt x="294" y="205"/>
                    <a:pt x="294" y="205"/>
                  </a:cubicBezTo>
                  <a:cubicBezTo>
                    <a:pt x="295" y="205"/>
                    <a:pt x="295" y="205"/>
                    <a:pt x="295" y="205"/>
                  </a:cubicBezTo>
                  <a:cubicBezTo>
                    <a:pt x="297" y="206"/>
                    <a:pt x="297" y="206"/>
                    <a:pt x="297" y="206"/>
                  </a:cubicBezTo>
                  <a:cubicBezTo>
                    <a:pt x="297" y="205"/>
                    <a:pt x="297" y="205"/>
                    <a:pt x="297" y="205"/>
                  </a:cubicBezTo>
                  <a:cubicBezTo>
                    <a:pt x="297" y="204"/>
                    <a:pt x="297" y="204"/>
                    <a:pt x="297" y="204"/>
                  </a:cubicBezTo>
                  <a:cubicBezTo>
                    <a:pt x="297" y="204"/>
                    <a:pt x="297" y="204"/>
                    <a:pt x="297" y="204"/>
                  </a:cubicBezTo>
                  <a:cubicBezTo>
                    <a:pt x="298" y="203"/>
                    <a:pt x="298" y="203"/>
                    <a:pt x="298" y="203"/>
                  </a:cubicBezTo>
                  <a:cubicBezTo>
                    <a:pt x="297" y="202"/>
                    <a:pt x="297" y="202"/>
                    <a:pt x="297" y="202"/>
                  </a:cubicBezTo>
                  <a:cubicBezTo>
                    <a:pt x="297" y="201"/>
                    <a:pt x="297" y="201"/>
                    <a:pt x="297" y="201"/>
                  </a:cubicBezTo>
                  <a:cubicBezTo>
                    <a:pt x="297" y="200"/>
                    <a:pt x="297" y="200"/>
                    <a:pt x="297" y="200"/>
                  </a:cubicBezTo>
                  <a:cubicBezTo>
                    <a:pt x="297" y="199"/>
                    <a:pt x="297" y="199"/>
                    <a:pt x="297" y="199"/>
                  </a:cubicBezTo>
                  <a:cubicBezTo>
                    <a:pt x="297" y="198"/>
                    <a:pt x="297" y="198"/>
                    <a:pt x="297" y="198"/>
                  </a:cubicBezTo>
                  <a:cubicBezTo>
                    <a:pt x="298" y="198"/>
                    <a:pt x="298" y="198"/>
                    <a:pt x="298" y="198"/>
                  </a:cubicBezTo>
                  <a:cubicBezTo>
                    <a:pt x="298" y="198"/>
                    <a:pt x="298" y="198"/>
                    <a:pt x="298" y="198"/>
                  </a:cubicBezTo>
                  <a:cubicBezTo>
                    <a:pt x="298" y="199"/>
                    <a:pt x="298" y="199"/>
                    <a:pt x="298" y="199"/>
                  </a:cubicBezTo>
                  <a:cubicBezTo>
                    <a:pt x="299" y="200"/>
                    <a:pt x="299" y="200"/>
                    <a:pt x="299" y="200"/>
                  </a:cubicBezTo>
                  <a:cubicBezTo>
                    <a:pt x="300" y="200"/>
                    <a:pt x="300" y="200"/>
                    <a:pt x="300" y="200"/>
                  </a:cubicBezTo>
                  <a:cubicBezTo>
                    <a:pt x="301" y="199"/>
                    <a:pt x="301" y="199"/>
                    <a:pt x="301" y="199"/>
                  </a:cubicBezTo>
                  <a:cubicBezTo>
                    <a:pt x="303" y="197"/>
                    <a:pt x="303" y="197"/>
                    <a:pt x="303" y="197"/>
                  </a:cubicBezTo>
                  <a:cubicBezTo>
                    <a:pt x="304" y="197"/>
                    <a:pt x="304" y="197"/>
                    <a:pt x="304" y="197"/>
                  </a:cubicBezTo>
                  <a:cubicBezTo>
                    <a:pt x="304" y="197"/>
                    <a:pt x="304" y="197"/>
                    <a:pt x="304" y="197"/>
                  </a:cubicBezTo>
                  <a:cubicBezTo>
                    <a:pt x="304" y="196"/>
                    <a:pt x="304" y="196"/>
                    <a:pt x="304" y="196"/>
                  </a:cubicBezTo>
                  <a:cubicBezTo>
                    <a:pt x="303" y="196"/>
                    <a:pt x="303" y="196"/>
                    <a:pt x="303" y="196"/>
                  </a:cubicBezTo>
                  <a:cubicBezTo>
                    <a:pt x="301" y="196"/>
                    <a:pt x="301" y="196"/>
                    <a:pt x="301" y="196"/>
                  </a:cubicBezTo>
                  <a:cubicBezTo>
                    <a:pt x="301" y="195"/>
                    <a:pt x="301" y="195"/>
                    <a:pt x="301" y="195"/>
                  </a:cubicBezTo>
                  <a:cubicBezTo>
                    <a:pt x="302" y="195"/>
                    <a:pt x="302" y="195"/>
                    <a:pt x="302" y="195"/>
                  </a:cubicBezTo>
                  <a:cubicBezTo>
                    <a:pt x="304" y="195"/>
                    <a:pt x="304" y="195"/>
                    <a:pt x="304" y="195"/>
                  </a:cubicBezTo>
                  <a:cubicBezTo>
                    <a:pt x="304" y="195"/>
                    <a:pt x="304" y="195"/>
                    <a:pt x="304" y="195"/>
                  </a:cubicBezTo>
                  <a:cubicBezTo>
                    <a:pt x="305" y="195"/>
                    <a:pt x="305" y="195"/>
                    <a:pt x="305" y="195"/>
                  </a:cubicBezTo>
                  <a:cubicBezTo>
                    <a:pt x="305" y="194"/>
                    <a:pt x="305" y="194"/>
                    <a:pt x="305" y="194"/>
                  </a:cubicBezTo>
                  <a:cubicBezTo>
                    <a:pt x="305" y="194"/>
                    <a:pt x="305" y="194"/>
                    <a:pt x="305" y="194"/>
                  </a:cubicBezTo>
                  <a:cubicBezTo>
                    <a:pt x="306" y="193"/>
                    <a:pt x="306" y="193"/>
                    <a:pt x="306" y="193"/>
                  </a:cubicBezTo>
                  <a:cubicBezTo>
                    <a:pt x="308" y="193"/>
                    <a:pt x="308" y="193"/>
                    <a:pt x="308" y="193"/>
                  </a:cubicBezTo>
                  <a:cubicBezTo>
                    <a:pt x="309" y="195"/>
                    <a:pt x="309" y="195"/>
                    <a:pt x="309" y="195"/>
                  </a:cubicBezTo>
                  <a:cubicBezTo>
                    <a:pt x="309" y="195"/>
                    <a:pt x="309" y="195"/>
                    <a:pt x="309" y="195"/>
                  </a:cubicBezTo>
                  <a:cubicBezTo>
                    <a:pt x="310" y="195"/>
                    <a:pt x="310" y="195"/>
                    <a:pt x="310" y="195"/>
                  </a:cubicBezTo>
                  <a:cubicBezTo>
                    <a:pt x="311" y="195"/>
                    <a:pt x="311" y="195"/>
                    <a:pt x="311" y="195"/>
                  </a:cubicBezTo>
                  <a:cubicBezTo>
                    <a:pt x="312" y="196"/>
                    <a:pt x="312" y="196"/>
                    <a:pt x="312" y="196"/>
                  </a:cubicBezTo>
                  <a:cubicBezTo>
                    <a:pt x="312" y="197"/>
                    <a:pt x="312" y="197"/>
                    <a:pt x="312" y="197"/>
                  </a:cubicBezTo>
                  <a:cubicBezTo>
                    <a:pt x="312" y="198"/>
                    <a:pt x="312" y="198"/>
                    <a:pt x="312" y="198"/>
                  </a:cubicBezTo>
                  <a:cubicBezTo>
                    <a:pt x="313" y="198"/>
                    <a:pt x="313" y="198"/>
                    <a:pt x="313" y="198"/>
                  </a:cubicBezTo>
                  <a:cubicBezTo>
                    <a:pt x="314" y="198"/>
                    <a:pt x="314" y="198"/>
                    <a:pt x="314" y="198"/>
                  </a:cubicBezTo>
                  <a:cubicBezTo>
                    <a:pt x="315" y="198"/>
                    <a:pt x="315" y="198"/>
                    <a:pt x="315" y="198"/>
                  </a:cubicBezTo>
                  <a:cubicBezTo>
                    <a:pt x="315" y="199"/>
                    <a:pt x="315" y="199"/>
                    <a:pt x="315" y="199"/>
                  </a:cubicBezTo>
                  <a:cubicBezTo>
                    <a:pt x="317" y="200"/>
                    <a:pt x="317" y="200"/>
                    <a:pt x="317" y="200"/>
                  </a:cubicBezTo>
                  <a:cubicBezTo>
                    <a:pt x="318" y="201"/>
                    <a:pt x="318" y="201"/>
                    <a:pt x="318" y="201"/>
                  </a:cubicBezTo>
                  <a:cubicBezTo>
                    <a:pt x="319" y="202"/>
                    <a:pt x="319" y="202"/>
                    <a:pt x="319" y="202"/>
                  </a:cubicBezTo>
                  <a:cubicBezTo>
                    <a:pt x="319" y="201"/>
                    <a:pt x="319" y="201"/>
                    <a:pt x="319" y="201"/>
                  </a:cubicBezTo>
                  <a:cubicBezTo>
                    <a:pt x="319" y="199"/>
                    <a:pt x="319" y="199"/>
                    <a:pt x="319" y="199"/>
                  </a:cubicBezTo>
                  <a:cubicBezTo>
                    <a:pt x="320" y="198"/>
                    <a:pt x="320" y="198"/>
                    <a:pt x="320" y="198"/>
                  </a:cubicBezTo>
                  <a:cubicBezTo>
                    <a:pt x="321" y="196"/>
                    <a:pt x="321" y="196"/>
                    <a:pt x="321" y="196"/>
                  </a:cubicBezTo>
                  <a:cubicBezTo>
                    <a:pt x="320" y="195"/>
                    <a:pt x="320" y="195"/>
                    <a:pt x="320" y="195"/>
                  </a:cubicBezTo>
                  <a:cubicBezTo>
                    <a:pt x="321" y="193"/>
                    <a:pt x="321" y="193"/>
                    <a:pt x="321" y="193"/>
                  </a:cubicBezTo>
                  <a:cubicBezTo>
                    <a:pt x="321" y="191"/>
                    <a:pt x="321" y="191"/>
                    <a:pt x="321" y="191"/>
                  </a:cubicBezTo>
                  <a:cubicBezTo>
                    <a:pt x="322" y="190"/>
                    <a:pt x="322" y="190"/>
                    <a:pt x="322" y="190"/>
                  </a:cubicBezTo>
                  <a:cubicBezTo>
                    <a:pt x="322" y="189"/>
                    <a:pt x="322" y="189"/>
                    <a:pt x="322" y="189"/>
                  </a:cubicBezTo>
                  <a:cubicBezTo>
                    <a:pt x="321" y="188"/>
                    <a:pt x="321" y="188"/>
                    <a:pt x="321" y="188"/>
                  </a:cubicBezTo>
                  <a:cubicBezTo>
                    <a:pt x="320" y="187"/>
                    <a:pt x="320" y="187"/>
                    <a:pt x="320" y="187"/>
                  </a:cubicBezTo>
                  <a:cubicBezTo>
                    <a:pt x="319" y="186"/>
                    <a:pt x="319" y="186"/>
                    <a:pt x="319" y="186"/>
                  </a:cubicBezTo>
                  <a:cubicBezTo>
                    <a:pt x="318" y="186"/>
                    <a:pt x="318" y="186"/>
                    <a:pt x="318" y="186"/>
                  </a:cubicBezTo>
                  <a:cubicBezTo>
                    <a:pt x="318" y="185"/>
                    <a:pt x="318" y="185"/>
                    <a:pt x="318" y="185"/>
                  </a:cubicBezTo>
                  <a:cubicBezTo>
                    <a:pt x="318" y="185"/>
                    <a:pt x="318" y="185"/>
                    <a:pt x="318" y="185"/>
                  </a:cubicBezTo>
                  <a:cubicBezTo>
                    <a:pt x="317" y="185"/>
                    <a:pt x="317" y="185"/>
                    <a:pt x="317" y="185"/>
                  </a:cubicBezTo>
                  <a:cubicBezTo>
                    <a:pt x="316" y="186"/>
                    <a:pt x="316" y="186"/>
                    <a:pt x="316" y="186"/>
                  </a:cubicBezTo>
                  <a:cubicBezTo>
                    <a:pt x="315" y="188"/>
                    <a:pt x="315" y="188"/>
                    <a:pt x="315" y="188"/>
                  </a:cubicBezTo>
                  <a:cubicBezTo>
                    <a:pt x="314" y="188"/>
                    <a:pt x="314" y="188"/>
                    <a:pt x="314" y="188"/>
                  </a:cubicBezTo>
                  <a:cubicBezTo>
                    <a:pt x="313" y="188"/>
                    <a:pt x="313" y="188"/>
                    <a:pt x="313" y="188"/>
                  </a:cubicBezTo>
                  <a:cubicBezTo>
                    <a:pt x="313" y="187"/>
                    <a:pt x="313" y="187"/>
                    <a:pt x="313" y="187"/>
                  </a:cubicBezTo>
                  <a:cubicBezTo>
                    <a:pt x="313" y="186"/>
                    <a:pt x="313" y="186"/>
                    <a:pt x="313" y="186"/>
                  </a:cubicBezTo>
                  <a:cubicBezTo>
                    <a:pt x="313" y="185"/>
                    <a:pt x="313" y="185"/>
                    <a:pt x="313" y="185"/>
                  </a:cubicBezTo>
                  <a:cubicBezTo>
                    <a:pt x="311" y="184"/>
                    <a:pt x="311" y="184"/>
                    <a:pt x="311" y="184"/>
                  </a:cubicBezTo>
                  <a:cubicBezTo>
                    <a:pt x="310" y="185"/>
                    <a:pt x="310" y="185"/>
                    <a:pt x="310" y="185"/>
                  </a:cubicBezTo>
                  <a:cubicBezTo>
                    <a:pt x="310" y="184"/>
                    <a:pt x="310" y="184"/>
                    <a:pt x="310" y="184"/>
                  </a:cubicBezTo>
                  <a:cubicBezTo>
                    <a:pt x="310" y="184"/>
                    <a:pt x="310" y="184"/>
                    <a:pt x="310" y="184"/>
                  </a:cubicBezTo>
                  <a:cubicBezTo>
                    <a:pt x="310" y="183"/>
                    <a:pt x="310" y="183"/>
                    <a:pt x="310" y="183"/>
                  </a:cubicBezTo>
                  <a:cubicBezTo>
                    <a:pt x="309" y="182"/>
                    <a:pt x="309" y="182"/>
                    <a:pt x="309" y="182"/>
                  </a:cubicBezTo>
                  <a:cubicBezTo>
                    <a:pt x="309" y="182"/>
                    <a:pt x="309" y="182"/>
                    <a:pt x="309" y="182"/>
                  </a:cubicBezTo>
                  <a:cubicBezTo>
                    <a:pt x="309" y="181"/>
                    <a:pt x="309" y="181"/>
                    <a:pt x="309" y="181"/>
                  </a:cubicBezTo>
                  <a:cubicBezTo>
                    <a:pt x="310" y="181"/>
                    <a:pt x="310" y="181"/>
                    <a:pt x="310" y="181"/>
                  </a:cubicBezTo>
                  <a:cubicBezTo>
                    <a:pt x="311" y="181"/>
                    <a:pt x="311" y="181"/>
                    <a:pt x="311" y="181"/>
                  </a:cubicBezTo>
                  <a:cubicBezTo>
                    <a:pt x="311" y="181"/>
                    <a:pt x="311" y="181"/>
                    <a:pt x="311" y="181"/>
                  </a:cubicBezTo>
                  <a:cubicBezTo>
                    <a:pt x="310" y="180"/>
                    <a:pt x="310" y="180"/>
                    <a:pt x="310" y="180"/>
                  </a:cubicBezTo>
                  <a:cubicBezTo>
                    <a:pt x="310" y="178"/>
                    <a:pt x="310" y="178"/>
                    <a:pt x="310" y="178"/>
                  </a:cubicBezTo>
                  <a:cubicBezTo>
                    <a:pt x="310" y="178"/>
                    <a:pt x="310" y="178"/>
                    <a:pt x="310" y="178"/>
                  </a:cubicBezTo>
                  <a:cubicBezTo>
                    <a:pt x="311" y="177"/>
                    <a:pt x="311" y="177"/>
                    <a:pt x="311" y="177"/>
                  </a:cubicBezTo>
                  <a:cubicBezTo>
                    <a:pt x="311" y="178"/>
                    <a:pt x="311" y="178"/>
                    <a:pt x="311" y="178"/>
                  </a:cubicBezTo>
                  <a:cubicBezTo>
                    <a:pt x="312" y="178"/>
                    <a:pt x="312" y="178"/>
                    <a:pt x="312" y="178"/>
                  </a:cubicBezTo>
                  <a:cubicBezTo>
                    <a:pt x="312" y="179"/>
                    <a:pt x="312" y="179"/>
                    <a:pt x="312" y="179"/>
                  </a:cubicBezTo>
                  <a:cubicBezTo>
                    <a:pt x="314" y="181"/>
                    <a:pt x="314" y="181"/>
                    <a:pt x="314" y="181"/>
                  </a:cubicBezTo>
                  <a:cubicBezTo>
                    <a:pt x="315" y="182"/>
                    <a:pt x="315" y="182"/>
                    <a:pt x="315" y="182"/>
                  </a:cubicBezTo>
                  <a:cubicBezTo>
                    <a:pt x="316" y="182"/>
                    <a:pt x="316" y="182"/>
                    <a:pt x="316" y="182"/>
                  </a:cubicBezTo>
                  <a:cubicBezTo>
                    <a:pt x="317" y="181"/>
                    <a:pt x="317" y="181"/>
                    <a:pt x="317" y="181"/>
                  </a:cubicBezTo>
                  <a:cubicBezTo>
                    <a:pt x="316" y="178"/>
                    <a:pt x="316" y="178"/>
                    <a:pt x="316" y="178"/>
                  </a:cubicBezTo>
                  <a:cubicBezTo>
                    <a:pt x="315" y="177"/>
                    <a:pt x="315" y="177"/>
                    <a:pt x="315" y="177"/>
                  </a:cubicBezTo>
                  <a:cubicBezTo>
                    <a:pt x="313" y="176"/>
                    <a:pt x="313" y="176"/>
                    <a:pt x="313" y="176"/>
                  </a:cubicBezTo>
                  <a:cubicBezTo>
                    <a:pt x="312" y="176"/>
                    <a:pt x="312" y="176"/>
                    <a:pt x="312" y="176"/>
                  </a:cubicBezTo>
                  <a:cubicBezTo>
                    <a:pt x="311" y="174"/>
                    <a:pt x="311" y="174"/>
                    <a:pt x="311" y="174"/>
                  </a:cubicBezTo>
                  <a:cubicBezTo>
                    <a:pt x="310" y="172"/>
                    <a:pt x="310" y="172"/>
                    <a:pt x="310" y="172"/>
                  </a:cubicBezTo>
                  <a:cubicBezTo>
                    <a:pt x="309" y="171"/>
                    <a:pt x="309" y="171"/>
                    <a:pt x="309" y="171"/>
                  </a:cubicBezTo>
                  <a:cubicBezTo>
                    <a:pt x="308" y="171"/>
                    <a:pt x="308" y="171"/>
                    <a:pt x="308" y="171"/>
                  </a:cubicBezTo>
                  <a:cubicBezTo>
                    <a:pt x="307" y="170"/>
                    <a:pt x="307" y="170"/>
                    <a:pt x="307" y="170"/>
                  </a:cubicBezTo>
                  <a:cubicBezTo>
                    <a:pt x="307" y="169"/>
                    <a:pt x="307" y="169"/>
                    <a:pt x="307" y="169"/>
                  </a:cubicBezTo>
                  <a:cubicBezTo>
                    <a:pt x="308" y="168"/>
                    <a:pt x="308" y="168"/>
                    <a:pt x="308" y="168"/>
                  </a:cubicBezTo>
                  <a:cubicBezTo>
                    <a:pt x="308" y="167"/>
                    <a:pt x="308" y="167"/>
                    <a:pt x="308" y="167"/>
                  </a:cubicBezTo>
                  <a:cubicBezTo>
                    <a:pt x="307" y="167"/>
                    <a:pt x="307" y="167"/>
                    <a:pt x="307" y="167"/>
                  </a:cubicBezTo>
                  <a:cubicBezTo>
                    <a:pt x="307" y="166"/>
                    <a:pt x="307" y="166"/>
                    <a:pt x="307" y="166"/>
                  </a:cubicBezTo>
                  <a:cubicBezTo>
                    <a:pt x="308" y="165"/>
                    <a:pt x="308" y="165"/>
                    <a:pt x="308" y="165"/>
                  </a:cubicBezTo>
                  <a:cubicBezTo>
                    <a:pt x="309" y="165"/>
                    <a:pt x="309" y="165"/>
                    <a:pt x="309" y="165"/>
                  </a:cubicBezTo>
                  <a:cubicBezTo>
                    <a:pt x="310" y="165"/>
                    <a:pt x="310" y="165"/>
                    <a:pt x="310" y="165"/>
                  </a:cubicBezTo>
                  <a:cubicBezTo>
                    <a:pt x="311" y="165"/>
                    <a:pt x="311" y="165"/>
                    <a:pt x="311" y="165"/>
                  </a:cubicBezTo>
                  <a:cubicBezTo>
                    <a:pt x="311" y="166"/>
                    <a:pt x="311" y="166"/>
                    <a:pt x="311" y="166"/>
                  </a:cubicBezTo>
                  <a:cubicBezTo>
                    <a:pt x="310" y="167"/>
                    <a:pt x="310" y="167"/>
                    <a:pt x="310" y="167"/>
                  </a:cubicBezTo>
                  <a:cubicBezTo>
                    <a:pt x="311" y="167"/>
                    <a:pt x="311" y="167"/>
                    <a:pt x="311" y="167"/>
                  </a:cubicBezTo>
                  <a:cubicBezTo>
                    <a:pt x="312" y="168"/>
                    <a:pt x="312" y="168"/>
                    <a:pt x="312" y="168"/>
                  </a:cubicBezTo>
                  <a:cubicBezTo>
                    <a:pt x="312" y="169"/>
                    <a:pt x="312" y="169"/>
                    <a:pt x="312" y="169"/>
                  </a:cubicBezTo>
                  <a:cubicBezTo>
                    <a:pt x="312" y="170"/>
                    <a:pt x="312" y="170"/>
                    <a:pt x="312" y="170"/>
                  </a:cubicBezTo>
                  <a:cubicBezTo>
                    <a:pt x="313" y="170"/>
                    <a:pt x="313" y="170"/>
                    <a:pt x="313" y="170"/>
                  </a:cubicBezTo>
                  <a:cubicBezTo>
                    <a:pt x="315" y="169"/>
                    <a:pt x="315" y="169"/>
                    <a:pt x="315" y="169"/>
                  </a:cubicBezTo>
                  <a:cubicBezTo>
                    <a:pt x="316" y="167"/>
                    <a:pt x="316" y="167"/>
                    <a:pt x="316" y="167"/>
                  </a:cubicBezTo>
                  <a:cubicBezTo>
                    <a:pt x="316" y="165"/>
                    <a:pt x="316" y="165"/>
                    <a:pt x="316" y="165"/>
                  </a:cubicBezTo>
                  <a:cubicBezTo>
                    <a:pt x="317" y="164"/>
                    <a:pt x="317" y="164"/>
                    <a:pt x="317" y="164"/>
                  </a:cubicBezTo>
                  <a:cubicBezTo>
                    <a:pt x="317" y="163"/>
                    <a:pt x="317" y="163"/>
                    <a:pt x="317" y="163"/>
                  </a:cubicBezTo>
                  <a:cubicBezTo>
                    <a:pt x="317" y="161"/>
                    <a:pt x="317" y="161"/>
                    <a:pt x="317" y="161"/>
                  </a:cubicBezTo>
                  <a:cubicBezTo>
                    <a:pt x="318" y="160"/>
                    <a:pt x="318" y="160"/>
                    <a:pt x="318" y="160"/>
                  </a:cubicBezTo>
                  <a:cubicBezTo>
                    <a:pt x="319" y="159"/>
                    <a:pt x="319" y="159"/>
                    <a:pt x="319" y="159"/>
                  </a:cubicBezTo>
                  <a:cubicBezTo>
                    <a:pt x="319" y="156"/>
                    <a:pt x="319" y="156"/>
                    <a:pt x="319" y="156"/>
                  </a:cubicBezTo>
                  <a:cubicBezTo>
                    <a:pt x="319" y="154"/>
                    <a:pt x="319" y="154"/>
                    <a:pt x="319" y="154"/>
                  </a:cubicBezTo>
                  <a:cubicBezTo>
                    <a:pt x="318" y="153"/>
                    <a:pt x="318" y="153"/>
                    <a:pt x="318" y="153"/>
                  </a:cubicBezTo>
                  <a:cubicBezTo>
                    <a:pt x="319" y="150"/>
                    <a:pt x="319" y="150"/>
                    <a:pt x="319" y="150"/>
                  </a:cubicBezTo>
                  <a:cubicBezTo>
                    <a:pt x="320" y="148"/>
                    <a:pt x="320" y="148"/>
                    <a:pt x="320" y="148"/>
                  </a:cubicBezTo>
                  <a:cubicBezTo>
                    <a:pt x="320" y="145"/>
                    <a:pt x="320" y="145"/>
                    <a:pt x="320" y="145"/>
                  </a:cubicBezTo>
                  <a:cubicBezTo>
                    <a:pt x="321" y="144"/>
                    <a:pt x="321" y="144"/>
                    <a:pt x="321" y="144"/>
                  </a:cubicBezTo>
                  <a:cubicBezTo>
                    <a:pt x="321" y="143"/>
                    <a:pt x="321" y="143"/>
                    <a:pt x="321" y="143"/>
                  </a:cubicBezTo>
                  <a:cubicBezTo>
                    <a:pt x="322" y="141"/>
                    <a:pt x="322" y="141"/>
                    <a:pt x="322" y="141"/>
                  </a:cubicBezTo>
                  <a:cubicBezTo>
                    <a:pt x="322" y="139"/>
                    <a:pt x="322" y="139"/>
                    <a:pt x="322" y="139"/>
                  </a:cubicBezTo>
                  <a:cubicBezTo>
                    <a:pt x="323" y="138"/>
                    <a:pt x="323" y="138"/>
                    <a:pt x="323" y="138"/>
                  </a:cubicBezTo>
                  <a:cubicBezTo>
                    <a:pt x="324" y="136"/>
                    <a:pt x="324" y="136"/>
                    <a:pt x="324" y="136"/>
                  </a:cubicBezTo>
                  <a:cubicBezTo>
                    <a:pt x="327" y="132"/>
                    <a:pt x="327" y="132"/>
                    <a:pt x="327" y="132"/>
                  </a:cubicBezTo>
                  <a:cubicBezTo>
                    <a:pt x="328" y="130"/>
                    <a:pt x="328" y="130"/>
                    <a:pt x="328" y="130"/>
                  </a:cubicBezTo>
                  <a:cubicBezTo>
                    <a:pt x="331" y="128"/>
                    <a:pt x="331" y="128"/>
                    <a:pt x="331" y="128"/>
                  </a:cubicBezTo>
                  <a:cubicBezTo>
                    <a:pt x="331" y="126"/>
                    <a:pt x="331" y="126"/>
                    <a:pt x="331" y="126"/>
                  </a:cubicBezTo>
                  <a:cubicBezTo>
                    <a:pt x="333" y="125"/>
                    <a:pt x="333" y="125"/>
                    <a:pt x="333" y="125"/>
                  </a:cubicBezTo>
                  <a:cubicBezTo>
                    <a:pt x="334" y="123"/>
                    <a:pt x="334" y="123"/>
                    <a:pt x="334" y="123"/>
                  </a:cubicBezTo>
                  <a:cubicBezTo>
                    <a:pt x="335" y="121"/>
                    <a:pt x="335" y="121"/>
                    <a:pt x="335" y="121"/>
                  </a:cubicBezTo>
                  <a:cubicBezTo>
                    <a:pt x="336" y="121"/>
                    <a:pt x="336" y="121"/>
                    <a:pt x="336" y="121"/>
                  </a:cubicBezTo>
                  <a:cubicBezTo>
                    <a:pt x="336" y="120"/>
                    <a:pt x="336" y="120"/>
                    <a:pt x="336" y="120"/>
                  </a:cubicBezTo>
                  <a:cubicBezTo>
                    <a:pt x="335" y="119"/>
                    <a:pt x="335" y="119"/>
                    <a:pt x="335" y="119"/>
                  </a:cubicBezTo>
                  <a:cubicBezTo>
                    <a:pt x="333" y="119"/>
                    <a:pt x="333" y="119"/>
                    <a:pt x="333" y="119"/>
                  </a:cubicBezTo>
                  <a:cubicBezTo>
                    <a:pt x="332" y="118"/>
                    <a:pt x="332" y="118"/>
                    <a:pt x="332" y="118"/>
                  </a:cubicBezTo>
                  <a:cubicBezTo>
                    <a:pt x="332" y="117"/>
                    <a:pt x="332" y="117"/>
                    <a:pt x="332" y="117"/>
                  </a:cubicBezTo>
                  <a:cubicBezTo>
                    <a:pt x="330" y="118"/>
                    <a:pt x="330" y="118"/>
                    <a:pt x="330" y="118"/>
                  </a:cubicBezTo>
                  <a:cubicBezTo>
                    <a:pt x="328" y="118"/>
                    <a:pt x="328" y="118"/>
                    <a:pt x="328" y="118"/>
                  </a:cubicBezTo>
                  <a:cubicBezTo>
                    <a:pt x="325" y="119"/>
                    <a:pt x="325" y="119"/>
                    <a:pt x="325" y="119"/>
                  </a:cubicBezTo>
                  <a:cubicBezTo>
                    <a:pt x="323" y="120"/>
                    <a:pt x="323" y="120"/>
                    <a:pt x="323" y="120"/>
                  </a:cubicBezTo>
                  <a:cubicBezTo>
                    <a:pt x="322" y="121"/>
                    <a:pt x="322" y="121"/>
                    <a:pt x="322" y="121"/>
                  </a:cubicBezTo>
                  <a:cubicBezTo>
                    <a:pt x="321" y="122"/>
                    <a:pt x="321" y="122"/>
                    <a:pt x="321" y="122"/>
                  </a:cubicBezTo>
                  <a:cubicBezTo>
                    <a:pt x="320" y="123"/>
                    <a:pt x="320" y="123"/>
                    <a:pt x="320" y="123"/>
                  </a:cubicBezTo>
                  <a:cubicBezTo>
                    <a:pt x="319" y="123"/>
                    <a:pt x="319" y="123"/>
                    <a:pt x="319" y="123"/>
                  </a:cubicBezTo>
                  <a:cubicBezTo>
                    <a:pt x="318" y="123"/>
                    <a:pt x="318" y="123"/>
                    <a:pt x="318" y="123"/>
                  </a:cubicBezTo>
                  <a:cubicBezTo>
                    <a:pt x="317" y="122"/>
                    <a:pt x="317" y="122"/>
                    <a:pt x="317" y="122"/>
                  </a:cubicBezTo>
                  <a:cubicBezTo>
                    <a:pt x="317" y="121"/>
                    <a:pt x="317" y="121"/>
                    <a:pt x="317" y="121"/>
                  </a:cubicBezTo>
                  <a:cubicBezTo>
                    <a:pt x="318" y="121"/>
                    <a:pt x="318" y="121"/>
                    <a:pt x="318" y="121"/>
                  </a:cubicBezTo>
                  <a:cubicBezTo>
                    <a:pt x="319" y="121"/>
                    <a:pt x="319" y="121"/>
                    <a:pt x="319" y="121"/>
                  </a:cubicBezTo>
                  <a:cubicBezTo>
                    <a:pt x="319" y="119"/>
                    <a:pt x="319" y="119"/>
                    <a:pt x="319" y="119"/>
                  </a:cubicBezTo>
                  <a:cubicBezTo>
                    <a:pt x="318" y="118"/>
                    <a:pt x="318" y="118"/>
                    <a:pt x="318" y="118"/>
                  </a:cubicBezTo>
                  <a:cubicBezTo>
                    <a:pt x="317" y="118"/>
                    <a:pt x="317" y="118"/>
                    <a:pt x="317" y="118"/>
                  </a:cubicBezTo>
                  <a:cubicBezTo>
                    <a:pt x="316" y="118"/>
                    <a:pt x="316" y="118"/>
                    <a:pt x="316" y="118"/>
                  </a:cubicBezTo>
                  <a:cubicBezTo>
                    <a:pt x="317" y="117"/>
                    <a:pt x="317" y="117"/>
                    <a:pt x="317" y="117"/>
                  </a:cubicBezTo>
                  <a:cubicBezTo>
                    <a:pt x="318" y="116"/>
                    <a:pt x="318" y="116"/>
                    <a:pt x="318" y="116"/>
                  </a:cubicBezTo>
                  <a:cubicBezTo>
                    <a:pt x="320" y="115"/>
                    <a:pt x="320" y="115"/>
                    <a:pt x="320" y="115"/>
                  </a:cubicBezTo>
                  <a:cubicBezTo>
                    <a:pt x="321" y="113"/>
                    <a:pt x="321" y="113"/>
                    <a:pt x="321" y="113"/>
                  </a:cubicBezTo>
                  <a:cubicBezTo>
                    <a:pt x="322" y="112"/>
                    <a:pt x="322" y="112"/>
                    <a:pt x="322" y="112"/>
                  </a:cubicBezTo>
                  <a:cubicBezTo>
                    <a:pt x="324" y="112"/>
                    <a:pt x="324" y="112"/>
                    <a:pt x="324" y="112"/>
                  </a:cubicBezTo>
                  <a:cubicBezTo>
                    <a:pt x="326" y="112"/>
                    <a:pt x="326" y="112"/>
                    <a:pt x="326" y="112"/>
                  </a:cubicBezTo>
                  <a:cubicBezTo>
                    <a:pt x="329" y="115"/>
                    <a:pt x="329" y="115"/>
                    <a:pt x="329" y="115"/>
                  </a:cubicBezTo>
                  <a:cubicBezTo>
                    <a:pt x="330" y="116"/>
                    <a:pt x="330" y="116"/>
                    <a:pt x="330" y="116"/>
                  </a:cubicBezTo>
                  <a:cubicBezTo>
                    <a:pt x="333" y="116"/>
                    <a:pt x="333" y="116"/>
                    <a:pt x="333" y="116"/>
                  </a:cubicBezTo>
                  <a:cubicBezTo>
                    <a:pt x="335" y="116"/>
                    <a:pt x="335" y="116"/>
                    <a:pt x="335" y="116"/>
                  </a:cubicBezTo>
                  <a:cubicBezTo>
                    <a:pt x="337" y="116"/>
                    <a:pt x="337" y="116"/>
                    <a:pt x="337" y="116"/>
                  </a:cubicBezTo>
                  <a:cubicBezTo>
                    <a:pt x="340" y="115"/>
                    <a:pt x="340" y="115"/>
                    <a:pt x="340" y="115"/>
                  </a:cubicBezTo>
                  <a:cubicBezTo>
                    <a:pt x="341" y="114"/>
                    <a:pt x="341" y="114"/>
                    <a:pt x="341" y="114"/>
                  </a:cubicBezTo>
                  <a:cubicBezTo>
                    <a:pt x="341" y="113"/>
                    <a:pt x="341" y="113"/>
                    <a:pt x="341" y="113"/>
                  </a:cubicBezTo>
                  <a:cubicBezTo>
                    <a:pt x="341" y="112"/>
                    <a:pt x="341" y="112"/>
                    <a:pt x="341" y="112"/>
                  </a:cubicBezTo>
                  <a:cubicBezTo>
                    <a:pt x="342" y="112"/>
                    <a:pt x="342" y="112"/>
                    <a:pt x="342" y="112"/>
                  </a:cubicBezTo>
                  <a:cubicBezTo>
                    <a:pt x="343" y="112"/>
                    <a:pt x="343" y="112"/>
                    <a:pt x="343" y="112"/>
                  </a:cubicBezTo>
                  <a:cubicBezTo>
                    <a:pt x="344" y="111"/>
                    <a:pt x="344" y="111"/>
                    <a:pt x="344" y="111"/>
                  </a:cubicBezTo>
                  <a:cubicBezTo>
                    <a:pt x="344" y="109"/>
                    <a:pt x="344" y="109"/>
                    <a:pt x="344" y="109"/>
                  </a:cubicBezTo>
                  <a:cubicBezTo>
                    <a:pt x="343" y="108"/>
                    <a:pt x="343" y="108"/>
                    <a:pt x="343" y="108"/>
                  </a:cubicBezTo>
                  <a:cubicBezTo>
                    <a:pt x="342" y="108"/>
                    <a:pt x="342" y="108"/>
                    <a:pt x="342" y="108"/>
                  </a:cubicBezTo>
                  <a:cubicBezTo>
                    <a:pt x="341" y="107"/>
                    <a:pt x="341" y="107"/>
                    <a:pt x="341" y="107"/>
                  </a:cubicBezTo>
                  <a:cubicBezTo>
                    <a:pt x="340" y="106"/>
                    <a:pt x="340" y="106"/>
                    <a:pt x="340" y="106"/>
                  </a:cubicBezTo>
                  <a:cubicBezTo>
                    <a:pt x="339" y="107"/>
                    <a:pt x="339" y="107"/>
                    <a:pt x="339" y="107"/>
                  </a:cubicBezTo>
                  <a:cubicBezTo>
                    <a:pt x="338" y="108"/>
                    <a:pt x="338" y="108"/>
                    <a:pt x="338" y="108"/>
                  </a:cubicBezTo>
                  <a:cubicBezTo>
                    <a:pt x="337" y="108"/>
                    <a:pt x="337" y="108"/>
                    <a:pt x="337" y="108"/>
                  </a:cubicBezTo>
                  <a:cubicBezTo>
                    <a:pt x="336" y="107"/>
                    <a:pt x="336" y="107"/>
                    <a:pt x="336" y="107"/>
                  </a:cubicBezTo>
                  <a:cubicBezTo>
                    <a:pt x="332" y="107"/>
                    <a:pt x="332" y="107"/>
                    <a:pt x="332" y="107"/>
                  </a:cubicBezTo>
                  <a:cubicBezTo>
                    <a:pt x="331" y="106"/>
                    <a:pt x="331" y="106"/>
                    <a:pt x="331" y="106"/>
                  </a:cubicBezTo>
                  <a:cubicBezTo>
                    <a:pt x="329" y="106"/>
                    <a:pt x="329" y="106"/>
                    <a:pt x="329" y="106"/>
                  </a:cubicBezTo>
                  <a:cubicBezTo>
                    <a:pt x="328" y="105"/>
                    <a:pt x="328" y="105"/>
                    <a:pt x="328" y="105"/>
                  </a:cubicBezTo>
                  <a:cubicBezTo>
                    <a:pt x="327" y="106"/>
                    <a:pt x="327" y="106"/>
                    <a:pt x="327" y="106"/>
                  </a:cubicBezTo>
                  <a:cubicBezTo>
                    <a:pt x="323" y="106"/>
                    <a:pt x="323" y="106"/>
                    <a:pt x="323" y="106"/>
                  </a:cubicBezTo>
                  <a:cubicBezTo>
                    <a:pt x="322" y="106"/>
                    <a:pt x="322" y="106"/>
                    <a:pt x="322" y="106"/>
                  </a:cubicBezTo>
                  <a:cubicBezTo>
                    <a:pt x="321" y="105"/>
                    <a:pt x="321" y="105"/>
                    <a:pt x="321" y="105"/>
                  </a:cubicBezTo>
                  <a:cubicBezTo>
                    <a:pt x="322" y="105"/>
                    <a:pt x="322" y="105"/>
                    <a:pt x="322" y="105"/>
                  </a:cubicBezTo>
                  <a:cubicBezTo>
                    <a:pt x="323" y="106"/>
                    <a:pt x="323" y="106"/>
                    <a:pt x="323" y="106"/>
                  </a:cubicBezTo>
                  <a:cubicBezTo>
                    <a:pt x="325" y="105"/>
                    <a:pt x="325" y="105"/>
                    <a:pt x="325" y="105"/>
                  </a:cubicBezTo>
                  <a:cubicBezTo>
                    <a:pt x="327" y="104"/>
                    <a:pt x="327" y="104"/>
                    <a:pt x="327" y="104"/>
                  </a:cubicBezTo>
                  <a:cubicBezTo>
                    <a:pt x="328" y="105"/>
                    <a:pt x="328" y="105"/>
                    <a:pt x="328" y="105"/>
                  </a:cubicBezTo>
                  <a:cubicBezTo>
                    <a:pt x="330" y="105"/>
                    <a:pt x="330" y="105"/>
                    <a:pt x="330" y="105"/>
                  </a:cubicBezTo>
                  <a:cubicBezTo>
                    <a:pt x="331" y="105"/>
                    <a:pt x="331" y="105"/>
                    <a:pt x="331" y="105"/>
                  </a:cubicBezTo>
                  <a:cubicBezTo>
                    <a:pt x="331" y="104"/>
                    <a:pt x="331" y="104"/>
                    <a:pt x="331" y="104"/>
                  </a:cubicBezTo>
                  <a:cubicBezTo>
                    <a:pt x="332" y="104"/>
                    <a:pt x="332" y="104"/>
                    <a:pt x="332" y="104"/>
                  </a:cubicBezTo>
                  <a:cubicBezTo>
                    <a:pt x="333" y="104"/>
                    <a:pt x="333" y="104"/>
                    <a:pt x="333" y="104"/>
                  </a:cubicBezTo>
                  <a:cubicBezTo>
                    <a:pt x="334" y="103"/>
                    <a:pt x="334" y="103"/>
                    <a:pt x="334" y="103"/>
                  </a:cubicBezTo>
                  <a:cubicBezTo>
                    <a:pt x="335" y="103"/>
                    <a:pt x="335" y="103"/>
                    <a:pt x="335" y="103"/>
                  </a:cubicBezTo>
                  <a:cubicBezTo>
                    <a:pt x="336" y="103"/>
                    <a:pt x="336" y="103"/>
                    <a:pt x="336" y="103"/>
                  </a:cubicBezTo>
                  <a:cubicBezTo>
                    <a:pt x="336" y="103"/>
                    <a:pt x="336" y="103"/>
                    <a:pt x="336" y="103"/>
                  </a:cubicBezTo>
                  <a:cubicBezTo>
                    <a:pt x="337" y="103"/>
                    <a:pt x="337" y="103"/>
                    <a:pt x="337" y="103"/>
                  </a:cubicBezTo>
                  <a:cubicBezTo>
                    <a:pt x="337" y="102"/>
                    <a:pt x="337" y="102"/>
                    <a:pt x="337" y="102"/>
                  </a:cubicBezTo>
                  <a:cubicBezTo>
                    <a:pt x="338" y="102"/>
                    <a:pt x="338" y="102"/>
                    <a:pt x="338" y="102"/>
                  </a:cubicBezTo>
                  <a:cubicBezTo>
                    <a:pt x="338" y="103"/>
                    <a:pt x="338" y="103"/>
                    <a:pt x="338" y="103"/>
                  </a:cubicBezTo>
                  <a:cubicBezTo>
                    <a:pt x="339" y="103"/>
                    <a:pt x="339" y="103"/>
                    <a:pt x="339" y="103"/>
                  </a:cubicBezTo>
                  <a:cubicBezTo>
                    <a:pt x="340" y="103"/>
                    <a:pt x="340" y="103"/>
                    <a:pt x="340" y="103"/>
                  </a:cubicBezTo>
                  <a:cubicBezTo>
                    <a:pt x="341" y="104"/>
                    <a:pt x="341" y="104"/>
                    <a:pt x="341" y="104"/>
                  </a:cubicBezTo>
                  <a:cubicBezTo>
                    <a:pt x="343" y="104"/>
                    <a:pt x="343" y="104"/>
                    <a:pt x="343" y="104"/>
                  </a:cubicBezTo>
                  <a:cubicBezTo>
                    <a:pt x="344" y="105"/>
                    <a:pt x="344" y="105"/>
                    <a:pt x="344" y="105"/>
                  </a:cubicBezTo>
                  <a:cubicBezTo>
                    <a:pt x="345" y="105"/>
                    <a:pt x="345" y="105"/>
                    <a:pt x="345" y="105"/>
                  </a:cubicBezTo>
                  <a:cubicBezTo>
                    <a:pt x="346" y="105"/>
                    <a:pt x="346" y="105"/>
                    <a:pt x="346" y="105"/>
                  </a:cubicBezTo>
                  <a:cubicBezTo>
                    <a:pt x="348" y="103"/>
                    <a:pt x="348" y="103"/>
                    <a:pt x="348" y="103"/>
                  </a:cubicBezTo>
                  <a:cubicBezTo>
                    <a:pt x="351" y="102"/>
                    <a:pt x="351" y="102"/>
                    <a:pt x="351" y="102"/>
                  </a:cubicBezTo>
                  <a:cubicBezTo>
                    <a:pt x="352" y="102"/>
                    <a:pt x="352" y="102"/>
                    <a:pt x="352" y="102"/>
                  </a:cubicBezTo>
                  <a:cubicBezTo>
                    <a:pt x="353" y="102"/>
                    <a:pt x="353" y="102"/>
                    <a:pt x="353" y="102"/>
                  </a:cubicBezTo>
                  <a:cubicBezTo>
                    <a:pt x="354" y="101"/>
                    <a:pt x="354" y="101"/>
                    <a:pt x="354" y="101"/>
                  </a:cubicBezTo>
                  <a:cubicBezTo>
                    <a:pt x="354" y="100"/>
                    <a:pt x="354" y="100"/>
                    <a:pt x="354" y="100"/>
                  </a:cubicBezTo>
                  <a:cubicBezTo>
                    <a:pt x="353" y="100"/>
                    <a:pt x="353" y="100"/>
                    <a:pt x="353" y="100"/>
                  </a:cubicBezTo>
                  <a:cubicBezTo>
                    <a:pt x="352" y="98"/>
                    <a:pt x="352" y="98"/>
                    <a:pt x="352" y="98"/>
                  </a:cubicBezTo>
                  <a:cubicBezTo>
                    <a:pt x="352" y="97"/>
                    <a:pt x="352" y="97"/>
                    <a:pt x="352" y="97"/>
                  </a:cubicBezTo>
                  <a:cubicBezTo>
                    <a:pt x="351" y="97"/>
                    <a:pt x="351" y="97"/>
                    <a:pt x="351" y="97"/>
                  </a:cubicBezTo>
                  <a:cubicBezTo>
                    <a:pt x="351" y="96"/>
                    <a:pt x="351" y="96"/>
                    <a:pt x="351" y="96"/>
                  </a:cubicBezTo>
                  <a:cubicBezTo>
                    <a:pt x="352" y="95"/>
                    <a:pt x="352" y="95"/>
                    <a:pt x="352" y="95"/>
                  </a:cubicBezTo>
                  <a:cubicBezTo>
                    <a:pt x="354" y="94"/>
                    <a:pt x="354" y="94"/>
                    <a:pt x="354" y="94"/>
                  </a:cubicBezTo>
                  <a:cubicBezTo>
                    <a:pt x="354" y="94"/>
                    <a:pt x="354" y="94"/>
                    <a:pt x="354" y="94"/>
                  </a:cubicBezTo>
                  <a:cubicBezTo>
                    <a:pt x="357" y="95"/>
                    <a:pt x="357" y="95"/>
                    <a:pt x="357" y="95"/>
                  </a:cubicBezTo>
                  <a:cubicBezTo>
                    <a:pt x="358" y="95"/>
                    <a:pt x="358" y="95"/>
                    <a:pt x="358" y="95"/>
                  </a:cubicBezTo>
                  <a:cubicBezTo>
                    <a:pt x="359" y="95"/>
                    <a:pt x="359" y="95"/>
                    <a:pt x="359" y="95"/>
                  </a:cubicBezTo>
                  <a:cubicBezTo>
                    <a:pt x="360" y="94"/>
                    <a:pt x="360" y="94"/>
                    <a:pt x="360" y="94"/>
                  </a:cubicBezTo>
                  <a:cubicBezTo>
                    <a:pt x="361" y="91"/>
                    <a:pt x="361" y="91"/>
                    <a:pt x="361" y="91"/>
                  </a:cubicBezTo>
                  <a:cubicBezTo>
                    <a:pt x="363" y="90"/>
                    <a:pt x="363" y="90"/>
                    <a:pt x="363" y="90"/>
                  </a:cubicBezTo>
                  <a:cubicBezTo>
                    <a:pt x="364" y="90"/>
                    <a:pt x="364" y="90"/>
                    <a:pt x="364" y="90"/>
                  </a:cubicBezTo>
                  <a:cubicBezTo>
                    <a:pt x="364" y="89"/>
                    <a:pt x="364" y="89"/>
                    <a:pt x="364" y="89"/>
                  </a:cubicBezTo>
                  <a:cubicBezTo>
                    <a:pt x="366" y="88"/>
                    <a:pt x="366" y="88"/>
                    <a:pt x="366" y="88"/>
                  </a:cubicBezTo>
                  <a:cubicBezTo>
                    <a:pt x="368" y="87"/>
                    <a:pt x="368" y="87"/>
                    <a:pt x="368" y="87"/>
                  </a:cubicBezTo>
                  <a:cubicBezTo>
                    <a:pt x="368" y="86"/>
                    <a:pt x="368" y="86"/>
                    <a:pt x="368" y="86"/>
                  </a:cubicBezTo>
                  <a:cubicBezTo>
                    <a:pt x="368" y="84"/>
                    <a:pt x="368" y="84"/>
                    <a:pt x="368" y="84"/>
                  </a:cubicBezTo>
                  <a:cubicBezTo>
                    <a:pt x="368" y="82"/>
                    <a:pt x="368" y="82"/>
                    <a:pt x="368" y="82"/>
                  </a:cubicBezTo>
                  <a:cubicBezTo>
                    <a:pt x="366" y="81"/>
                    <a:pt x="366" y="81"/>
                    <a:pt x="366" y="81"/>
                  </a:cubicBezTo>
                  <a:cubicBezTo>
                    <a:pt x="366" y="80"/>
                    <a:pt x="366" y="80"/>
                    <a:pt x="366" y="80"/>
                  </a:cubicBezTo>
                  <a:cubicBezTo>
                    <a:pt x="363" y="78"/>
                    <a:pt x="363" y="78"/>
                    <a:pt x="363" y="78"/>
                  </a:cubicBezTo>
                  <a:cubicBezTo>
                    <a:pt x="363" y="77"/>
                    <a:pt x="363" y="77"/>
                    <a:pt x="363" y="77"/>
                  </a:cubicBezTo>
                  <a:cubicBezTo>
                    <a:pt x="363" y="75"/>
                    <a:pt x="363" y="75"/>
                    <a:pt x="363" y="75"/>
                  </a:cubicBezTo>
                  <a:cubicBezTo>
                    <a:pt x="361" y="74"/>
                    <a:pt x="361" y="74"/>
                    <a:pt x="361" y="74"/>
                  </a:cubicBezTo>
                  <a:cubicBezTo>
                    <a:pt x="360" y="74"/>
                    <a:pt x="360" y="74"/>
                    <a:pt x="360" y="74"/>
                  </a:cubicBezTo>
                  <a:cubicBezTo>
                    <a:pt x="359" y="73"/>
                    <a:pt x="359" y="73"/>
                    <a:pt x="359" y="73"/>
                  </a:cubicBezTo>
                  <a:cubicBezTo>
                    <a:pt x="357" y="72"/>
                    <a:pt x="357" y="72"/>
                    <a:pt x="357" y="72"/>
                  </a:cubicBezTo>
                  <a:cubicBezTo>
                    <a:pt x="356" y="72"/>
                    <a:pt x="356" y="72"/>
                    <a:pt x="356" y="72"/>
                  </a:cubicBezTo>
                  <a:cubicBezTo>
                    <a:pt x="353" y="71"/>
                    <a:pt x="353" y="71"/>
                    <a:pt x="353" y="71"/>
                  </a:cubicBezTo>
                  <a:cubicBezTo>
                    <a:pt x="351" y="70"/>
                    <a:pt x="351" y="70"/>
                    <a:pt x="351" y="70"/>
                  </a:cubicBezTo>
                  <a:cubicBezTo>
                    <a:pt x="349" y="70"/>
                    <a:pt x="349" y="70"/>
                    <a:pt x="349" y="70"/>
                  </a:cubicBezTo>
                  <a:cubicBezTo>
                    <a:pt x="348" y="70"/>
                    <a:pt x="348" y="70"/>
                    <a:pt x="348" y="70"/>
                  </a:cubicBezTo>
                  <a:cubicBezTo>
                    <a:pt x="346" y="70"/>
                    <a:pt x="346" y="70"/>
                    <a:pt x="346" y="70"/>
                  </a:cubicBezTo>
                  <a:cubicBezTo>
                    <a:pt x="343" y="71"/>
                    <a:pt x="343" y="71"/>
                    <a:pt x="343" y="71"/>
                  </a:cubicBezTo>
                  <a:cubicBezTo>
                    <a:pt x="343" y="72"/>
                    <a:pt x="343" y="72"/>
                    <a:pt x="343" y="72"/>
                  </a:cubicBezTo>
                  <a:cubicBezTo>
                    <a:pt x="341" y="73"/>
                    <a:pt x="341" y="73"/>
                    <a:pt x="341" y="73"/>
                  </a:cubicBezTo>
                  <a:cubicBezTo>
                    <a:pt x="339" y="72"/>
                    <a:pt x="339" y="72"/>
                    <a:pt x="339" y="72"/>
                  </a:cubicBezTo>
                  <a:cubicBezTo>
                    <a:pt x="339" y="71"/>
                    <a:pt x="339" y="71"/>
                    <a:pt x="339" y="71"/>
                  </a:cubicBezTo>
                  <a:cubicBezTo>
                    <a:pt x="338" y="72"/>
                    <a:pt x="338" y="72"/>
                    <a:pt x="338" y="72"/>
                  </a:cubicBezTo>
                  <a:cubicBezTo>
                    <a:pt x="337" y="73"/>
                    <a:pt x="337" y="73"/>
                    <a:pt x="337" y="73"/>
                  </a:cubicBezTo>
                  <a:cubicBezTo>
                    <a:pt x="338" y="74"/>
                    <a:pt x="338" y="74"/>
                    <a:pt x="338" y="74"/>
                  </a:cubicBezTo>
                  <a:cubicBezTo>
                    <a:pt x="337" y="76"/>
                    <a:pt x="337" y="76"/>
                    <a:pt x="337" y="76"/>
                  </a:cubicBezTo>
                  <a:cubicBezTo>
                    <a:pt x="337" y="77"/>
                    <a:pt x="337" y="77"/>
                    <a:pt x="337" y="77"/>
                  </a:cubicBezTo>
                  <a:cubicBezTo>
                    <a:pt x="336" y="77"/>
                    <a:pt x="336" y="77"/>
                    <a:pt x="336" y="77"/>
                  </a:cubicBezTo>
                  <a:cubicBezTo>
                    <a:pt x="336" y="78"/>
                    <a:pt x="336" y="78"/>
                    <a:pt x="336" y="78"/>
                  </a:cubicBezTo>
                  <a:cubicBezTo>
                    <a:pt x="336" y="78"/>
                    <a:pt x="336" y="78"/>
                    <a:pt x="336" y="78"/>
                  </a:cubicBezTo>
                  <a:cubicBezTo>
                    <a:pt x="336" y="79"/>
                    <a:pt x="336" y="79"/>
                    <a:pt x="336" y="79"/>
                  </a:cubicBezTo>
                  <a:cubicBezTo>
                    <a:pt x="334" y="80"/>
                    <a:pt x="334" y="80"/>
                    <a:pt x="334" y="80"/>
                  </a:cubicBezTo>
                  <a:cubicBezTo>
                    <a:pt x="333" y="80"/>
                    <a:pt x="333" y="80"/>
                    <a:pt x="333" y="80"/>
                  </a:cubicBezTo>
                  <a:cubicBezTo>
                    <a:pt x="332" y="79"/>
                    <a:pt x="332" y="79"/>
                    <a:pt x="332" y="79"/>
                  </a:cubicBezTo>
                  <a:cubicBezTo>
                    <a:pt x="332" y="78"/>
                    <a:pt x="332" y="78"/>
                    <a:pt x="332" y="78"/>
                  </a:cubicBezTo>
                  <a:cubicBezTo>
                    <a:pt x="331" y="78"/>
                    <a:pt x="331" y="78"/>
                    <a:pt x="331" y="78"/>
                  </a:cubicBezTo>
                  <a:cubicBezTo>
                    <a:pt x="330" y="78"/>
                    <a:pt x="330" y="78"/>
                    <a:pt x="330" y="78"/>
                  </a:cubicBezTo>
                  <a:cubicBezTo>
                    <a:pt x="330" y="80"/>
                    <a:pt x="330" y="80"/>
                    <a:pt x="330" y="80"/>
                  </a:cubicBezTo>
                  <a:cubicBezTo>
                    <a:pt x="331" y="80"/>
                    <a:pt x="331" y="80"/>
                    <a:pt x="331" y="80"/>
                  </a:cubicBezTo>
                  <a:cubicBezTo>
                    <a:pt x="330" y="82"/>
                    <a:pt x="330" y="82"/>
                    <a:pt x="330" y="82"/>
                  </a:cubicBezTo>
                  <a:cubicBezTo>
                    <a:pt x="329" y="83"/>
                    <a:pt x="329" y="83"/>
                    <a:pt x="329" y="83"/>
                  </a:cubicBezTo>
                  <a:cubicBezTo>
                    <a:pt x="329" y="84"/>
                    <a:pt x="329" y="84"/>
                    <a:pt x="329" y="84"/>
                  </a:cubicBezTo>
                  <a:cubicBezTo>
                    <a:pt x="329" y="83"/>
                    <a:pt x="329" y="83"/>
                    <a:pt x="329" y="83"/>
                  </a:cubicBezTo>
                  <a:cubicBezTo>
                    <a:pt x="329" y="82"/>
                    <a:pt x="329" y="82"/>
                    <a:pt x="329" y="82"/>
                  </a:cubicBezTo>
                  <a:cubicBezTo>
                    <a:pt x="329" y="80"/>
                    <a:pt x="329" y="80"/>
                    <a:pt x="329" y="80"/>
                  </a:cubicBezTo>
                  <a:cubicBezTo>
                    <a:pt x="328" y="79"/>
                    <a:pt x="328" y="79"/>
                    <a:pt x="328" y="79"/>
                  </a:cubicBezTo>
                  <a:cubicBezTo>
                    <a:pt x="329" y="78"/>
                    <a:pt x="329" y="78"/>
                    <a:pt x="329" y="78"/>
                  </a:cubicBezTo>
                  <a:cubicBezTo>
                    <a:pt x="329" y="77"/>
                    <a:pt x="329" y="77"/>
                    <a:pt x="329" y="77"/>
                  </a:cubicBezTo>
                  <a:cubicBezTo>
                    <a:pt x="328" y="75"/>
                    <a:pt x="328" y="75"/>
                    <a:pt x="328" y="75"/>
                  </a:cubicBezTo>
                  <a:cubicBezTo>
                    <a:pt x="328" y="74"/>
                    <a:pt x="328" y="74"/>
                    <a:pt x="328" y="74"/>
                  </a:cubicBezTo>
                  <a:cubicBezTo>
                    <a:pt x="327" y="75"/>
                    <a:pt x="327" y="75"/>
                    <a:pt x="327" y="75"/>
                  </a:cubicBezTo>
                  <a:cubicBezTo>
                    <a:pt x="326" y="76"/>
                    <a:pt x="326" y="76"/>
                    <a:pt x="326" y="76"/>
                  </a:cubicBezTo>
                  <a:cubicBezTo>
                    <a:pt x="325" y="77"/>
                    <a:pt x="325" y="77"/>
                    <a:pt x="325" y="77"/>
                  </a:cubicBezTo>
                  <a:cubicBezTo>
                    <a:pt x="325" y="78"/>
                    <a:pt x="325" y="78"/>
                    <a:pt x="325" y="78"/>
                  </a:cubicBezTo>
                  <a:cubicBezTo>
                    <a:pt x="325" y="80"/>
                    <a:pt x="325" y="80"/>
                    <a:pt x="325" y="80"/>
                  </a:cubicBezTo>
                  <a:cubicBezTo>
                    <a:pt x="323" y="82"/>
                    <a:pt x="323" y="82"/>
                    <a:pt x="323" y="82"/>
                  </a:cubicBezTo>
                  <a:cubicBezTo>
                    <a:pt x="321" y="83"/>
                    <a:pt x="321" y="83"/>
                    <a:pt x="321" y="83"/>
                  </a:cubicBezTo>
                  <a:cubicBezTo>
                    <a:pt x="320" y="84"/>
                    <a:pt x="320" y="84"/>
                    <a:pt x="320" y="84"/>
                  </a:cubicBezTo>
                  <a:cubicBezTo>
                    <a:pt x="319" y="84"/>
                    <a:pt x="319" y="84"/>
                    <a:pt x="319" y="84"/>
                  </a:cubicBezTo>
                  <a:cubicBezTo>
                    <a:pt x="318" y="86"/>
                    <a:pt x="318" y="86"/>
                    <a:pt x="318" y="86"/>
                  </a:cubicBezTo>
                  <a:cubicBezTo>
                    <a:pt x="316" y="86"/>
                    <a:pt x="316" y="86"/>
                    <a:pt x="316" y="86"/>
                  </a:cubicBezTo>
                  <a:cubicBezTo>
                    <a:pt x="315" y="87"/>
                    <a:pt x="315" y="87"/>
                    <a:pt x="315" y="87"/>
                  </a:cubicBezTo>
                  <a:cubicBezTo>
                    <a:pt x="312" y="88"/>
                    <a:pt x="312" y="88"/>
                    <a:pt x="312" y="88"/>
                  </a:cubicBezTo>
                  <a:cubicBezTo>
                    <a:pt x="310" y="88"/>
                    <a:pt x="310" y="88"/>
                    <a:pt x="310" y="88"/>
                  </a:cubicBezTo>
                  <a:cubicBezTo>
                    <a:pt x="308" y="88"/>
                    <a:pt x="308" y="88"/>
                    <a:pt x="308" y="88"/>
                  </a:cubicBezTo>
                  <a:cubicBezTo>
                    <a:pt x="308" y="89"/>
                    <a:pt x="308" y="89"/>
                    <a:pt x="308" y="89"/>
                  </a:cubicBezTo>
                  <a:cubicBezTo>
                    <a:pt x="307" y="90"/>
                    <a:pt x="307" y="90"/>
                    <a:pt x="307" y="90"/>
                  </a:cubicBezTo>
                  <a:cubicBezTo>
                    <a:pt x="305" y="90"/>
                    <a:pt x="305" y="90"/>
                    <a:pt x="305" y="90"/>
                  </a:cubicBezTo>
                  <a:cubicBezTo>
                    <a:pt x="304" y="90"/>
                    <a:pt x="304" y="90"/>
                    <a:pt x="304" y="90"/>
                  </a:cubicBezTo>
                  <a:cubicBezTo>
                    <a:pt x="303" y="91"/>
                    <a:pt x="303" y="91"/>
                    <a:pt x="303" y="91"/>
                  </a:cubicBezTo>
                  <a:cubicBezTo>
                    <a:pt x="301" y="93"/>
                    <a:pt x="301" y="93"/>
                    <a:pt x="301" y="93"/>
                  </a:cubicBezTo>
                  <a:cubicBezTo>
                    <a:pt x="298" y="95"/>
                    <a:pt x="298" y="95"/>
                    <a:pt x="298" y="95"/>
                  </a:cubicBezTo>
                  <a:cubicBezTo>
                    <a:pt x="298" y="97"/>
                    <a:pt x="298" y="97"/>
                    <a:pt x="298" y="97"/>
                  </a:cubicBezTo>
                  <a:cubicBezTo>
                    <a:pt x="297" y="97"/>
                    <a:pt x="297" y="97"/>
                    <a:pt x="297" y="97"/>
                  </a:cubicBezTo>
                  <a:cubicBezTo>
                    <a:pt x="294" y="99"/>
                    <a:pt x="294" y="99"/>
                    <a:pt x="294" y="99"/>
                  </a:cubicBezTo>
                  <a:cubicBezTo>
                    <a:pt x="292" y="101"/>
                    <a:pt x="292" y="101"/>
                    <a:pt x="292" y="101"/>
                  </a:cubicBezTo>
                  <a:cubicBezTo>
                    <a:pt x="292" y="100"/>
                    <a:pt x="292" y="100"/>
                    <a:pt x="292" y="100"/>
                  </a:cubicBezTo>
                  <a:cubicBezTo>
                    <a:pt x="291" y="100"/>
                    <a:pt x="291" y="100"/>
                    <a:pt x="291" y="100"/>
                  </a:cubicBezTo>
                  <a:cubicBezTo>
                    <a:pt x="290" y="101"/>
                    <a:pt x="290" y="101"/>
                    <a:pt x="290" y="101"/>
                  </a:cubicBezTo>
                  <a:cubicBezTo>
                    <a:pt x="288" y="103"/>
                    <a:pt x="288" y="103"/>
                    <a:pt x="288" y="103"/>
                  </a:cubicBezTo>
                  <a:cubicBezTo>
                    <a:pt x="287" y="105"/>
                    <a:pt x="287" y="105"/>
                    <a:pt x="287" y="105"/>
                  </a:cubicBezTo>
                  <a:cubicBezTo>
                    <a:pt x="286" y="106"/>
                    <a:pt x="286" y="106"/>
                    <a:pt x="286" y="106"/>
                  </a:cubicBezTo>
                  <a:cubicBezTo>
                    <a:pt x="286" y="107"/>
                    <a:pt x="286" y="107"/>
                    <a:pt x="286" y="107"/>
                  </a:cubicBezTo>
                  <a:cubicBezTo>
                    <a:pt x="286" y="106"/>
                    <a:pt x="286" y="106"/>
                    <a:pt x="286" y="106"/>
                  </a:cubicBezTo>
                  <a:cubicBezTo>
                    <a:pt x="286" y="104"/>
                    <a:pt x="286" y="104"/>
                    <a:pt x="286" y="104"/>
                  </a:cubicBezTo>
                  <a:cubicBezTo>
                    <a:pt x="286" y="103"/>
                    <a:pt x="286" y="103"/>
                    <a:pt x="286" y="103"/>
                  </a:cubicBezTo>
                  <a:cubicBezTo>
                    <a:pt x="286" y="101"/>
                    <a:pt x="286" y="101"/>
                    <a:pt x="286" y="101"/>
                  </a:cubicBezTo>
                  <a:cubicBezTo>
                    <a:pt x="288" y="101"/>
                    <a:pt x="288" y="101"/>
                    <a:pt x="288" y="101"/>
                  </a:cubicBezTo>
                  <a:cubicBezTo>
                    <a:pt x="288" y="101"/>
                    <a:pt x="288" y="101"/>
                    <a:pt x="288" y="101"/>
                  </a:cubicBezTo>
                  <a:cubicBezTo>
                    <a:pt x="290" y="99"/>
                    <a:pt x="290" y="99"/>
                    <a:pt x="290" y="99"/>
                  </a:cubicBezTo>
                  <a:cubicBezTo>
                    <a:pt x="291" y="99"/>
                    <a:pt x="291" y="99"/>
                    <a:pt x="291" y="99"/>
                  </a:cubicBezTo>
                  <a:cubicBezTo>
                    <a:pt x="293" y="97"/>
                    <a:pt x="293" y="97"/>
                    <a:pt x="293" y="97"/>
                  </a:cubicBezTo>
                  <a:cubicBezTo>
                    <a:pt x="296" y="95"/>
                    <a:pt x="296" y="95"/>
                    <a:pt x="296" y="95"/>
                  </a:cubicBezTo>
                  <a:cubicBezTo>
                    <a:pt x="296" y="94"/>
                    <a:pt x="296" y="94"/>
                    <a:pt x="296" y="94"/>
                  </a:cubicBezTo>
                  <a:cubicBezTo>
                    <a:pt x="298" y="93"/>
                    <a:pt x="298" y="93"/>
                    <a:pt x="298" y="93"/>
                  </a:cubicBezTo>
                  <a:cubicBezTo>
                    <a:pt x="299" y="91"/>
                    <a:pt x="299" y="91"/>
                    <a:pt x="299" y="91"/>
                  </a:cubicBezTo>
                  <a:cubicBezTo>
                    <a:pt x="300" y="89"/>
                    <a:pt x="300" y="89"/>
                    <a:pt x="300" y="89"/>
                  </a:cubicBezTo>
                  <a:cubicBezTo>
                    <a:pt x="300" y="88"/>
                    <a:pt x="300" y="88"/>
                    <a:pt x="300" y="88"/>
                  </a:cubicBezTo>
                  <a:cubicBezTo>
                    <a:pt x="300" y="88"/>
                    <a:pt x="300" y="88"/>
                    <a:pt x="300" y="88"/>
                  </a:cubicBezTo>
                  <a:cubicBezTo>
                    <a:pt x="300" y="88"/>
                    <a:pt x="300" y="88"/>
                    <a:pt x="300" y="88"/>
                  </a:cubicBezTo>
                  <a:cubicBezTo>
                    <a:pt x="301" y="88"/>
                    <a:pt x="301" y="88"/>
                    <a:pt x="301" y="88"/>
                  </a:cubicBezTo>
                  <a:cubicBezTo>
                    <a:pt x="302" y="87"/>
                    <a:pt x="302" y="87"/>
                    <a:pt x="302" y="87"/>
                  </a:cubicBezTo>
                  <a:cubicBezTo>
                    <a:pt x="304" y="86"/>
                    <a:pt x="304" y="86"/>
                    <a:pt x="304" y="86"/>
                  </a:cubicBezTo>
                  <a:cubicBezTo>
                    <a:pt x="304" y="85"/>
                    <a:pt x="304" y="85"/>
                    <a:pt x="304" y="85"/>
                  </a:cubicBezTo>
                  <a:cubicBezTo>
                    <a:pt x="305" y="83"/>
                    <a:pt x="305" y="83"/>
                    <a:pt x="305" y="83"/>
                  </a:cubicBezTo>
                  <a:cubicBezTo>
                    <a:pt x="306" y="83"/>
                    <a:pt x="306" y="83"/>
                    <a:pt x="306" y="83"/>
                  </a:cubicBezTo>
                  <a:cubicBezTo>
                    <a:pt x="307" y="84"/>
                    <a:pt x="307" y="84"/>
                    <a:pt x="307" y="84"/>
                  </a:cubicBezTo>
                  <a:cubicBezTo>
                    <a:pt x="308" y="82"/>
                    <a:pt x="308" y="82"/>
                    <a:pt x="308" y="82"/>
                  </a:cubicBezTo>
                  <a:cubicBezTo>
                    <a:pt x="309" y="82"/>
                    <a:pt x="309" y="82"/>
                    <a:pt x="309" y="82"/>
                  </a:cubicBezTo>
                  <a:cubicBezTo>
                    <a:pt x="310" y="82"/>
                    <a:pt x="310" y="82"/>
                    <a:pt x="310" y="82"/>
                  </a:cubicBezTo>
                  <a:cubicBezTo>
                    <a:pt x="311" y="82"/>
                    <a:pt x="311" y="82"/>
                    <a:pt x="311" y="82"/>
                  </a:cubicBezTo>
                  <a:cubicBezTo>
                    <a:pt x="316" y="78"/>
                    <a:pt x="316" y="78"/>
                    <a:pt x="316" y="78"/>
                  </a:cubicBezTo>
                  <a:cubicBezTo>
                    <a:pt x="317" y="76"/>
                    <a:pt x="317" y="76"/>
                    <a:pt x="317" y="76"/>
                  </a:cubicBezTo>
                  <a:cubicBezTo>
                    <a:pt x="317" y="74"/>
                    <a:pt x="317" y="74"/>
                    <a:pt x="317" y="74"/>
                  </a:cubicBezTo>
                  <a:cubicBezTo>
                    <a:pt x="318" y="71"/>
                    <a:pt x="318" y="71"/>
                    <a:pt x="318" y="71"/>
                  </a:cubicBezTo>
                  <a:cubicBezTo>
                    <a:pt x="320" y="69"/>
                    <a:pt x="320" y="69"/>
                    <a:pt x="320" y="69"/>
                  </a:cubicBezTo>
                  <a:cubicBezTo>
                    <a:pt x="320" y="67"/>
                    <a:pt x="320" y="67"/>
                    <a:pt x="320" y="67"/>
                  </a:cubicBezTo>
                  <a:cubicBezTo>
                    <a:pt x="320" y="64"/>
                    <a:pt x="320" y="64"/>
                    <a:pt x="320" y="64"/>
                  </a:cubicBezTo>
                  <a:cubicBezTo>
                    <a:pt x="319" y="63"/>
                    <a:pt x="319" y="63"/>
                    <a:pt x="319" y="63"/>
                  </a:cubicBezTo>
                  <a:cubicBezTo>
                    <a:pt x="318" y="62"/>
                    <a:pt x="318" y="62"/>
                    <a:pt x="318" y="62"/>
                  </a:cubicBezTo>
                  <a:cubicBezTo>
                    <a:pt x="316" y="63"/>
                    <a:pt x="316" y="63"/>
                    <a:pt x="316" y="63"/>
                  </a:cubicBezTo>
                  <a:cubicBezTo>
                    <a:pt x="314" y="63"/>
                    <a:pt x="314" y="63"/>
                    <a:pt x="314" y="63"/>
                  </a:cubicBezTo>
                  <a:cubicBezTo>
                    <a:pt x="312" y="62"/>
                    <a:pt x="312" y="62"/>
                    <a:pt x="312" y="62"/>
                  </a:cubicBezTo>
                  <a:cubicBezTo>
                    <a:pt x="310" y="62"/>
                    <a:pt x="310" y="62"/>
                    <a:pt x="310" y="62"/>
                  </a:cubicBezTo>
                  <a:cubicBezTo>
                    <a:pt x="309" y="63"/>
                    <a:pt x="309" y="63"/>
                    <a:pt x="309" y="63"/>
                  </a:cubicBezTo>
                  <a:cubicBezTo>
                    <a:pt x="309" y="64"/>
                    <a:pt x="309" y="64"/>
                    <a:pt x="309" y="64"/>
                  </a:cubicBezTo>
                  <a:cubicBezTo>
                    <a:pt x="309" y="65"/>
                    <a:pt x="309" y="65"/>
                    <a:pt x="309" y="65"/>
                  </a:cubicBezTo>
                  <a:cubicBezTo>
                    <a:pt x="309" y="66"/>
                    <a:pt x="309" y="66"/>
                    <a:pt x="309" y="66"/>
                  </a:cubicBezTo>
                  <a:cubicBezTo>
                    <a:pt x="308" y="68"/>
                    <a:pt x="308" y="68"/>
                    <a:pt x="308" y="68"/>
                  </a:cubicBezTo>
                  <a:cubicBezTo>
                    <a:pt x="308" y="71"/>
                    <a:pt x="308" y="71"/>
                    <a:pt x="308" y="71"/>
                  </a:cubicBezTo>
                  <a:cubicBezTo>
                    <a:pt x="306" y="73"/>
                    <a:pt x="306" y="73"/>
                    <a:pt x="306" y="73"/>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300" y="72"/>
                    <a:pt x="297" y="72"/>
                    <a:pt x="297" y="71"/>
                  </a:cubicBezTo>
                  <a:cubicBezTo>
                    <a:pt x="297" y="71"/>
                    <a:pt x="294" y="72"/>
                    <a:pt x="294" y="72"/>
                  </a:cubicBezTo>
                  <a:cubicBezTo>
                    <a:pt x="293" y="72"/>
                    <a:pt x="293" y="72"/>
                    <a:pt x="293" y="72"/>
                  </a:cubicBezTo>
                  <a:cubicBezTo>
                    <a:pt x="290" y="73"/>
                    <a:pt x="290" y="73"/>
                    <a:pt x="290" y="73"/>
                  </a:cubicBezTo>
                  <a:cubicBezTo>
                    <a:pt x="288" y="74"/>
                    <a:pt x="288" y="74"/>
                    <a:pt x="288" y="74"/>
                  </a:cubicBezTo>
                  <a:cubicBezTo>
                    <a:pt x="288" y="73"/>
                    <a:pt x="288" y="73"/>
                    <a:pt x="288" y="73"/>
                  </a:cubicBezTo>
                  <a:cubicBezTo>
                    <a:pt x="287" y="72"/>
                    <a:pt x="287" y="72"/>
                    <a:pt x="287" y="72"/>
                  </a:cubicBezTo>
                  <a:cubicBezTo>
                    <a:pt x="288" y="71"/>
                    <a:pt x="288" y="71"/>
                    <a:pt x="288" y="71"/>
                  </a:cubicBezTo>
                  <a:cubicBezTo>
                    <a:pt x="288" y="70"/>
                    <a:pt x="288" y="70"/>
                    <a:pt x="288" y="70"/>
                  </a:cubicBezTo>
                  <a:cubicBezTo>
                    <a:pt x="288" y="69"/>
                    <a:pt x="288" y="69"/>
                    <a:pt x="288" y="69"/>
                  </a:cubicBezTo>
                  <a:cubicBezTo>
                    <a:pt x="289" y="69"/>
                    <a:pt x="289" y="69"/>
                    <a:pt x="289" y="69"/>
                  </a:cubicBezTo>
                  <a:cubicBezTo>
                    <a:pt x="289" y="69"/>
                    <a:pt x="289" y="69"/>
                    <a:pt x="289" y="69"/>
                  </a:cubicBezTo>
                  <a:cubicBezTo>
                    <a:pt x="290" y="69"/>
                    <a:pt x="290" y="69"/>
                    <a:pt x="290" y="69"/>
                  </a:cubicBezTo>
                  <a:cubicBezTo>
                    <a:pt x="292" y="68"/>
                    <a:pt x="292" y="68"/>
                    <a:pt x="292" y="68"/>
                  </a:cubicBezTo>
                  <a:cubicBezTo>
                    <a:pt x="296" y="67"/>
                    <a:pt x="296" y="67"/>
                    <a:pt x="296" y="67"/>
                  </a:cubicBezTo>
                  <a:cubicBezTo>
                    <a:pt x="297" y="67"/>
                    <a:pt x="297" y="67"/>
                    <a:pt x="297" y="67"/>
                  </a:cubicBezTo>
                  <a:cubicBezTo>
                    <a:pt x="298" y="65"/>
                    <a:pt x="298" y="65"/>
                    <a:pt x="298" y="65"/>
                  </a:cubicBezTo>
                  <a:cubicBezTo>
                    <a:pt x="298" y="64"/>
                    <a:pt x="298" y="64"/>
                    <a:pt x="298" y="64"/>
                  </a:cubicBezTo>
                  <a:cubicBezTo>
                    <a:pt x="300" y="63"/>
                    <a:pt x="300" y="63"/>
                    <a:pt x="300" y="63"/>
                  </a:cubicBezTo>
                  <a:cubicBezTo>
                    <a:pt x="300" y="62"/>
                    <a:pt x="300" y="62"/>
                    <a:pt x="300" y="62"/>
                  </a:cubicBezTo>
                  <a:cubicBezTo>
                    <a:pt x="299" y="62"/>
                    <a:pt x="299" y="62"/>
                    <a:pt x="299" y="62"/>
                  </a:cubicBezTo>
                  <a:cubicBezTo>
                    <a:pt x="299" y="61"/>
                    <a:pt x="299" y="61"/>
                    <a:pt x="299" y="61"/>
                  </a:cubicBezTo>
                  <a:cubicBezTo>
                    <a:pt x="298" y="61"/>
                    <a:pt x="298" y="61"/>
                    <a:pt x="298" y="61"/>
                  </a:cubicBezTo>
                  <a:cubicBezTo>
                    <a:pt x="294" y="61"/>
                    <a:pt x="294" y="61"/>
                    <a:pt x="294" y="61"/>
                  </a:cubicBezTo>
                  <a:cubicBezTo>
                    <a:pt x="292" y="60"/>
                    <a:pt x="292" y="60"/>
                    <a:pt x="292" y="60"/>
                  </a:cubicBezTo>
                  <a:cubicBezTo>
                    <a:pt x="290" y="59"/>
                    <a:pt x="290" y="59"/>
                    <a:pt x="290" y="59"/>
                  </a:cubicBezTo>
                  <a:cubicBezTo>
                    <a:pt x="289" y="59"/>
                    <a:pt x="289" y="59"/>
                    <a:pt x="289" y="59"/>
                  </a:cubicBezTo>
                  <a:cubicBezTo>
                    <a:pt x="285" y="59"/>
                    <a:pt x="285" y="59"/>
                    <a:pt x="285" y="59"/>
                  </a:cubicBezTo>
                  <a:cubicBezTo>
                    <a:pt x="283" y="59"/>
                    <a:pt x="283" y="59"/>
                    <a:pt x="283" y="59"/>
                  </a:cubicBezTo>
                  <a:cubicBezTo>
                    <a:pt x="281" y="58"/>
                    <a:pt x="281" y="58"/>
                    <a:pt x="281" y="58"/>
                  </a:cubicBezTo>
                  <a:cubicBezTo>
                    <a:pt x="279" y="58"/>
                    <a:pt x="279" y="58"/>
                    <a:pt x="279" y="58"/>
                  </a:cubicBezTo>
                  <a:cubicBezTo>
                    <a:pt x="277" y="58"/>
                    <a:pt x="277" y="58"/>
                    <a:pt x="277" y="58"/>
                  </a:cubicBezTo>
                  <a:cubicBezTo>
                    <a:pt x="276" y="58"/>
                    <a:pt x="276" y="58"/>
                    <a:pt x="276" y="58"/>
                  </a:cubicBezTo>
                  <a:cubicBezTo>
                    <a:pt x="274" y="58"/>
                    <a:pt x="274" y="58"/>
                    <a:pt x="274" y="58"/>
                  </a:cubicBezTo>
                  <a:cubicBezTo>
                    <a:pt x="273" y="58"/>
                    <a:pt x="273" y="58"/>
                    <a:pt x="273" y="58"/>
                  </a:cubicBezTo>
                  <a:cubicBezTo>
                    <a:pt x="272" y="60"/>
                    <a:pt x="272" y="60"/>
                    <a:pt x="272" y="60"/>
                  </a:cubicBezTo>
                  <a:cubicBezTo>
                    <a:pt x="272" y="61"/>
                    <a:pt x="272" y="61"/>
                    <a:pt x="272" y="61"/>
                  </a:cubicBezTo>
                  <a:cubicBezTo>
                    <a:pt x="271" y="62"/>
                    <a:pt x="271" y="62"/>
                    <a:pt x="271" y="62"/>
                  </a:cubicBezTo>
                  <a:cubicBezTo>
                    <a:pt x="271" y="62"/>
                    <a:pt x="271" y="62"/>
                    <a:pt x="271" y="62"/>
                  </a:cubicBezTo>
                  <a:cubicBezTo>
                    <a:pt x="271" y="61"/>
                    <a:pt x="271" y="61"/>
                    <a:pt x="271" y="61"/>
                  </a:cubicBezTo>
                  <a:cubicBezTo>
                    <a:pt x="271" y="60"/>
                    <a:pt x="271" y="60"/>
                    <a:pt x="271" y="60"/>
                  </a:cubicBezTo>
                  <a:cubicBezTo>
                    <a:pt x="270" y="60"/>
                    <a:pt x="270" y="60"/>
                    <a:pt x="270" y="60"/>
                  </a:cubicBezTo>
                  <a:cubicBezTo>
                    <a:pt x="266" y="61"/>
                    <a:pt x="266" y="61"/>
                    <a:pt x="266" y="61"/>
                  </a:cubicBezTo>
                  <a:cubicBezTo>
                    <a:pt x="264" y="62"/>
                    <a:pt x="264" y="62"/>
                    <a:pt x="264" y="62"/>
                  </a:cubicBezTo>
                  <a:cubicBezTo>
                    <a:pt x="263" y="63"/>
                    <a:pt x="263" y="63"/>
                    <a:pt x="263" y="63"/>
                  </a:cubicBezTo>
                  <a:cubicBezTo>
                    <a:pt x="262" y="64"/>
                    <a:pt x="262" y="64"/>
                    <a:pt x="262" y="64"/>
                  </a:cubicBezTo>
                  <a:cubicBezTo>
                    <a:pt x="261" y="64"/>
                    <a:pt x="261" y="64"/>
                    <a:pt x="261" y="64"/>
                  </a:cubicBezTo>
                  <a:cubicBezTo>
                    <a:pt x="259" y="64"/>
                    <a:pt x="259" y="64"/>
                    <a:pt x="259" y="64"/>
                  </a:cubicBezTo>
                  <a:cubicBezTo>
                    <a:pt x="258" y="65"/>
                    <a:pt x="258" y="65"/>
                    <a:pt x="258" y="65"/>
                  </a:cubicBezTo>
                  <a:cubicBezTo>
                    <a:pt x="256" y="65"/>
                    <a:pt x="256" y="65"/>
                    <a:pt x="256" y="65"/>
                  </a:cubicBezTo>
                  <a:cubicBezTo>
                    <a:pt x="255" y="66"/>
                    <a:pt x="255" y="66"/>
                    <a:pt x="255" y="66"/>
                  </a:cubicBezTo>
                  <a:cubicBezTo>
                    <a:pt x="255" y="67"/>
                    <a:pt x="255" y="67"/>
                    <a:pt x="255" y="67"/>
                  </a:cubicBezTo>
                  <a:cubicBezTo>
                    <a:pt x="254" y="68"/>
                    <a:pt x="254" y="68"/>
                    <a:pt x="254" y="68"/>
                  </a:cubicBezTo>
                  <a:cubicBezTo>
                    <a:pt x="253" y="68"/>
                    <a:pt x="253" y="68"/>
                    <a:pt x="253" y="68"/>
                  </a:cubicBezTo>
                  <a:cubicBezTo>
                    <a:pt x="253" y="67"/>
                    <a:pt x="253" y="67"/>
                    <a:pt x="253" y="67"/>
                  </a:cubicBezTo>
                  <a:cubicBezTo>
                    <a:pt x="253" y="66"/>
                    <a:pt x="253" y="66"/>
                    <a:pt x="253" y="66"/>
                  </a:cubicBezTo>
                  <a:cubicBezTo>
                    <a:pt x="252" y="65"/>
                    <a:pt x="252" y="65"/>
                    <a:pt x="252" y="65"/>
                  </a:cubicBezTo>
                  <a:cubicBezTo>
                    <a:pt x="252" y="64"/>
                    <a:pt x="252" y="64"/>
                    <a:pt x="252" y="64"/>
                  </a:cubicBezTo>
                  <a:cubicBezTo>
                    <a:pt x="252" y="63"/>
                    <a:pt x="252" y="63"/>
                    <a:pt x="252" y="63"/>
                  </a:cubicBezTo>
                  <a:cubicBezTo>
                    <a:pt x="252" y="62"/>
                    <a:pt x="252" y="62"/>
                    <a:pt x="252" y="62"/>
                  </a:cubicBezTo>
                  <a:cubicBezTo>
                    <a:pt x="254" y="61"/>
                    <a:pt x="254" y="61"/>
                    <a:pt x="254" y="61"/>
                  </a:cubicBezTo>
                  <a:cubicBezTo>
                    <a:pt x="255" y="61"/>
                    <a:pt x="255" y="61"/>
                    <a:pt x="255" y="61"/>
                  </a:cubicBezTo>
                  <a:cubicBezTo>
                    <a:pt x="257" y="60"/>
                    <a:pt x="257" y="60"/>
                    <a:pt x="257" y="60"/>
                  </a:cubicBezTo>
                  <a:cubicBezTo>
                    <a:pt x="258" y="60"/>
                    <a:pt x="258" y="60"/>
                    <a:pt x="258" y="60"/>
                  </a:cubicBezTo>
                  <a:cubicBezTo>
                    <a:pt x="259" y="59"/>
                    <a:pt x="259" y="59"/>
                    <a:pt x="259" y="59"/>
                  </a:cubicBezTo>
                  <a:cubicBezTo>
                    <a:pt x="260" y="59"/>
                    <a:pt x="260" y="59"/>
                    <a:pt x="260" y="59"/>
                  </a:cubicBezTo>
                  <a:cubicBezTo>
                    <a:pt x="263" y="59"/>
                    <a:pt x="263" y="59"/>
                    <a:pt x="263" y="59"/>
                  </a:cubicBezTo>
                  <a:cubicBezTo>
                    <a:pt x="264" y="58"/>
                    <a:pt x="264" y="58"/>
                    <a:pt x="264" y="58"/>
                  </a:cubicBezTo>
                  <a:cubicBezTo>
                    <a:pt x="266" y="57"/>
                    <a:pt x="266" y="57"/>
                    <a:pt x="266" y="57"/>
                  </a:cubicBezTo>
                  <a:cubicBezTo>
                    <a:pt x="267" y="57"/>
                    <a:pt x="267" y="57"/>
                    <a:pt x="267" y="57"/>
                  </a:cubicBezTo>
                  <a:cubicBezTo>
                    <a:pt x="268" y="57"/>
                    <a:pt x="268" y="57"/>
                    <a:pt x="268" y="57"/>
                  </a:cubicBezTo>
                  <a:cubicBezTo>
                    <a:pt x="269" y="56"/>
                    <a:pt x="269" y="56"/>
                    <a:pt x="269" y="56"/>
                  </a:cubicBezTo>
                  <a:cubicBezTo>
                    <a:pt x="269" y="55"/>
                    <a:pt x="269" y="55"/>
                    <a:pt x="269" y="55"/>
                  </a:cubicBezTo>
                  <a:cubicBezTo>
                    <a:pt x="269" y="54"/>
                    <a:pt x="269" y="54"/>
                    <a:pt x="269" y="54"/>
                  </a:cubicBezTo>
                  <a:cubicBezTo>
                    <a:pt x="268" y="54"/>
                    <a:pt x="268" y="54"/>
                    <a:pt x="268" y="54"/>
                  </a:cubicBezTo>
                  <a:cubicBezTo>
                    <a:pt x="266" y="54"/>
                    <a:pt x="266" y="54"/>
                    <a:pt x="266" y="54"/>
                  </a:cubicBezTo>
                  <a:cubicBezTo>
                    <a:pt x="266" y="54"/>
                    <a:pt x="266" y="54"/>
                    <a:pt x="266" y="54"/>
                  </a:cubicBezTo>
                  <a:cubicBezTo>
                    <a:pt x="266" y="53"/>
                    <a:pt x="266" y="53"/>
                    <a:pt x="266" y="53"/>
                  </a:cubicBezTo>
                  <a:cubicBezTo>
                    <a:pt x="267" y="53"/>
                    <a:pt x="267" y="53"/>
                    <a:pt x="267" y="53"/>
                  </a:cubicBezTo>
                  <a:cubicBezTo>
                    <a:pt x="268" y="53"/>
                    <a:pt x="268" y="53"/>
                    <a:pt x="268" y="53"/>
                  </a:cubicBezTo>
                  <a:cubicBezTo>
                    <a:pt x="269" y="53"/>
                    <a:pt x="269" y="53"/>
                    <a:pt x="269" y="53"/>
                  </a:cubicBezTo>
                  <a:cubicBezTo>
                    <a:pt x="270" y="54"/>
                    <a:pt x="270" y="54"/>
                    <a:pt x="270" y="54"/>
                  </a:cubicBezTo>
                  <a:cubicBezTo>
                    <a:pt x="270" y="55"/>
                    <a:pt x="270" y="55"/>
                    <a:pt x="270" y="55"/>
                  </a:cubicBezTo>
                  <a:cubicBezTo>
                    <a:pt x="271" y="55"/>
                    <a:pt x="271" y="55"/>
                    <a:pt x="271" y="55"/>
                  </a:cubicBezTo>
                  <a:cubicBezTo>
                    <a:pt x="271" y="55"/>
                    <a:pt x="271" y="55"/>
                    <a:pt x="271" y="55"/>
                  </a:cubicBezTo>
                  <a:cubicBezTo>
                    <a:pt x="273" y="54"/>
                    <a:pt x="273" y="54"/>
                    <a:pt x="273" y="54"/>
                  </a:cubicBezTo>
                  <a:cubicBezTo>
                    <a:pt x="275" y="54"/>
                    <a:pt x="275" y="54"/>
                    <a:pt x="275" y="54"/>
                  </a:cubicBezTo>
                  <a:cubicBezTo>
                    <a:pt x="276" y="54"/>
                    <a:pt x="276" y="54"/>
                    <a:pt x="276" y="54"/>
                  </a:cubicBezTo>
                  <a:cubicBezTo>
                    <a:pt x="277" y="53"/>
                    <a:pt x="277" y="53"/>
                    <a:pt x="277" y="53"/>
                  </a:cubicBezTo>
                  <a:cubicBezTo>
                    <a:pt x="278" y="52"/>
                    <a:pt x="278" y="52"/>
                    <a:pt x="278" y="52"/>
                  </a:cubicBezTo>
                  <a:cubicBezTo>
                    <a:pt x="280" y="53"/>
                    <a:pt x="280" y="53"/>
                    <a:pt x="280" y="53"/>
                  </a:cubicBezTo>
                  <a:cubicBezTo>
                    <a:pt x="281" y="53"/>
                    <a:pt x="281" y="53"/>
                    <a:pt x="281" y="53"/>
                  </a:cubicBezTo>
                  <a:cubicBezTo>
                    <a:pt x="283" y="53"/>
                    <a:pt x="283" y="53"/>
                    <a:pt x="283" y="53"/>
                  </a:cubicBezTo>
                  <a:cubicBezTo>
                    <a:pt x="284" y="53"/>
                    <a:pt x="284" y="53"/>
                    <a:pt x="284" y="53"/>
                  </a:cubicBezTo>
                  <a:cubicBezTo>
                    <a:pt x="285" y="54"/>
                    <a:pt x="285" y="54"/>
                    <a:pt x="285" y="54"/>
                  </a:cubicBezTo>
                  <a:cubicBezTo>
                    <a:pt x="288" y="54"/>
                    <a:pt x="288" y="54"/>
                    <a:pt x="288" y="54"/>
                  </a:cubicBezTo>
                  <a:cubicBezTo>
                    <a:pt x="288" y="54"/>
                    <a:pt x="288" y="54"/>
                    <a:pt x="288" y="54"/>
                  </a:cubicBezTo>
                  <a:cubicBezTo>
                    <a:pt x="289" y="54"/>
                    <a:pt x="289" y="54"/>
                    <a:pt x="289" y="54"/>
                  </a:cubicBezTo>
                  <a:cubicBezTo>
                    <a:pt x="291" y="55"/>
                    <a:pt x="291" y="55"/>
                    <a:pt x="291" y="55"/>
                  </a:cubicBezTo>
                  <a:cubicBezTo>
                    <a:pt x="292" y="56"/>
                    <a:pt x="292" y="56"/>
                    <a:pt x="292" y="56"/>
                  </a:cubicBezTo>
                  <a:cubicBezTo>
                    <a:pt x="294" y="56"/>
                    <a:pt x="294" y="56"/>
                    <a:pt x="294" y="56"/>
                  </a:cubicBezTo>
                  <a:cubicBezTo>
                    <a:pt x="295" y="55"/>
                    <a:pt x="295" y="55"/>
                    <a:pt x="295" y="55"/>
                  </a:cubicBezTo>
                  <a:cubicBezTo>
                    <a:pt x="296" y="55"/>
                    <a:pt x="296" y="55"/>
                    <a:pt x="296" y="55"/>
                  </a:cubicBezTo>
                  <a:cubicBezTo>
                    <a:pt x="297" y="56"/>
                    <a:pt x="297" y="56"/>
                    <a:pt x="297" y="56"/>
                  </a:cubicBezTo>
                  <a:cubicBezTo>
                    <a:pt x="298" y="56"/>
                    <a:pt x="298" y="56"/>
                    <a:pt x="298" y="56"/>
                  </a:cubicBezTo>
                  <a:cubicBezTo>
                    <a:pt x="299" y="56"/>
                    <a:pt x="299" y="56"/>
                    <a:pt x="299" y="56"/>
                  </a:cubicBezTo>
                  <a:cubicBezTo>
                    <a:pt x="301" y="56"/>
                    <a:pt x="301" y="56"/>
                    <a:pt x="301" y="56"/>
                  </a:cubicBezTo>
                  <a:cubicBezTo>
                    <a:pt x="303" y="55"/>
                    <a:pt x="303" y="55"/>
                    <a:pt x="303" y="55"/>
                  </a:cubicBezTo>
                  <a:cubicBezTo>
                    <a:pt x="304" y="54"/>
                    <a:pt x="304" y="54"/>
                    <a:pt x="304" y="54"/>
                  </a:cubicBezTo>
                  <a:cubicBezTo>
                    <a:pt x="306" y="54"/>
                    <a:pt x="306" y="54"/>
                    <a:pt x="306" y="54"/>
                  </a:cubicBezTo>
                  <a:cubicBezTo>
                    <a:pt x="307" y="55"/>
                    <a:pt x="307" y="55"/>
                    <a:pt x="307" y="55"/>
                  </a:cubicBezTo>
                  <a:cubicBezTo>
                    <a:pt x="308" y="55"/>
                    <a:pt x="308" y="55"/>
                    <a:pt x="308" y="55"/>
                  </a:cubicBezTo>
                  <a:cubicBezTo>
                    <a:pt x="309" y="54"/>
                    <a:pt x="309" y="54"/>
                    <a:pt x="309" y="54"/>
                  </a:cubicBezTo>
                  <a:cubicBezTo>
                    <a:pt x="310" y="55"/>
                    <a:pt x="310" y="55"/>
                    <a:pt x="310" y="55"/>
                  </a:cubicBezTo>
                  <a:cubicBezTo>
                    <a:pt x="312" y="55"/>
                    <a:pt x="312" y="55"/>
                    <a:pt x="312" y="55"/>
                  </a:cubicBezTo>
                  <a:cubicBezTo>
                    <a:pt x="312" y="54"/>
                    <a:pt x="312" y="54"/>
                    <a:pt x="312" y="54"/>
                  </a:cubicBezTo>
                  <a:cubicBezTo>
                    <a:pt x="311" y="54"/>
                    <a:pt x="311" y="54"/>
                    <a:pt x="311" y="54"/>
                  </a:cubicBezTo>
                  <a:cubicBezTo>
                    <a:pt x="311" y="53"/>
                    <a:pt x="311" y="53"/>
                    <a:pt x="311" y="53"/>
                  </a:cubicBezTo>
                  <a:cubicBezTo>
                    <a:pt x="312" y="52"/>
                    <a:pt x="312" y="52"/>
                    <a:pt x="312" y="52"/>
                  </a:cubicBezTo>
                  <a:cubicBezTo>
                    <a:pt x="313" y="53"/>
                    <a:pt x="313" y="53"/>
                    <a:pt x="313" y="53"/>
                  </a:cubicBezTo>
                  <a:cubicBezTo>
                    <a:pt x="313" y="54"/>
                    <a:pt x="313" y="54"/>
                    <a:pt x="313" y="54"/>
                  </a:cubicBezTo>
                  <a:cubicBezTo>
                    <a:pt x="315" y="54"/>
                    <a:pt x="315" y="54"/>
                    <a:pt x="315" y="54"/>
                  </a:cubicBezTo>
                  <a:cubicBezTo>
                    <a:pt x="315" y="54"/>
                    <a:pt x="315" y="54"/>
                    <a:pt x="315" y="54"/>
                  </a:cubicBezTo>
                  <a:cubicBezTo>
                    <a:pt x="318" y="54"/>
                    <a:pt x="318" y="54"/>
                    <a:pt x="318" y="54"/>
                  </a:cubicBezTo>
                  <a:cubicBezTo>
                    <a:pt x="321" y="52"/>
                    <a:pt x="321" y="52"/>
                    <a:pt x="321" y="52"/>
                  </a:cubicBezTo>
                  <a:cubicBezTo>
                    <a:pt x="322" y="51"/>
                    <a:pt x="322" y="51"/>
                    <a:pt x="322" y="51"/>
                  </a:cubicBezTo>
                  <a:cubicBezTo>
                    <a:pt x="323" y="51"/>
                    <a:pt x="323" y="51"/>
                    <a:pt x="323" y="51"/>
                  </a:cubicBezTo>
                  <a:cubicBezTo>
                    <a:pt x="323" y="50"/>
                    <a:pt x="323" y="50"/>
                    <a:pt x="323" y="50"/>
                  </a:cubicBezTo>
                  <a:cubicBezTo>
                    <a:pt x="323" y="50"/>
                    <a:pt x="323" y="50"/>
                    <a:pt x="323" y="50"/>
                  </a:cubicBezTo>
                  <a:cubicBezTo>
                    <a:pt x="324" y="50"/>
                    <a:pt x="324" y="50"/>
                    <a:pt x="324" y="50"/>
                  </a:cubicBezTo>
                  <a:cubicBezTo>
                    <a:pt x="325" y="50"/>
                    <a:pt x="325" y="50"/>
                    <a:pt x="325" y="50"/>
                  </a:cubicBezTo>
                  <a:cubicBezTo>
                    <a:pt x="327" y="48"/>
                    <a:pt x="327" y="48"/>
                    <a:pt x="327" y="48"/>
                  </a:cubicBezTo>
                  <a:cubicBezTo>
                    <a:pt x="328" y="48"/>
                    <a:pt x="328" y="48"/>
                    <a:pt x="328" y="48"/>
                  </a:cubicBezTo>
                  <a:cubicBezTo>
                    <a:pt x="328" y="47"/>
                    <a:pt x="328" y="47"/>
                    <a:pt x="328" y="47"/>
                  </a:cubicBezTo>
                  <a:cubicBezTo>
                    <a:pt x="328" y="46"/>
                    <a:pt x="328" y="46"/>
                    <a:pt x="328" y="46"/>
                  </a:cubicBezTo>
                  <a:cubicBezTo>
                    <a:pt x="329" y="45"/>
                    <a:pt x="329" y="45"/>
                    <a:pt x="329" y="45"/>
                  </a:cubicBezTo>
                  <a:cubicBezTo>
                    <a:pt x="329" y="44"/>
                    <a:pt x="329" y="44"/>
                    <a:pt x="329" y="44"/>
                  </a:cubicBezTo>
                  <a:cubicBezTo>
                    <a:pt x="329" y="43"/>
                    <a:pt x="329" y="43"/>
                    <a:pt x="329" y="43"/>
                  </a:cubicBezTo>
                  <a:cubicBezTo>
                    <a:pt x="327" y="41"/>
                    <a:pt x="327" y="41"/>
                    <a:pt x="327" y="41"/>
                  </a:cubicBezTo>
                  <a:cubicBezTo>
                    <a:pt x="325" y="41"/>
                    <a:pt x="325" y="41"/>
                    <a:pt x="325" y="41"/>
                  </a:cubicBezTo>
                  <a:cubicBezTo>
                    <a:pt x="323" y="39"/>
                    <a:pt x="323" y="39"/>
                    <a:pt x="323" y="39"/>
                  </a:cubicBezTo>
                  <a:cubicBezTo>
                    <a:pt x="323" y="38"/>
                    <a:pt x="323" y="38"/>
                    <a:pt x="323" y="38"/>
                  </a:cubicBezTo>
                  <a:cubicBezTo>
                    <a:pt x="322" y="37"/>
                    <a:pt x="322" y="37"/>
                    <a:pt x="322" y="37"/>
                  </a:cubicBezTo>
                  <a:cubicBezTo>
                    <a:pt x="320" y="37"/>
                    <a:pt x="320" y="37"/>
                    <a:pt x="320" y="37"/>
                  </a:cubicBezTo>
                  <a:cubicBezTo>
                    <a:pt x="319" y="36"/>
                    <a:pt x="319" y="36"/>
                    <a:pt x="319" y="36"/>
                  </a:cubicBezTo>
                  <a:cubicBezTo>
                    <a:pt x="318" y="35"/>
                    <a:pt x="318" y="35"/>
                    <a:pt x="318" y="35"/>
                  </a:cubicBezTo>
                  <a:cubicBezTo>
                    <a:pt x="317" y="34"/>
                    <a:pt x="317" y="34"/>
                    <a:pt x="317" y="34"/>
                  </a:cubicBezTo>
                  <a:cubicBezTo>
                    <a:pt x="317" y="35"/>
                    <a:pt x="317" y="35"/>
                    <a:pt x="317" y="35"/>
                  </a:cubicBezTo>
                  <a:cubicBezTo>
                    <a:pt x="316" y="35"/>
                    <a:pt x="316" y="35"/>
                    <a:pt x="316" y="35"/>
                  </a:cubicBezTo>
                  <a:cubicBezTo>
                    <a:pt x="315" y="35"/>
                    <a:pt x="315" y="35"/>
                    <a:pt x="315" y="35"/>
                  </a:cubicBezTo>
                  <a:cubicBezTo>
                    <a:pt x="315" y="34"/>
                    <a:pt x="315" y="34"/>
                    <a:pt x="315" y="34"/>
                  </a:cubicBezTo>
                  <a:cubicBezTo>
                    <a:pt x="314" y="33"/>
                    <a:pt x="314" y="33"/>
                    <a:pt x="314" y="33"/>
                  </a:cubicBezTo>
                  <a:cubicBezTo>
                    <a:pt x="310" y="33"/>
                    <a:pt x="310" y="33"/>
                    <a:pt x="310" y="33"/>
                  </a:cubicBezTo>
                  <a:cubicBezTo>
                    <a:pt x="309" y="33"/>
                    <a:pt x="309" y="33"/>
                    <a:pt x="309" y="33"/>
                  </a:cubicBezTo>
                  <a:cubicBezTo>
                    <a:pt x="309" y="34"/>
                    <a:pt x="309" y="34"/>
                    <a:pt x="309" y="34"/>
                  </a:cubicBezTo>
                  <a:cubicBezTo>
                    <a:pt x="309" y="35"/>
                    <a:pt x="309" y="35"/>
                    <a:pt x="309" y="35"/>
                  </a:cubicBezTo>
                  <a:cubicBezTo>
                    <a:pt x="308" y="34"/>
                    <a:pt x="308" y="34"/>
                    <a:pt x="308" y="34"/>
                  </a:cubicBezTo>
                  <a:cubicBezTo>
                    <a:pt x="307" y="34"/>
                    <a:pt x="307" y="34"/>
                    <a:pt x="307" y="34"/>
                  </a:cubicBezTo>
                  <a:cubicBezTo>
                    <a:pt x="305" y="36"/>
                    <a:pt x="305" y="36"/>
                    <a:pt x="305" y="36"/>
                  </a:cubicBezTo>
                  <a:cubicBezTo>
                    <a:pt x="303" y="36"/>
                    <a:pt x="303" y="36"/>
                    <a:pt x="303" y="36"/>
                  </a:cubicBezTo>
                  <a:cubicBezTo>
                    <a:pt x="301" y="35"/>
                    <a:pt x="301" y="35"/>
                    <a:pt x="301" y="35"/>
                  </a:cubicBezTo>
                  <a:cubicBezTo>
                    <a:pt x="300" y="35"/>
                    <a:pt x="300" y="35"/>
                    <a:pt x="300" y="35"/>
                  </a:cubicBezTo>
                  <a:cubicBezTo>
                    <a:pt x="298" y="34"/>
                    <a:pt x="298" y="34"/>
                    <a:pt x="298" y="34"/>
                  </a:cubicBezTo>
                  <a:cubicBezTo>
                    <a:pt x="298" y="33"/>
                    <a:pt x="298" y="33"/>
                    <a:pt x="298" y="33"/>
                  </a:cubicBezTo>
                  <a:cubicBezTo>
                    <a:pt x="298" y="32"/>
                    <a:pt x="298" y="32"/>
                    <a:pt x="298" y="32"/>
                  </a:cubicBezTo>
                  <a:cubicBezTo>
                    <a:pt x="299" y="32"/>
                    <a:pt x="299" y="32"/>
                    <a:pt x="299" y="32"/>
                  </a:cubicBezTo>
                  <a:cubicBezTo>
                    <a:pt x="300" y="33"/>
                    <a:pt x="300" y="33"/>
                    <a:pt x="300" y="33"/>
                  </a:cubicBezTo>
                  <a:cubicBezTo>
                    <a:pt x="301" y="34"/>
                    <a:pt x="301" y="34"/>
                    <a:pt x="301" y="34"/>
                  </a:cubicBezTo>
                  <a:cubicBezTo>
                    <a:pt x="302" y="33"/>
                    <a:pt x="302" y="33"/>
                    <a:pt x="302" y="33"/>
                  </a:cubicBezTo>
                  <a:cubicBezTo>
                    <a:pt x="301" y="33"/>
                    <a:pt x="301" y="33"/>
                    <a:pt x="301" y="33"/>
                  </a:cubicBezTo>
                  <a:cubicBezTo>
                    <a:pt x="300" y="31"/>
                    <a:pt x="300" y="31"/>
                    <a:pt x="300" y="31"/>
                  </a:cubicBezTo>
                  <a:cubicBezTo>
                    <a:pt x="300" y="30"/>
                    <a:pt x="300" y="30"/>
                    <a:pt x="300" y="30"/>
                  </a:cubicBezTo>
                  <a:cubicBezTo>
                    <a:pt x="300" y="30"/>
                    <a:pt x="300" y="30"/>
                    <a:pt x="300" y="30"/>
                  </a:cubicBezTo>
                  <a:cubicBezTo>
                    <a:pt x="301" y="31"/>
                    <a:pt x="301" y="31"/>
                    <a:pt x="301" y="31"/>
                  </a:cubicBezTo>
                  <a:cubicBezTo>
                    <a:pt x="303" y="32"/>
                    <a:pt x="303" y="32"/>
                    <a:pt x="303" y="32"/>
                  </a:cubicBezTo>
                  <a:cubicBezTo>
                    <a:pt x="304" y="32"/>
                    <a:pt x="304" y="32"/>
                    <a:pt x="304" y="32"/>
                  </a:cubicBezTo>
                  <a:cubicBezTo>
                    <a:pt x="307" y="31"/>
                    <a:pt x="307" y="31"/>
                    <a:pt x="307" y="31"/>
                  </a:cubicBezTo>
                  <a:cubicBezTo>
                    <a:pt x="309" y="29"/>
                    <a:pt x="309" y="29"/>
                    <a:pt x="309" y="29"/>
                  </a:cubicBezTo>
                  <a:cubicBezTo>
                    <a:pt x="309" y="28"/>
                    <a:pt x="309" y="28"/>
                    <a:pt x="309" y="28"/>
                  </a:cubicBezTo>
                  <a:cubicBezTo>
                    <a:pt x="309" y="27"/>
                    <a:pt x="309" y="27"/>
                    <a:pt x="309" y="27"/>
                  </a:cubicBezTo>
                  <a:cubicBezTo>
                    <a:pt x="308" y="27"/>
                    <a:pt x="308" y="27"/>
                    <a:pt x="308" y="27"/>
                  </a:cubicBezTo>
                  <a:cubicBezTo>
                    <a:pt x="308" y="26"/>
                    <a:pt x="308" y="26"/>
                    <a:pt x="308" y="26"/>
                  </a:cubicBezTo>
                  <a:cubicBezTo>
                    <a:pt x="309" y="25"/>
                    <a:pt x="309" y="25"/>
                    <a:pt x="309" y="25"/>
                  </a:cubicBezTo>
                  <a:cubicBezTo>
                    <a:pt x="309" y="24"/>
                    <a:pt x="309" y="24"/>
                    <a:pt x="309" y="24"/>
                  </a:cubicBezTo>
                  <a:cubicBezTo>
                    <a:pt x="307" y="23"/>
                    <a:pt x="307" y="23"/>
                    <a:pt x="307" y="23"/>
                  </a:cubicBezTo>
                  <a:cubicBezTo>
                    <a:pt x="306" y="22"/>
                    <a:pt x="306" y="22"/>
                    <a:pt x="306" y="22"/>
                  </a:cubicBezTo>
                  <a:cubicBezTo>
                    <a:pt x="305" y="22"/>
                    <a:pt x="305" y="22"/>
                    <a:pt x="305" y="22"/>
                  </a:cubicBezTo>
                  <a:cubicBezTo>
                    <a:pt x="304" y="22"/>
                    <a:pt x="304" y="22"/>
                    <a:pt x="304" y="22"/>
                  </a:cubicBezTo>
                  <a:cubicBezTo>
                    <a:pt x="303" y="23"/>
                    <a:pt x="303" y="23"/>
                    <a:pt x="303" y="23"/>
                  </a:cubicBezTo>
                  <a:cubicBezTo>
                    <a:pt x="301" y="24"/>
                    <a:pt x="301" y="24"/>
                    <a:pt x="301" y="24"/>
                  </a:cubicBezTo>
                  <a:cubicBezTo>
                    <a:pt x="299" y="24"/>
                    <a:pt x="299" y="24"/>
                    <a:pt x="299" y="24"/>
                  </a:cubicBezTo>
                  <a:cubicBezTo>
                    <a:pt x="298" y="24"/>
                    <a:pt x="298" y="24"/>
                    <a:pt x="298" y="24"/>
                  </a:cubicBezTo>
                  <a:cubicBezTo>
                    <a:pt x="297" y="26"/>
                    <a:pt x="297" y="26"/>
                    <a:pt x="297" y="26"/>
                  </a:cubicBezTo>
                  <a:cubicBezTo>
                    <a:pt x="296" y="26"/>
                    <a:pt x="296" y="26"/>
                    <a:pt x="296" y="26"/>
                  </a:cubicBezTo>
                  <a:cubicBezTo>
                    <a:pt x="295" y="25"/>
                    <a:pt x="295" y="25"/>
                    <a:pt x="295" y="25"/>
                  </a:cubicBezTo>
                  <a:cubicBezTo>
                    <a:pt x="294" y="24"/>
                    <a:pt x="294" y="24"/>
                    <a:pt x="294" y="24"/>
                  </a:cubicBezTo>
                  <a:cubicBezTo>
                    <a:pt x="293" y="25"/>
                    <a:pt x="293" y="25"/>
                    <a:pt x="293" y="25"/>
                  </a:cubicBezTo>
                  <a:cubicBezTo>
                    <a:pt x="292" y="25"/>
                    <a:pt x="292" y="25"/>
                    <a:pt x="292" y="25"/>
                  </a:cubicBezTo>
                  <a:cubicBezTo>
                    <a:pt x="291" y="25"/>
                    <a:pt x="291" y="25"/>
                    <a:pt x="291" y="25"/>
                  </a:cubicBezTo>
                  <a:cubicBezTo>
                    <a:pt x="290" y="24"/>
                    <a:pt x="290" y="24"/>
                    <a:pt x="290" y="24"/>
                  </a:cubicBezTo>
                  <a:cubicBezTo>
                    <a:pt x="288" y="23"/>
                    <a:pt x="288" y="23"/>
                    <a:pt x="288" y="23"/>
                  </a:cubicBezTo>
                  <a:cubicBezTo>
                    <a:pt x="287" y="23"/>
                    <a:pt x="287" y="23"/>
                    <a:pt x="287" y="23"/>
                  </a:cubicBezTo>
                  <a:cubicBezTo>
                    <a:pt x="285" y="22"/>
                    <a:pt x="285" y="22"/>
                    <a:pt x="285" y="22"/>
                  </a:cubicBezTo>
                  <a:cubicBezTo>
                    <a:pt x="284" y="21"/>
                    <a:pt x="284" y="21"/>
                    <a:pt x="284" y="21"/>
                  </a:cubicBezTo>
                  <a:cubicBezTo>
                    <a:pt x="281" y="21"/>
                    <a:pt x="281" y="21"/>
                    <a:pt x="281" y="21"/>
                  </a:cubicBezTo>
                  <a:cubicBezTo>
                    <a:pt x="278" y="21"/>
                    <a:pt x="278" y="21"/>
                    <a:pt x="278" y="21"/>
                  </a:cubicBezTo>
                  <a:cubicBezTo>
                    <a:pt x="276" y="22"/>
                    <a:pt x="276" y="22"/>
                    <a:pt x="276" y="22"/>
                  </a:cubicBezTo>
                  <a:cubicBezTo>
                    <a:pt x="274" y="23"/>
                    <a:pt x="274" y="23"/>
                    <a:pt x="274" y="23"/>
                  </a:cubicBezTo>
                  <a:cubicBezTo>
                    <a:pt x="272" y="23"/>
                    <a:pt x="272" y="23"/>
                    <a:pt x="272" y="23"/>
                  </a:cubicBezTo>
                  <a:cubicBezTo>
                    <a:pt x="270" y="23"/>
                    <a:pt x="270" y="23"/>
                    <a:pt x="270" y="23"/>
                  </a:cubicBezTo>
                  <a:cubicBezTo>
                    <a:pt x="268" y="23"/>
                    <a:pt x="268" y="23"/>
                    <a:pt x="268" y="23"/>
                  </a:cubicBezTo>
                  <a:cubicBezTo>
                    <a:pt x="266" y="23"/>
                    <a:pt x="266" y="23"/>
                    <a:pt x="266" y="23"/>
                  </a:cubicBezTo>
                  <a:cubicBezTo>
                    <a:pt x="266" y="24"/>
                    <a:pt x="266" y="24"/>
                    <a:pt x="266" y="24"/>
                  </a:cubicBezTo>
                  <a:cubicBezTo>
                    <a:pt x="266" y="26"/>
                    <a:pt x="266" y="26"/>
                    <a:pt x="266" y="26"/>
                  </a:cubicBezTo>
                  <a:cubicBezTo>
                    <a:pt x="266" y="27"/>
                    <a:pt x="266" y="27"/>
                    <a:pt x="266" y="27"/>
                  </a:cubicBezTo>
                  <a:cubicBezTo>
                    <a:pt x="266" y="27"/>
                    <a:pt x="266" y="27"/>
                    <a:pt x="266" y="27"/>
                  </a:cubicBezTo>
                  <a:cubicBezTo>
                    <a:pt x="265" y="26"/>
                    <a:pt x="265" y="26"/>
                    <a:pt x="265" y="26"/>
                  </a:cubicBezTo>
                  <a:cubicBezTo>
                    <a:pt x="264" y="24"/>
                    <a:pt x="264" y="24"/>
                    <a:pt x="264" y="24"/>
                  </a:cubicBezTo>
                  <a:cubicBezTo>
                    <a:pt x="263" y="23"/>
                    <a:pt x="263" y="23"/>
                    <a:pt x="263" y="23"/>
                  </a:cubicBezTo>
                  <a:cubicBezTo>
                    <a:pt x="263" y="23"/>
                    <a:pt x="263" y="23"/>
                    <a:pt x="263" y="23"/>
                  </a:cubicBezTo>
                  <a:cubicBezTo>
                    <a:pt x="262" y="23"/>
                    <a:pt x="262" y="23"/>
                    <a:pt x="262" y="23"/>
                  </a:cubicBezTo>
                  <a:cubicBezTo>
                    <a:pt x="260" y="23"/>
                    <a:pt x="260" y="23"/>
                    <a:pt x="260" y="23"/>
                  </a:cubicBezTo>
                  <a:cubicBezTo>
                    <a:pt x="258" y="24"/>
                    <a:pt x="258" y="24"/>
                    <a:pt x="258" y="24"/>
                  </a:cubicBezTo>
                  <a:cubicBezTo>
                    <a:pt x="257" y="23"/>
                    <a:pt x="257" y="23"/>
                    <a:pt x="257" y="23"/>
                  </a:cubicBezTo>
                  <a:cubicBezTo>
                    <a:pt x="257" y="23"/>
                    <a:pt x="255" y="24"/>
                    <a:pt x="255" y="24"/>
                  </a:cubicBezTo>
                  <a:cubicBezTo>
                    <a:pt x="255" y="25"/>
                    <a:pt x="254" y="26"/>
                    <a:pt x="254" y="26"/>
                  </a:cubicBezTo>
                  <a:cubicBezTo>
                    <a:pt x="253" y="28"/>
                    <a:pt x="253" y="28"/>
                    <a:pt x="253" y="28"/>
                  </a:cubicBezTo>
                  <a:cubicBezTo>
                    <a:pt x="252" y="30"/>
                    <a:pt x="252" y="30"/>
                    <a:pt x="252" y="30"/>
                  </a:cubicBezTo>
                  <a:cubicBezTo>
                    <a:pt x="252" y="30"/>
                    <a:pt x="252" y="30"/>
                    <a:pt x="252" y="30"/>
                  </a:cubicBezTo>
                  <a:cubicBezTo>
                    <a:pt x="252" y="29"/>
                    <a:pt x="252" y="29"/>
                    <a:pt x="252" y="29"/>
                  </a:cubicBezTo>
                  <a:cubicBezTo>
                    <a:pt x="252" y="28"/>
                    <a:pt x="252" y="28"/>
                    <a:pt x="252" y="28"/>
                  </a:cubicBezTo>
                  <a:cubicBezTo>
                    <a:pt x="253" y="26"/>
                    <a:pt x="253" y="26"/>
                    <a:pt x="253" y="26"/>
                  </a:cubicBezTo>
                  <a:cubicBezTo>
                    <a:pt x="252" y="26"/>
                    <a:pt x="252" y="26"/>
                    <a:pt x="252" y="26"/>
                  </a:cubicBezTo>
                  <a:cubicBezTo>
                    <a:pt x="251" y="26"/>
                    <a:pt x="251" y="26"/>
                    <a:pt x="251" y="26"/>
                  </a:cubicBezTo>
                  <a:cubicBezTo>
                    <a:pt x="249" y="26"/>
                    <a:pt x="249" y="26"/>
                    <a:pt x="249" y="26"/>
                  </a:cubicBezTo>
                  <a:cubicBezTo>
                    <a:pt x="249" y="27"/>
                    <a:pt x="249" y="27"/>
                    <a:pt x="249" y="27"/>
                  </a:cubicBezTo>
                  <a:cubicBezTo>
                    <a:pt x="249" y="28"/>
                    <a:pt x="249" y="28"/>
                    <a:pt x="249" y="28"/>
                  </a:cubicBezTo>
                  <a:cubicBezTo>
                    <a:pt x="248" y="29"/>
                    <a:pt x="248" y="29"/>
                    <a:pt x="248" y="29"/>
                  </a:cubicBezTo>
                  <a:cubicBezTo>
                    <a:pt x="248" y="30"/>
                    <a:pt x="248" y="30"/>
                    <a:pt x="248" y="30"/>
                  </a:cubicBezTo>
                  <a:cubicBezTo>
                    <a:pt x="247" y="31"/>
                    <a:pt x="247" y="31"/>
                    <a:pt x="247" y="31"/>
                  </a:cubicBezTo>
                  <a:cubicBezTo>
                    <a:pt x="246" y="30"/>
                    <a:pt x="246" y="30"/>
                    <a:pt x="246" y="30"/>
                  </a:cubicBezTo>
                  <a:cubicBezTo>
                    <a:pt x="246" y="29"/>
                    <a:pt x="246" y="29"/>
                    <a:pt x="246" y="29"/>
                  </a:cubicBezTo>
                  <a:cubicBezTo>
                    <a:pt x="247" y="28"/>
                    <a:pt x="247" y="28"/>
                    <a:pt x="247" y="28"/>
                  </a:cubicBezTo>
                  <a:cubicBezTo>
                    <a:pt x="247" y="25"/>
                    <a:pt x="247" y="25"/>
                    <a:pt x="247" y="25"/>
                  </a:cubicBezTo>
                  <a:cubicBezTo>
                    <a:pt x="247" y="24"/>
                    <a:pt x="247" y="24"/>
                    <a:pt x="247" y="24"/>
                  </a:cubicBezTo>
                  <a:cubicBezTo>
                    <a:pt x="251" y="22"/>
                    <a:pt x="251" y="22"/>
                    <a:pt x="251" y="22"/>
                  </a:cubicBezTo>
                  <a:cubicBezTo>
                    <a:pt x="253" y="21"/>
                    <a:pt x="253" y="21"/>
                    <a:pt x="253" y="21"/>
                  </a:cubicBezTo>
                  <a:cubicBezTo>
                    <a:pt x="255" y="21"/>
                    <a:pt x="255" y="21"/>
                    <a:pt x="255" y="21"/>
                  </a:cubicBezTo>
                  <a:cubicBezTo>
                    <a:pt x="257" y="22"/>
                    <a:pt x="257" y="22"/>
                    <a:pt x="257" y="22"/>
                  </a:cubicBezTo>
                  <a:cubicBezTo>
                    <a:pt x="259" y="21"/>
                    <a:pt x="259" y="21"/>
                    <a:pt x="259" y="21"/>
                  </a:cubicBezTo>
                  <a:cubicBezTo>
                    <a:pt x="259" y="21"/>
                    <a:pt x="259" y="21"/>
                    <a:pt x="259" y="21"/>
                  </a:cubicBezTo>
                  <a:cubicBezTo>
                    <a:pt x="261" y="21"/>
                    <a:pt x="261" y="21"/>
                    <a:pt x="261" y="21"/>
                  </a:cubicBezTo>
                  <a:cubicBezTo>
                    <a:pt x="262" y="21"/>
                    <a:pt x="262" y="21"/>
                    <a:pt x="262" y="21"/>
                  </a:cubicBezTo>
                  <a:cubicBezTo>
                    <a:pt x="263" y="21"/>
                    <a:pt x="263" y="21"/>
                    <a:pt x="263" y="21"/>
                  </a:cubicBezTo>
                  <a:cubicBezTo>
                    <a:pt x="264" y="20"/>
                    <a:pt x="264" y="20"/>
                    <a:pt x="264" y="20"/>
                  </a:cubicBezTo>
                  <a:cubicBezTo>
                    <a:pt x="265" y="19"/>
                    <a:pt x="265" y="19"/>
                    <a:pt x="265" y="19"/>
                  </a:cubicBezTo>
                  <a:cubicBezTo>
                    <a:pt x="264" y="19"/>
                    <a:pt x="264" y="19"/>
                    <a:pt x="264" y="19"/>
                  </a:cubicBezTo>
                  <a:cubicBezTo>
                    <a:pt x="263" y="18"/>
                    <a:pt x="263" y="18"/>
                    <a:pt x="263" y="18"/>
                  </a:cubicBezTo>
                  <a:cubicBezTo>
                    <a:pt x="263" y="16"/>
                    <a:pt x="263" y="16"/>
                    <a:pt x="263" y="16"/>
                  </a:cubicBezTo>
                  <a:cubicBezTo>
                    <a:pt x="264" y="15"/>
                    <a:pt x="264" y="15"/>
                    <a:pt x="264" y="15"/>
                  </a:cubicBezTo>
                  <a:cubicBezTo>
                    <a:pt x="266" y="14"/>
                    <a:pt x="266" y="14"/>
                    <a:pt x="266" y="14"/>
                  </a:cubicBezTo>
                  <a:cubicBezTo>
                    <a:pt x="267" y="15"/>
                    <a:pt x="267" y="15"/>
                    <a:pt x="267" y="15"/>
                  </a:cubicBezTo>
                  <a:cubicBezTo>
                    <a:pt x="267" y="15"/>
                    <a:pt x="267" y="15"/>
                    <a:pt x="267" y="15"/>
                  </a:cubicBezTo>
                  <a:cubicBezTo>
                    <a:pt x="267" y="16"/>
                    <a:pt x="267" y="16"/>
                    <a:pt x="267" y="16"/>
                  </a:cubicBezTo>
                  <a:cubicBezTo>
                    <a:pt x="266" y="16"/>
                    <a:pt x="266" y="16"/>
                    <a:pt x="266" y="16"/>
                  </a:cubicBezTo>
                  <a:cubicBezTo>
                    <a:pt x="265" y="17"/>
                    <a:pt x="265" y="17"/>
                    <a:pt x="265" y="17"/>
                  </a:cubicBezTo>
                  <a:cubicBezTo>
                    <a:pt x="265" y="19"/>
                    <a:pt x="265" y="19"/>
                    <a:pt x="265" y="19"/>
                  </a:cubicBezTo>
                  <a:cubicBezTo>
                    <a:pt x="266" y="20"/>
                    <a:pt x="266" y="20"/>
                    <a:pt x="266" y="20"/>
                  </a:cubicBezTo>
                  <a:cubicBezTo>
                    <a:pt x="269" y="20"/>
                    <a:pt x="269" y="20"/>
                    <a:pt x="269" y="20"/>
                  </a:cubicBezTo>
                  <a:cubicBezTo>
                    <a:pt x="271" y="19"/>
                    <a:pt x="271" y="19"/>
                    <a:pt x="271" y="19"/>
                  </a:cubicBezTo>
                  <a:cubicBezTo>
                    <a:pt x="272" y="19"/>
                    <a:pt x="272" y="19"/>
                    <a:pt x="272" y="19"/>
                  </a:cubicBezTo>
                  <a:cubicBezTo>
                    <a:pt x="274" y="20"/>
                    <a:pt x="274" y="20"/>
                    <a:pt x="274" y="20"/>
                  </a:cubicBezTo>
                  <a:cubicBezTo>
                    <a:pt x="275" y="19"/>
                    <a:pt x="275" y="19"/>
                    <a:pt x="275" y="19"/>
                  </a:cubicBezTo>
                  <a:cubicBezTo>
                    <a:pt x="277" y="18"/>
                    <a:pt x="277" y="18"/>
                    <a:pt x="277" y="18"/>
                  </a:cubicBezTo>
                  <a:cubicBezTo>
                    <a:pt x="279" y="18"/>
                    <a:pt x="279" y="18"/>
                    <a:pt x="279" y="18"/>
                  </a:cubicBezTo>
                  <a:cubicBezTo>
                    <a:pt x="280" y="18"/>
                    <a:pt x="280" y="18"/>
                    <a:pt x="280" y="18"/>
                  </a:cubicBezTo>
                  <a:cubicBezTo>
                    <a:pt x="281" y="18"/>
                    <a:pt x="281" y="18"/>
                    <a:pt x="281" y="18"/>
                  </a:cubicBezTo>
                  <a:cubicBezTo>
                    <a:pt x="282" y="18"/>
                    <a:pt x="282" y="18"/>
                    <a:pt x="282" y="18"/>
                  </a:cubicBezTo>
                  <a:cubicBezTo>
                    <a:pt x="284" y="18"/>
                    <a:pt x="284" y="18"/>
                    <a:pt x="284" y="18"/>
                  </a:cubicBezTo>
                  <a:cubicBezTo>
                    <a:pt x="285" y="18"/>
                    <a:pt x="285" y="18"/>
                    <a:pt x="285" y="18"/>
                  </a:cubicBezTo>
                  <a:cubicBezTo>
                    <a:pt x="286" y="18"/>
                    <a:pt x="286" y="18"/>
                    <a:pt x="286" y="18"/>
                  </a:cubicBezTo>
                  <a:cubicBezTo>
                    <a:pt x="288" y="19"/>
                    <a:pt x="288" y="19"/>
                    <a:pt x="288" y="19"/>
                  </a:cubicBezTo>
                  <a:cubicBezTo>
                    <a:pt x="291" y="20"/>
                    <a:pt x="291" y="20"/>
                    <a:pt x="291" y="20"/>
                  </a:cubicBezTo>
                  <a:cubicBezTo>
                    <a:pt x="293" y="20"/>
                    <a:pt x="293" y="20"/>
                    <a:pt x="293" y="20"/>
                  </a:cubicBezTo>
                  <a:cubicBezTo>
                    <a:pt x="295" y="20"/>
                    <a:pt x="295" y="20"/>
                    <a:pt x="295" y="20"/>
                  </a:cubicBezTo>
                  <a:cubicBezTo>
                    <a:pt x="295" y="20"/>
                    <a:pt x="295" y="20"/>
                    <a:pt x="295" y="20"/>
                  </a:cubicBezTo>
                  <a:cubicBezTo>
                    <a:pt x="297" y="20"/>
                    <a:pt x="297" y="20"/>
                    <a:pt x="297" y="20"/>
                  </a:cubicBezTo>
                  <a:cubicBezTo>
                    <a:pt x="298" y="19"/>
                    <a:pt x="298" y="19"/>
                    <a:pt x="298" y="19"/>
                  </a:cubicBezTo>
                  <a:cubicBezTo>
                    <a:pt x="299" y="18"/>
                    <a:pt x="299" y="18"/>
                    <a:pt x="299" y="18"/>
                  </a:cubicBezTo>
                  <a:cubicBezTo>
                    <a:pt x="300" y="19"/>
                    <a:pt x="300" y="19"/>
                    <a:pt x="300" y="19"/>
                  </a:cubicBezTo>
                  <a:cubicBezTo>
                    <a:pt x="302" y="19"/>
                    <a:pt x="302" y="19"/>
                    <a:pt x="302" y="19"/>
                  </a:cubicBezTo>
                  <a:cubicBezTo>
                    <a:pt x="303" y="17"/>
                    <a:pt x="303" y="17"/>
                    <a:pt x="303" y="17"/>
                  </a:cubicBezTo>
                  <a:cubicBezTo>
                    <a:pt x="303" y="16"/>
                    <a:pt x="303" y="16"/>
                    <a:pt x="303" y="16"/>
                  </a:cubicBezTo>
                  <a:cubicBezTo>
                    <a:pt x="301" y="15"/>
                    <a:pt x="301" y="15"/>
                    <a:pt x="301" y="15"/>
                  </a:cubicBezTo>
                  <a:cubicBezTo>
                    <a:pt x="299" y="14"/>
                    <a:pt x="299" y="14"/>
                    <a:pt x="299" y="14"/>
                  </a:cubicBezTo>
                  <a:cubicBezTo>
                    <a:pt x="298" y="13"/>
                    <a:pt x="298" y="13"/>
                    <a:pt x="298" y="13"/>
                  </a:cubicBezTo>
                  <a:cubicBezTo>
                    <a:pt x="297" y="11"/>
                    <a:pt x="297" y="11"/>
                    <a:pt x="297" y="11"/>
                  </a:cubicBezTo>
                  <a:cubicBezTo>
                    <a:pt x="294" y="10"/>
                    <a:pt x="294" y="10"/>
                    <a:pt x="294" y="10"/>
                  </a:cubicBezTo>
                  <a:cubicBezTo>
                    <a:pt x="293" y="9"/>
                    <a:pt x="293" y="9"/>
                    <a:pt x="293" y="9"/>
                  </a:cubicBezTo>
                  <a:cubicBezTo>
                    <a:pt x="291" y="9"/>
                    <a:pt x="291" y="9"/>
                    <a:pt x="291" y="9"/>
                  </a:cubicBezTo>
                  <a:cubicBezTo>
                    <a:pt x="289" y="9"/>
                    <a:pt x="289" y="9"/>
                    <a:pt x="289" y="9"/>
                  </a:cubicBezTo>
                  <a:cubicBezTo>
                    <a:pt x="289" y="9"/>
                    <a:pt x="289" y="9"/>
                    <a:pt x="289" y="9"/>
                  </a:cubicBezTo>
                  <a:cubicBezTo>
                    <a:pt x="288" y="8"/>
                    <a:pt x="288" y="8"/>
                    <a:pt x="288" y="8"/>
                  </a:cubicBezTo>
                  <a:cubicBezTo>
                    <a:pt x="286" y="8"/>
                    <a:pt x="286" y="8"/>
                    <a:pt x="286" y="8"/>
                  </a:cubicBezTo>
                  <a:cubicBezTo>
                    <a:pt x="285" y="8"/>
                    <a:pt x="285" y="8"/>
                    <a:pt x="285" y="8"/>
                  </a:cubicBezTo>
                  <a:cubicBezTo>
                    <a:pt x="282" y="7"/>
                    <a:pt x="282" y="7"/>
                    <a:pt x="282" y="7"/>
                  </a:cubicBezTo>
                  <a:cubicBezTo>
                    <a:pt x="280" y="6"/>
                    <a:pt x="280" y="6"/>
                    <a:pt x="280" y="6"/>
                  </a:cubicBezTo>
                  <a:cubicBezTo>
                    <a:pt x="279" y="6"/>
                    <a:pt x="279" y="6"/>
                    <a:pt x="279" y="6"/>
                  </a:cubicBezTo>
                  <a:cubicBezTo>
                    <a:pt x="276" y="4"/>
                    <a:pt x="276" y="4"/>
                    <a:pt x="276" y="4"/>
                  </a:cubicBezTo>
                  <a:cubicBezTo>
                    <a:pt x="275" y="4"/>
                    <a:pt x="275" y="4"/>
                    <a:pt x="275" y="4"/>
                  </a:cubicBezTo>
                  <a:cubicBezTo>
                    <a:pt x="275" y="5"/>
                    <a:pt x="275" y="5"/>
                    <a:pt x="275" y="5"/>
                  </a:cubicBezTo>
                  <a:cubicBezTo>
                    <a:pt x="274" y="5"/>
                    <a:pt x="274" y="5"/>
                    <a:pt x="274" y="5"/>
                  </a:cubicBezTo>
                  <a:cubicBezTo>
                    <a:pt x="272" y="3"/>
                    <a:pt x="272" y="3"/>
                    <a:pt x="272" y="3"/>
                  </a:cubicBezTo>
                  <a:cubicBezTo>
                    <a:pt x="271" y="2"/>
                    <a:pt x="271" y="2"/>
                    <a:pt x="271" y="2"/>
                  </a:cubicBezTo>
                  <a:cubicBezTo>
                    <a:pt x="270" y="2"/>
                    <a:pt x="270" y="2"/>
                    <a:pt x="270" y="2"/>
                  </a:cubicBezTo>
                  <a:cubicBezTo>
                    <a:pt x="269" y="2"/>
                    <a:pt x="269" y="2"/>
                    <a:pt x="269" y="2"/>
                  </a:cubicBezTo>
                  <a:cubicBezTo>
                    <a:pt x="268" y="2"/>
                    <a:pt x="268" y="2"/>
                    <a:pt x="268" y="2"/>
                  </a:cubicBezTo>
                  <a:cubicBezTo>
                    <a:pt x="267" y="1"/>
                    <a:pt x="267" y="1"/>
                    <a:pt x="267" y="1"/>
                  </a:cubicBezTo>
                  <a:cubicBezTo>
                    <a:pt x="264" y="1"/>
                    <a:pt x="264" y="1"/>
                    <a:pt x="264" y="1"/>
                  </a:cubicBezTo>
                  <a:cubicBezTo>
                    <a:pt x="263" y="1"/>
                    <a:pt x="263" y="1"/>
                    <a:pt x="263" y="1"/>
                  </a:cubicBezTo>
                  <a:cubicBezTo>
                    <a:pt x="261" y="1"/>
                    <a:pt x="261" y="1"/>
                    <a:pt x="261" y="1"/>
                  </a:cubicBezTo>
                  <a:cubicBezTo>
                    <a:pt x="261" y="2"/>
                    <a:pt x="261" y="2"/>
                    <a:pt x="261" y="2"/>
                  </a:cubicBezTo>
                  <a:cubicBezTo>
                    <a:pt x="260" y="1"/>
                    <a:pt x="260" y="1"/>
                    <a:pt x="260" y="1"/>
                  </a:cubicBezTo>
                  <a:cubicBezTo>
                    <a:pt x="259" y="0"/>
                    <a:pt x="259" y="0"/>
                    <a:pt x="259" y="0"/>
                  </a:cubicBezTo>
                  <a:cubicBezTo>
                    <a:pt x="256" y="1"/>
                    <a:pt x="256" y="1"/>
                    <a:pt x="256" y="1"/>
                  </a:cubicBezTo>
                  <a:cubicBezTo>
                    <a:pt x="254" y="0"/>
                    <a:pt x="254" y="0"/>
                    <a:pt x="254" y="0"/>
                  </a:cubicBezTo>
                  <a:cubicBezTo>
                    <a:pt x="253" y="0"/>
                    <a:pt x="253" y="0"/>
                    <a:pt x="253" y="0"/>
                  </a:cubicBezTo>
                  <a:cubicBezTo>
                    <a:pt x="252" y="1"/>
                    <a:pt x="252" y="1"/>
                    <a:pt x="252" y="1"/>
                  </a:cubicBezTo>
                  <a:cubicBezTo>
                    <a:pt x="252" y="2"/>
                    <a:pt x="252" y="2"/>
                    <a:pt x="252" y="2"/>
                  </a:cubicBezTo>
                  <a:cubicBezTo>
                    <a:pt x="253" y="4"/>
                    <a:pt x="253" y="4"/>
                    <a:pt x="253" y="4"/>
                  </a:cubicBezTo>
                  <a:cubicBezTo>
                    <a:pt x="253" y="5"/>
                    <a:pt x="253" y="5"/>
                    <a:pt x="253" y="5"/>
                  </a:cubicBezTo>
                  <a:cubicBezTo>
                    <a:pt x="252" y="5"/>
                    <a:pt x="252" y="5"/>
                    <a:pt x="252" y="5"/>
                  </a:cubicBezTo>
                  <a:cubicBezTo>
                    <a:pt x="251" y="5"/>
                    <a:pt x="251" y="5"/>
                    <a:pt x="251" y="5"/>
                  </a:cubicBezTo>
                  <a:cubicBezTo>
                    <a:pt x="251" y="3"/>
                    <a:pt x="251" y="3"/>
                    <a:pt x="251" y="3"/>
                  </a:cubicBezTo>
                  <a:cubicBezTo>
                    <a:pt x="250" y="2"/>
                    <a:pt x="250" y="2"/>
                    <a:pt x="250" y="2"/>
                  </a:cubicBezTo>
                  <a:cubicBezTo>
                    <a:pt x="249" y="1"/>
                    <a:pt x="249" y="1"/>
                    <a:pt x="249" y="1"/>
                  </a:cubicBezTo>
                  <a:cubicBezTo>
                    <a:pt x="249" y="1"/>
                    <a:pt x="249" y="1"/>
                    <a:pt x="249" y="1"/>
                  </a:cubicBezTo>
                  <a:cubicBezTo>
                    <a:pt x="248" y="0"/>
                    <a:pt x="248" y="0"/>
                    <a:pt x="248" y="0"/>
                  </a:cubicBezTo>
                  <a:cubicBezTo>
                    <a:pt x="247" y="1"/>
                    <a:pt x="247" y="1"/>
                    <a:pt x="247" y="1"/>
                  </a:cubicBezTo>
                  <a:cubicBezTo>
                    <a:pt x="247" y="3"/>
                    <a:pt x="247" y="3"/>
                    <a:pt x="247" y="3"/>
                  </a:cubicBezTo>
                  <a:cubicBezTo>
                    <a:pt x="246" y="4"/>
                    <a:pt x="246" y="4"/>
                    <a:pt x="246" y="4"/>
                  </a:cubicBezTo>
                  <a:cubicBezTo>
                    <a:pt x="245" y="3"/>
                    <a:pt x="245" y="3"/>
                    <a:pt x="245" y="3"/>
                  </a:cubicBezTo>
                  <a:cubicBezTo>
                    <a:pt x="244" y="4"/>
                    <a:pt x="244" y="4"/>
                    <a:pt x="244" y="4"/>
                  </a:cubicBezTo>
                  <a:cubicBezTo>
                    <a:pt x="243" y="5"/>
                    <a:pt x="243" y="5"/>
                    <a:pt x="243" y="5"/>
                  </a:cubicBezTo>
                  <a:cubicBezTo>
                    <a:pt x="244" y="6"/>
                    <a:pt x="244" y="6"/>
                    <a:pt x="244" y="6"/>
                  </a:cubicBezTo>
                  <a:cubicBezTo>
                    <a:pt x="244" y="7"/>
                    <a:pt x="244" y="7"/>
                    <a:pt x="244" y="7"/>
                  </a:cubicBezTo>
                  <a:cubicBezTo>
                    <a:pt x="243" y="8"/>
                    <a:pt x="243" y="8"/>
                    <a:pt x="243" y="8"/>
                  </a:cubicBezTo>
                  <a:cubicBezTo>
                    <a:pt x="242" y="10"/>
                    <a:pt x="242" y="10"/>
                    <a:pt x="242" y="10"/>
                  </a:cubicBezTo>
                  <a:cubicBezTo>
                    <a:pt x="242" y="11"/>
                    <a:pt x="242" y="11"/>
                    <a:pt x="242" y="11"/>
                  </a:cubicBezTo>
                  <a:cubicBezTo>
                    <a:pt x="243" y="11"/>
                    <a:pt x="243" y="11"/>
                    <a:pt x="243" y="11"/>
                  </a:cubicBezTo>
                  <a:cubicBezTo>
                    <a:pt x="243" y="12"/>
                    <a:pt x="243" y="12"/>
                    <a:pt x="243" y="12"/>
                  </a:cubicBezTo>
                  <a:cubicBezTo>
                    <a:pt x="243" y="13"/>
                    <a:pt x="243" y="13"/>
                    <a:pt x="243" y="13"/>
                  </a:cubicBezTo>
                  <a:cubicBezTo>
                    <a:pt x="241" y="13"/>
                    <a:pt x="241" y="13"/>
                    <a:pt x="241" y="13"/>
                  </a:cubicBezTo>
                  <a:cubicBezTo>
                    <a:pt x="239" y="12"/>
                    <a:pt x="239" y="12"/>
                    <a:pt x="239" y="12"/>
                  </a:cubicBezTo>
                  <a:cubicBezTo>
                    <a:pt x="237" y="12"/>
                    <a:pt x="237" y="12"/>
                    <a:pt x="237" y="12"/>
                  </a:cubicBezTo>
                  <a:cubicBezTo>
                    <a:pt x="235" y="12"/>
                    <a:pt x="235" y="12"/>
                    <a:pt x="235" y="12"/>
                  </a:cubicBezTo>
                  <a:cubicBezTo>
                    <a:pt x="235" y="14"/>
                    <a:pt x="235" y="14"/>
                    <a:pt x="235" y="14"/>
                  </a:cubicBezTo>
                  <a:cubicBezTo>
                    <a:pt x="235" y="16"/>
                    <a:pt x="235" y="16"/>
                    <a:pt x="235" y="16"/>
                  </a:cubicBezTo>
                  <a:cubicBezTo>
                    <a:pt x="237" y="19"/>
                    <a:pt x="237" y="19"/>
                    <a:pt x="237" y="19"/>
                  </a:cubicBezTo>
                  <a:cubicBezTo>
                    <a:pt x="239" y="20"/>
                    <a:pt x="239" y="20"/>
                    <a:pt x="239" y="20"/>
                  </a:cubicBezTo>
                  <a:cubicBezTo>
                    <a:pt x="240" y="21"/>
                    <a:pt x="240" y="21"/>
                    <a:pt x="240" y="21"/>
                  </a:cubicBezTo>
                  <a:cubicBezTo>
                    <a:pt x="240" y="21"/>
                    <a:pt x="240" y="21"/>
                    <a:pt x="240" y="21"/>
                  </a:cubicBezTo>
                  <a:cubicBezTo>
                    <a:pt x="238" y="21"/>
                    <a:pt x="238" y="21"/>
                    <a:pt x="238" y="21"/>
                  </a:cubicBezTo>
                  <a:cubicBezTo>
                    <a:pt x="235" y="20"/>
                    <a:pt x="235" y="20"/>
                    <a:pt x="235" y="20"/>
                  </a:cubicBezTo>
                  <a:cubicBezTo>
                    <a:pt x="234" y="17"/>
                    <a:pt x="234" y="17"/>
                    <a:pt x="234" y="17"/>
                  </a:cubicBezTo>
                  <a:cubicBezTo>
                    <a:pt x="231" y="15"/>
                    <a:pt x="231" y="15"/>
                    <a:pt x="231" y="15"/>
                  </a:cubicBezTo>
                  <a:cubicBezTo>
                    <a:pt x="230" y="14"/>
                    <a:pt x="230" y="14"/>
                    <a:pt x="230" y="14"/>
                  </a:cubicBezTo>
                  <a:cubicBezTo>
                    <a:pt x="230" y="15"/>
                    <a:pt x="230" y="15"/>
                    <a:pt x="230" y="15"/>
                  </a:cubicBezTo>
                  <a:cubicBezTo>
                    <a:pt x="230" y="16"/>
                    <a:pt x="230" y="16"/>
                    <a:pt x="230" y="16"/>
                  </a:cubicBezTo>
                  <a:cubicBezTo>
                    <a:pt x="230" y="17"/>
                    <a:pt x="230" y="17"/>
                    <a:pt x="230" y="17"/>
                  </a:cubicBezTo>
                  <a:cubicBezTo>
                    <a:pt x="231" y="18"/>
                    <a:pt x="231" y="18"/>
                    <a:pt x="231" y="18"/>
                  </a:cubicBezTo>
                  <a:cubicBezTo>
                    <a:pt x="231" y="20"/>
                    <a:pt x="231" y="20"/>
                    <a:pt x="231" y="20"/>
                  </a:cubicBezTo>
                  <a:cubicBezTo>
                    <a:pt x="231" y="22"/>
                    <a:pt x="231" y="22"/>
                    <a:pt x="231" y="22"/>
                  </a:cubicBezTo>
                  <a:cubicBezTo>
                    <a:pt x="230" y="23"/>
                    <a:pt x="230" y="23"/>
                    <a:pt x="230" y="23"/>
                  </a:cubicBezTo>
                  <a:cubicBezTo>
                    <a:pt x="230" y="21"/>
                    <a:pt x="230" y="21"/>
                    <a:pt x="230" y="21"/>
                  </a:cubicBezTo>
                  <a:cubicBezTo>
                    <a:pt x="230" y="18"/>
                    <a:pt x="230" y="18"/>
                    <a:pt x="230" y="18"/>
                  </a:cubicBezTo>
                  <a:cubicBezTo>
                    <a:pt x="229" y="16"/>
                    <a:pt x="229" y="16"/>
                    <a:pt x="229" y="16"/>
                  </a:cubicBezTo>
                  <a:cubicBezTo>
                    <a:pt x="229" y="15"/>
                    <a:pt x="229" y="15"/>
                    <a:pt x="229" y="15"/>
                  </a:cubicBezTo>
                  <a:cubicBezTo>
                    <a:pt x="227" y="13"/>
                    <a:pt x="227" y="13"/>
                    <a:pt x="227" y="13"/>
                  </a:cubicBezTo>
                  <a:cubicBezTo>
                    <a:pt x="225" y="13"/>
                    <a:pt x="225" y="13"/>
                    <a:pt x="225" y="13"/>
                  </a:cubicBezTo>
                  <a:cubicBezTo>
                    <a:pt x="224" y="15"/>
                    <a:pt x="224" y="15"/>
                    <a:pt x="224" y="15"/>
                  </a:cubicBezTo>
                  <a:cubicBezTo>
                    <a:pt x="223" y="16"/>
                    <a:pt x="223" y="16"/>
                    <a:pt x="223" y="16"/>
                  </a:cubicBezTo>
                  <a:cubicBezTo>
                    <a:pt x="223" y="15"/>
                    <a:pt x="223" y="15"/>
                    <a:pt x="223" y="15"/>
                  </a:cubicBezTo>
                  <a:cubicBezTo>
                    <a:pt x="224" y="13"/>
                    <a:pt x="224" y="13"/>
                    <a:pt x="224" y="13"/>
                  </a:cubicBezTo>
                  <a:cubicBezTo>
                    <a:pt x="224" y="12"/>
                    <a:pt x="224" y="12"/>
                    <a:pt x="224" y="12"/>
                  </a:cubicBezTo>
                  <a:cubicBezTo>
                    <a:pt x="223" y="12"/>
                    <a:pt x="223" y="12"/>
                    <a:pt x="223" y="12"/>
                  </a:cubicBezTo>
                  <a:cubicBezTo>
                    <a:pt x="222" y="10"/>
                    <a:pt x="222" y="10"/>
                    <a:pt x="222" y="10"/>
                  </a:cubicBezTo>
                  <a:cubicBezTo>
                    <a:pt x="222" y="10"/>
                    <a:pt x="222" y="10"/>
                    <a:pt x="222" y="10"/>
                  </a:cubicBezTo>
                  <a:cubicBezTo>
                    <a:pt x="220" y="10"/>
                    <a:pt x="220" y="10"/>
                    <a:pt x="220" y="10"/>
                  </a:cubicBezTo>
                  <a:cubicBezTo>
                    <a:pt x="219" y="10"/>
                    <a:pt x="219" y="10"/>
                    <a:pt x="219" y="10"/>
                  </a:cubicBezTo>
                  <a:cubicBezTo>
                    <a:pt x="219" y="10"/>
                    <a:pt x="219" y="10"/>
                    <a:pt x="219" y="10"/>
                  </a:cubicBezTo>
                  <a:cubicBezTo>
                    <a:pt x="219" y="8"/>
                    <a:pt x="219" y="8"/>
                    <a:pt x="219" y="8"/>
                  </a:cubicBezTo>
                  <a:cubicBezTo>
                    <a:pt x="220" y="7"/>
                    <a:pt x="220" y="7"/>
                    <a:pt x="220" y="7"/>
                  </a:cubicBezTo>
                  <a:cubicBezTo>
                    <a:pt x="219" y="8"/>
                    <a:pt x="219" y="8"/>
                    <a:pt x="219" y="8"/>
                  </a:cubicBezTo>
                  <a:cubicBezTo>
                    <a:pt x="217" y="9"/>
                    <a:pt x="217" y="9"/>
                    <a:pt x="217" y="9"/>
                  </a:cubicBezTo>
                  <a:cubicBezTo>
                    <a:pt x="217" y="11"/>
                    <a:pt x="217" y="11"/>
                    <a:pt x="217" y="11"/>
                  </a:cubicBezTo>
                  <a:cubicBezTo>
                    <a:pt x="215" y="11"/>
                    <a:pt x="215" y="11"/>
                    <a:pt x="215" y="11"/>
                  </a:cubicBezTo>
                  <a:cubicBezTo>
                    <a:pt x="214" y="12"/>
                    <a:pt x="214" y="12"/>
                    <a:pt x="214" y="12"/>
                  </a:cubicBezTo>
                  <a:cubicBezTo>
                    <a:pt x="212" y="14"/>
                    <a:pt x="212" y="14"/>
                    <a:pt x="212" y="14"/>
                  </a:cubicBezTo>
                  <a:cubicBezTo>
                    <a:pt x="212" y="15"/>
                    <a:pt x="212" y="15"/>
                    <a:pt x="212" y="15"/>
                  </a:cubicBezTo>
                  <a:cubicBezTo>
                    <a:pt x="211" y="13"/>
                    <a:pt x="211" y="13"/>
                    <a:pt x="211" y="13"/>
                  </a:cubicBezTo>
                  <a:cubicBezTo>
                    <a:pt x="209" y="11"/>
                    <a:pt x="209" y="11"/>
                    <a:pt x="209" y="11"/>
                  </a:cubicBezTo>
                  <a:cubicBezTo>
                    <a:pt x="209" y="11"/>
                    <a:pt x="209" y="11"/>
                    <a:pt x="209" y="11"/>
                  </a:cubicBezTo>
                  <a:cubicBezTo>
                    <a:pt x="208" y="13"/>
                    <a:pt x="208" y="13"/>
                    <a:pt x="208" y="13"/>
                  </a:cubicBezTo>
                  <a:cubicBezTo>
                    <a:pt x="208" y="14"/>
                    <a:pt x="208" y="14"/>
                    <a:pt x="208" y="14"/>
                  </a:cubicBezTo>
                  <a:cubicBezTo>
                    <a:pt x="208" y="16"/>
                    <a:pt x="208" y="16"/>
                    <a:pt x="208" y="16"/>
                  </a:cubicBezTo>
                  <a:cubicBezTo>
                    <a:pt x="210" y="18"/>
                    <a:pt x="210" y="18"/>
                    <a:pt x="210" y="18"/>
                  </a:cubicBezTo>
                  <a:cubicBezTo>
                    <a:pt x="210" y="19"/>
                    <a:pt x="210" y="19"/>
                    <a:pt x="210" y="19"/>
                  </a:cubicBezTo>
                  <a:cubicBezTo>
                    <a:pt x="209" y="19"/>
                    <a:pt x="209" y="19"/>
                    <a:pt x="209" y="19"/>
                  </a:cubicBezTo>
                  <a:cubicBezTo>
                    <a:pt x="208" y="21"/>
                    <a:pt x="208" y="21"/>
                    <a:pt x="208" y="21"/>
                  </a:cubicBezTo>
                  <a:cubicBezTo>
                    <a:pt x="208" y="23"/>
                    <a:pt x="208" y="23"/>
                    <a:pt x="208" y="23"/>
                  </a:cubicBezTo>
                  <a:cubicBezTo>
                    <a:pt x="210" y="24"/>
                    <a:pt x="210" y="24"/>
                    <a:pt x="210" y="24"/>
                  </a:cubicBezTo>
                  <a:cubicBezTo>
                    <a:pt x="211" y="24"/>
                    <a:pt x="211" y="24"/>
                    <a:pt x="211" y="24"/>
                  </a:cubicBezTo>
                  <a:cubicBezTo>
                    <a:pt x="213" y="23"/>
                    <a:pt x="213" y="23"/>
                    <a:pt x="213" y="23"/>
                  </a:cubicBezTo>
                  <a:cubicBezTo>
                    <a:pt x="214" y="23"/>
                    <a:pt x="214" y="23"/>
                    <a:pt x="214" y="23"/>
                  </a:cubicBezTo>
                  <a:cubicBezTo>
                    <a:pt x="215" y="23"/>
                    <a:pt x="215" y="23"/>
                    <a:pt x="215" y="23"/>
                  </a:cubicBezTo>
                  <a:cubicBezTo>
                    <a:pt x="217" y="26"/>
                    <a:pt x="217" y="26"/>
                    <a:pt x="217" y="26"/>
                  </a:cubicBezTo>
                  <a:cubicBezTo>
                    <a:pt x="219" y="26"/>
                    <a:pt x="219" y="26"/>
                    <a:pt x="219" y="26"/>
                  </a:cubicBezTo>
                  <a:cubicBezTo>
                    <a:pt x="219" y="28"/>
                    <a:pt x="219" y="28"/>
                    <a:pt x="219" y="28"/>
                  </a:cubicBezTo>
                  <a:cubicBezTo>
                    <a:pt x="219" y="28"/>
                    <a:pt x="219" y="28"/>
                    <a:pt x="219" y="28"/>
                  </a:cubicBezTo>
                  <a:cubicBezTo>
                    <a:pt x="219" y="30"/>
                    <a:pt x="219" y="30"/>
                    <a:pt x="219" y="30"/>
                  </a:cubicBezTo>
                  <a:cubicBezTo>
                    <a:pt x="219" y="31"/>
                    <a:pt x="219" y="31"/>
                    <a:pt x="219" y="31"/>
                  </a:cubicBezTo>
                  <a:cubicBezTo>
                    <a:pt x="218" y="34"/>
                    <a:pt x="218" y="34"/>
                    <a:pt x="218" y="34"/>
                  </a:cubicBezTo>
                  <a:cubicBezTo>
                    <a:pt x="218" y="35"/>
                    <a:pt x="218" y="35"/>
                    <a:pt x="218" y="35"/>
                  </a:cubicBezTo>
                  <a:cubicBezTo>
                    <a:pt x="219" y="37"/>
                    <a:pt x="219" y="37"/>
                    <a:pt x="219" y="37"/>
                  </a:cubicBezTo>
                  <a:cubicBezTo>
                    <a:pt x="219" y="39"/>
                    <a:pt x="219" y="39"/>
                    <a:pt x="219" y="39"/>
                  </a:cubicBezTo>
                  <a:cubicBezTo>
                    <a:pt x="220" y="40"/>
                    <a:pt x="220" y="40"/>
                    <a:pt x="220" y="40"/>
                  </a:cubicBezTo>
                  <a:cubicBezTo>
                    <a:pt x="221" y="41"/>
                    <a:pt x="221" y="41"/>
                    <a:pt x="221" y="41"/>
                  </a:cubicBezTo>
                  <a:cubicBezTo>
                    <a:pt x="223" y="41"/>
                    <a:pt x="223" y="41"/>
                    <a:pt x="223" y="41"/>
                  </a:cubicBezTo>
                  <a:cubicBezTo>
                    <a:pt x="224" y="42"/>
                    <a:pt x="224" y="42"/>
                    <a:pt x="224" y="42"/>
                  </a:cubicBezTo>
                  <a:cubicBezTo>
                    <a:pt x="226" y="43"/>
                    <a:pt x="226" y="43"/>
                    <a:pt x="226" y="43"/>
                  </a:cubicBezTo>
                  <a:cubicBezTo>
                    <a:pt x="226" y="44"/>
                    <a:pt x="226" y="44"/>
                    <a:pt x="226" y="44"/>
                  </a:cubicBezTo>
                  <a:cubicBezTo>
                    <a:pt x="226" y="45"/>
                    <a:pt x="226" y="45"/>
                    <a:pt x="226" y="45"/>
                  </a:cubicBezTo>
                  <a:cubicBezTo>
                    <a:pt x="224" y="44"/>
                    <a:pt x="224" y="44"/>
                    <a:pt x="224" y="44"/>
                  </a:cubicBezTo>
                  <a:cubicBezTo>
                    <a:pt x="222" y="42"/>
                    <a:pt x="222" y="42"/>
                    <a:pt x="222" y="42"/>
                  </a:cubicBezTo>
                  <a:cubicBezTo>
                    <a:pt x="220" y="42"/>
                    <a:pt x="220" y="42"/>
                    <a:pt x="220" y="42"/>
                  </a:cubicBezTo>
                  <a:cubicBezTo>
                    <a:pt x="218" y="42"/>
                    <a:pt x="218" y="42"/>
                    <a:pt x="218" y="42"/>
                  </a:cubicBezTo>
                  <a:cubicBezTo>
                    <a:pt x="218" y="40"/>
                    <a:pt x="218" y="40"/>
                    <a:pt x="218" y="40"/>
                  </a:cubicBezTo>
                  <a:cubicBezTo>
                    <a:pt x="218" y="38"/>
                    <a:pt x="218" y="38"/>
                    <a:pt x="218" y="38"/>
                  </a:cubicBezTo>
                  <a:cubicBezTo>
                    <a:pt x="217" y="35"/>
                    <a:pt x="217" y="35"/>
                    <a:pt x="217" y="35"/>
                  </a:cubicBezTo>
                  <a:cubicBezTo>
                    <a:pt x="217" y="34"/>
                    <a:pt x="217" y="34"/>
                    <a:pt x="217" y="34"/>
                  </a:cubicBezTo>
                  <a:cubicBezTo>
                    <a:pt x="217" y="32"/>
                    <a:pt x="217" y="32"/>
                    <a:pt x="217" y="32"/>
                  </a:cubicBezTo>
                  <a:cubicBezTo>
                    <a:pt x="216" y="30"/>
                    <a:pt x="216" y="30"/>
                    <a:pt x="216" y="30"/>
                  </a:cubicBezTo>
                  <a:cubicBezTo>
                    <a:pt x="216" y="29"/>
                    <a:pt x="216" y="29"/>
                    <a:pt x="216" y="29"/>
                  </a:cubicBezTo>
                  <a:cubicBezTo>
                    <a:pt x="215" y="27"/>
                    <a:pt x="215" y="27"/>
                    <a:pt x="215" y="27"/>
                  </a:cubicBezTo>
                  <a:cubicBezTo>
                    <a:pt x="214" y="26"/>
                    <a:pt x="214" y="26"/>
                    <a:pt x="214" y="26"/>
                  </a:cubicBezTo>
                  <a:cubicBezTo>
                    <a:pt x="213" y="26"/>
                    <a:pt x="213" y="26"/>
                    <a:pt x="213" y="26"/>
                  </a:cubicBezTo>
                  <a:cubicBezTo>
                    <a:pt x="211" y="25"/>
                    <a:pt x="211" y="25"/>
                    <a:pt x="211" y="25"/>
                  </a:cubicBezTo>
                  <a:cubicBezTo>
                    <a:pt x="210" y="24"/>
                    <a:pt x="210" y="24"/>
                    <a:pt x="210" y="24"/>
                  </a:cubicBezTo>
                  <a:cubicBezTo>
                    <a:pt x="208" y="25"/>
                    <a:pt x="208" y="25"/>
                    <a:pt x="208" y="25"/>
                  </a:cubicBezTo>
                  <a:cubicBezTo>
                    <a:pt x="206" y="26"/>
                    <a:pt x="206" y="26"/>
                    <a:pt x="206" y="26"/>
                  </a:cubicBezTo>
                  <a:cubicBezTo>
                    <a:pt x="205" y="25"/>
                    <a:pt x="205" y="25"/>
                    <a:pt x="205" y="25"/>
                  </a:cubicBezTo>
                  <a:cubicBezTo>
                    <a:pt x="204" y="25"/>
                    <a:pt x="204" y="25"/>
                    <a:pt x="204" y="25"/>
                  </a:cubicBezTo>
                  <a:cubicBezTo>
                    <a:pt x="203" y="28"/>
                    <a:pt x="203" y="28"/>
                    <a:pt x="203" y="28"/>
                  </a:cubicBezTo>
                  <a:cubicBezTo>
                    <a:pt x="204" y="29"/>
                    <a:pt x="204" y="29"/>
                    <a:pt x="204" y="29"/>
                  </a:cubicBezTo>
                  <a:cubicBezTo>
                    <a:pt x="204" y="30"/>
                    <a:pt x="204" y="30"/>
                    <a:pt x="204" y="30"/>
                  </a:cubicBezTo>
                  <a:cubicBezTo>
                    <a:pt x="203" y="31"/>
                    <a:pt x="203" y="31"/>
                    <a:pt x="203" y="31"/>
                  </a:cubicBezTo>
                  <a:cubicBezTo>
                    <a:pt x="201" y="30"/>
                    <a:pt x="201" y="30"/>
                    <a:pt x="201" y="30"/>
                  </a:cubicBezTo>
                  <a:cubicBezTo>
                    <a:pt x="198" y="27"/>
                    <a:pt x="198" y="27"/>
                    <a:pt x="198" y="27"/>
                  </a:cubicBezTo>
                  <a:cubicBezTo>
                    <a:pt x="197" y="27"/>
                    <a:pt x="197" y="27"/>
                    <a:pt x="197" y="27"/>
                  </a:cubicBezTo>
                  <a:cubicBezTo>
                    <a:pt x="196" y="28"/>
                    <a:pt x="196" y="28"/>
                    <a:pt x="196" y="28"/>
                  </a:cubicBezTo>
                  <a:cubicBezTo>
                    <a:pt x="195" y="28"/>
                    <a:pt x="195" y="28"/>
                    <a:pt x="195" y="28"/>
                  </a:cubicBezTo>
                  <a:cubicBezTo>
                    <a:pt x="195" y="26"/>
                    <a:pt x="195" y="26"/>
                    <a:pt x="195" y="26"/>
                  </a:cubicBezTo>
                  <a:cubicBezTo>
                    <a:pt x="192" y="26"/>
                    <a:pt x="192" y="26"/>
                    <a:pt x="192" y="26"/>
                  </a:cubicBezTo>
                  <a:cubicBezTo>
                    <a:pt x="191" y="27"/>
                    <a:pt x="191" y="27"/>
                    <a:pt x="191" y="27"/>
                  </a:cubicBezTo>
                  <a:cubicBezTo>
                    <a:pt x="191" y="28"/>
                    <a:pt x="191" y="28"/>
                    <a:pt x="191" y="28"/>
                  </a:cubicBezTo>
                  <a:cubicBezTo>
                    <a:pt x="192" y="30"/>
                    <a:pt x="192" y="30"/>
                    <a:pt x="192" y="30"/>
                  </a:cubicBezTo>
                  <a:cubicBezTo>
                    <a:pt x="192" y="32"/>
                    <a:pt x="192" y="32"/>
                    <a:pt x="192" y="32"/>
                  </a:cubicBezTo>
                  <a:cubicBezTo>
                    <a:pt x="192" y="33"/>
                    <a:pt x="192" y="33"/>
                    <a:pt x="192" y="33"/>
                  </a:cubicBezTo>
                  <a:cubicBezTo>
                    <a:pt x="193" y="36"/>
                    <a:pt x="193" y="36"/>
                    <a:pt x="193" y="36"/>
                  </a:cubicBezTo>
                  <a:cubicBezTo>
                    <a:pt x="193" y="37"/>
                    <a:pt x="193" y="37"/>
                    <a:pt x="193" y="37"/>
                  </a:cubicBezTo>
                  <a:cubicBezTo>
                    <a:pt x="194" y="38"/>
                    <a:pt x="194" y="38"/>
                    <a:pt x="194" y="38"/>
                  </a:cubicBezTo>
                  <a:cubicBezTo>
                    <a:pt x="194" y="41"/>
                    <a:pt x="194" y="41"/>
                    <a:pt x="194" y="41"/>
                  </a:cubicBezTo>
                  <a:cubicBezTo>
                    <a:pt x="194" y="41"/>
                    <a:pt x="194" y="41"/>
                    <a:pt x="194" y="41"/>
                  </a:cubicBezTo>
                  <a:cubicBezTo>
                    <a:pt x="194" y="43"/>
                    <a:pt x="194" y="43"/>
                    <a:pt x="194" y="43"/>
                  </a:cubicBezTo>
                  <a:cubicBezTo>
                    <a:pt x="195" y="45"/>
                    <a:pt x="195" y="45"/>
                    <a:pt x="195" y="45"/>
                  </a:cubicBezTo>
                  <a:cubicBezTo>
                    <a:pt x="195" y="47"/>
                    <a:pt x="195" y="47"/>
                    <a:pt x="195" y="47"/>
                  </a:cubicBezTo>
                  <a:cubicBezTo>
                    <a:pt x="195" y="49"/>
                    <a:pt x="195" y="49"/>
                    <a:pt x="195" y="49"/>
                  </a:cubicBezTo>
                  <a:cubicBezTo>
                    <a:pt x="195" y="50"/>
                    <a:pt x="195" y="50"/>
                    <a:pt x="195" y="50"/>
                  </a:cubicBezTo>
                  <a:cubicBezTo>
                    <a:pt x="196" y="51"/>
                    <a:pt x="196" y="51"/>
                    <a:pt x="196" y="51"/>
                  </a:cubicBezTo>
                  <a:cubicBezTo>
                    <a:pt x="197" y="54"/>
                    <a:pt x="197" y="54"/>
                    <a:pt x="197" y="54"/>
                  </a:cubicBezTo>
                  <a:cubicBezTo>
                    <a:pt x="197" y="55"/>
                    <a:pt x="197" y="55"/>
                    <a:pt x="197" y="55"/>
                  </a:cubicBezTo>
                  <a:cubicBezTo>
                    <a:pt x="198" y="56"/>
                    <a:pt x="198" y="56"/>
                    <a:pt x="198" y="56"/>
                  </a:cubicBezTo>
                  <a:cubicBezTo>
                    <a:pt x="199" y="57"/>
                    <a:pt x="199" y="57"/>
                    <a:pt x="199" y="57"/>
                  </a:cubicBezTo>
                  <a:cubicBezTo>
                    <a:pt x="199" y="59"/>
                    <a:pt x="199" y="59"/>
                    <a:pt x="199" y="59"/>
                  </a:cubicBezTo>
                  <a:cubicBezTo>
                    <a:pt x="200" y="60"/>
                    <a:pt x="200" y="60"/>
                    <a:pt x="200" y="60"/>
                  </a:cubicBezTo>
                  <a:cubicBezTo>
                    <a:pt x="201" y="60"/>
                    <a:pt x="201" y="60"/>
                    <a:pt x="201" y="60"/>
                  </a:cubicBezTo>
                  <a:cubicBezTo>
                    <a:pt x="201" y="61"/>
                    <a:pt x="201" y="61"/>
                    <a:pt x="201" y="61"/>
                  </a:cubicBezTo>
                  <a:cubicBezTo>
                    <a:pt x="201" y="62"/>
                    <a:pt x="201" y="62"/>
                    <a:pt x="201" y="62"/>
                  </a:cubicBezTo>
                  <a:cubicBezTo>
                    <a:pt x="203" y="63"/>
                    <a:pt x="203" y="63"/>
                    <a:pt x="203" y="63"/>
                  </a:cubicBezTo>
                  <a:cubicBezTo>
                    <a:pt x="204" y="63"/>
                    <a:pt x="204" y="63"/>
                    <a:pt x="204" y="63"/>
                  </a:cubicBezTo>
                  <a:cubicBezTo>
                    <a:pt x="203" y="64"/>
                    <a:pt x="203" y="64"/>
                    <a:pt x="203" y="64"/>
                  </a:cubicBezTo>
                  <a:cubicBezTo>
                    <a:pt x="202" y="64"/>
                    <a:pt x="202" y="64"/>
                    <a:pt x="202" y="64"/>
                  </a:cubicBezTo>
                  <a:cubicBezTo>
                    <a:pt x="201" y="63"/>
                    <a:pt x="201" y="63"/>
                    <a:pt x="201" y="63"/>
                  </a:cubicBezTo>
                  <a:cubicBezTo>
                    <a:pt x="199" y="64"/>
                    <a:pt x="199" y="64"/>
                    <a:pt x="199" y="64"/>
                  </a:cubicBezTo>
                  <a:cubicBezTo>
                    <a:pt x="199" y="63"/>
                    <a:pt x="199" y="63"/>
                    <a:pt x="199" y="63"/>
                  </a:cubicBezTo>
                  <a:cubicBezTo>
                    <a:pt x="199" y="61"/>
                    <a:pt x="199" y="61"/>
                    <a:pt x="199" y="61"/>
                  </a:cubicBezTo>
                  <a:cubicBezTo>
                    <a:pt x="198" y="61"/>
                    <a:pt x="198" y="61"/>
                    <a:pt x="198" y="61"/>
                  </a:cubicBezTo>
                  <a:cubicBezTo>
                    <a:pt x="197" y="60"/>
                    <a:pt x="197" y="60"/>
                    <a:pt x="197" y="60"/>
                  </a:cubicBezTo>
                  <a:cubicBezTo>
                    <a:pt x="196" y="60"/>
                    <a:pt x="196" y="60"/>
                    <a:pt x="196" y="60"/>
                  </a:cubicBezTo>
                  <a:cubicBezTo>
                    <a:pt x="195" y="60"/>
                    <a:pt x="195" y="60"/>
                    <a:pt x="195" y="60"/>
                  </a:cubicBezTo>
                  <a:cubicBezTo>
                    <a:pt x="195" y="60"/>
                    <a:pt x="195" y="60"/>
                    <a:pt x="195" y="60"/>
                  </a:cubicBezTo>
                  <a:cubicBezTo>
                    <a:pt x="195" y="58"/>
                    <a:pt x="195" y="58"/>
                    <a:pt x="195" y="58"/>
                  </a:cubicBezTo>
                  <a:cubicBezTo>
                    <a:pt x="195" y="58"/>
                    <a:pt x="195" y="58"/>
                    <a:pt x="195" y="58"/>
                  </a:cubicBezTo>
                  <a:cubicBezTo>
                    <a:pt x="194" y="59"/>
                    <a:pt x="194" y="59"/>
                    <a:pt x="194" y="59"/>
                  </a:cubicBezTo>
                  <a:cubicBezTo>
                    <a:pt x="193" y="61"/>
                    <a:pt x="193" y="61"/>
                    <a:pt x="193" y="61"/>
                  </a:cubicBezTo>
                  <a:cubicBezTo>
                    <a:pt x="191" y="62"/>
                    <a:pt x="191" y="62"/>
                    <a:pt x="191" y="62"/>
                  </a:cubicBezTo>
                  <a:cubicBezTo>
                    <a:pt x="189" y="62"/>
                    <a:pt x="189" y="62"/>
                    <a:pt x="189" y="62"/>
                  </a:cubicBezTo>
                  <a:cubicBezTo>
                    <a:pt x="188" y="60"/>
                    <a:pt x="188" y="60"/>
                    <a:pt x="188" y="60"/>
                  </a:cubicBezTo>
                  <a:cubicBezTo>
                    <a:pt x="186" y="60"/>
                    <a:pt x="186" y="60"/>
                    <a:pt x="186" y="60"/>
                  </a:cubicBezTo>
                  <a:cubicBezTo>
                    <a:pt x="185" y="59"/>
                    <a:pt x="185" y="59"/>
                    <a:pt x="185" y="59"/>
                  </a:cubicBezTo>
                  <a:cubicBezTo>
                    <a:pt x="185" y="57"/>
                    <a:pt x="185" y="57"/>
                    <a:pt x="185" y="57"/>
                  </a:cubicBezTo>
                  <a:cubicBezTo>
                    <a:pt x="186" y="55"/>
                    <a:pt x="186" y="55"/>
                    <a:pt x="186" y="55"/>
                  </a:cubicBezTo>
                  <a:cubicBezTo>
                    <a:pt x="184" y="52"/>
                    <a:pt x="184" y="52"/>
                    <a:pt x="184" y="52"/>
                  </a:cubicBezTo>
                  <a:cubicBezTo>
                    <a:pt x="184" y="52"/>
                    <a:pt x="184" y="52"/>
                    <a:pt x="184" y="52"/>
                  </a:cubicBezTo>
                  <a:cubicBezTo>
                    <a:pt x="183" y="50"/>
                    <a:pt x="183" y="50"/>
                    <a:pt x="183" y="50"/>
                  </a:cubicBezTo>
                  <a:cubicBezTo>
                    <a:pt x="183" y="48"/>
                    <a:pt x="183" y="48"/>
                    <a:pt x="183" y="48"/>
                  </a:cubicBezTo>
                  <a:cubicBezTo>
                    <a:pt x="184" y="48"/>
                    <a:pt x="184" y="48"/>
                    <a:pt x="184" y="48"/>
                  </a:cubicBezTo>
                  <a:cubicBezTo>
                    <a:pt x="184" y="47"/>
                    <a:pt x="184" y="47"/>
                    <a:pt x="184" y="47"/>
                  </a:cubicBezTo>
                  <a:cubicBezTo>
                    <a:pt x="184" y="43"/>
                    <a:pt x="184" y="43"/>
                    <a:pt x="184" y="43"/>
                  </a:cubicBezTo>
                  <a:cubicBezTo>
                    <a:pt x="183" y="41"/>
                    <a:pt x="183" y="41"/>
                    <a:pt x="183" y="41"/>
                  </a:cubicBezTo>
                  <a:cubicBezTo>
                    <a:pt x="181" y="38"/>
                    <a:pt x="181" y="38"/>
                    <a:pt x="181" y="38"/>
                  </a:cubicBezTo>
                  <a:cubicBezTo>
                    <a:pt x="181" y="36"/>
                    <a:pt x="181" y="36"/>
                    <a:pt x="181" y="36"/>
                  </a:cubicBezTo>
                  <a:cubicBezTo>
                    <a:pt x="180" y="33"/>
                    <a:pt x="180" y="33"/>
                    <a:pt x="180" y="33"/>
                  </a:cubicBezTo>
                  <a:cubicBezTo>
                    <a:pt x="179" y="31"/>
                    <a:pt x="179" y="31"/>
                    <a:pt x="179" y="31"/>
                  </a:cubicBezTo>
                  <a:cubicBezTo>
                    <a:pt x="178" y="31"/>
                    <a:pt x="178" y="31"/>
                    <a:pt x="178" y="31"/>
                  </a:cubicBezTo>
                  <a:cubicBezTo>
                    <a:pt x="177" y="30"/>
                    <a:pt x="177" y="30"/>
                    <a:pt x="177" y="30"/>
                  </a:cubicBezTo>
                  <a:cubicBezTo>
                    <a:pt x="176" y="29"/>
                    <a:pt x="176" y="29"/>
                    <a:pt x="176" y="29"/>
                  </a:cubicBezTo>
                  <a:cubicBezTo>
                    <a:pt x="175" y="29"/>
                    <a:pt x="175" y="29"/>
                    <a:pt x="175" y="29"/>
                  </a:cubicBezTo>
                  <a:cubicBezTo>
                    <a:pt x="174" y="28"/>
                    <a:pt x="174" y="28"/>
                    <a:pt x="174" y="28"/>
                  </a:cubicBezTo>
                  <a:cubicBezTo>
                    <a:pt x="172" y="28"/>
                    <a:pt x="172" y="28"/>
                    <a:pt x="172" y="28"/>
                  </a:cubicBezTo>
                  <a:cubicBezTo>
                    <a:pt x="171" y="29"/>
                    <a:pt x="171" y="29"/>
                    <a:pt x="171" y="29"/>
                  </a:cubicBezTo>
                  <a:cubicBezTo>
                    <a:pt x="172" y="31"/>
                    <a:pt x="172" y="31"/>
                    <a:pt x="172" y="31"/>
                  </a:cubicBezTo>
                  <a:cubicBezTo>
                    <a:pt x="171" y="32"/>
                    <a:pt x="171" y="32"/>
                    <a:pt x="171" y="32"/>
                  </a:cubicBezTo>
                  <a:cubicBezTo>
                    <a:pt x="171" y="33"/>
                    <a:pt x="171" y="33"/>
                    <a:pt x="171" y="33"/>
                  </a:cubicBezTo>
                  <a:cubicBezTo>
                    <a:pt x="171" y="34"/>
                    <a:pt x="171" y="34"/>
                    <a:pt x="171" y="34"/>
                  </a:cubicBezTo>
                  <a:cubicBezTo>
                    <a:pt x="170" y="38"/>
                    <a:pt x="170" y="38"/>
                    <a:pt x="170" y="38"/>
                  </a:cubicBezTo>
                  <a:cubicBezTo>
                    <a:pt x="170" y="40"/>
                    <a:pt x="170" y="40"/>
                    <a:pt x="170" y="40"/>
                  </a:cubicBezTo>
                  <a:cubicBezTo>
                    <a:pt x="170" y="42"/>
                    <a:pt x="170" y="42"/>
                    <a:pt x="170" y="42"/>
                  </a:cubicBezTo>
                  <a:cubicBezTo>
                    <a:pt x="171" y="43"/>
                    <a:pt x="171" y="43"/>
                    <a:pt x="171" y="43"/>
                  </a:cubicBezTo>
                  <a:cubicBezTo>
                    <a:pt x="171" y="45"/>
                    <a:pt x="171" y="45"/>
                    <a:pt x="171" y="45"/>
                  </a:cubicBezTo>
                  <a:cubicBezTo>
                    <a:pt x="170" y="48"/>
                    <a:pt x="170" y="48"/>
                    <a:pt x="170" y="48"/>
                  </a:cubicBezTo>
                  <a:cubicBezTo>
                    <a:pt x="170" y="49"/>
                    <a:pt x="170" y="49"/>
                    <a:pt x="170" y="49"/>
                  </a:cubicBezTo>
                  <a:cubicBezTo>
                    <a:pt x="171" y="52"/>
                    <a:pt x="171" y="52"/>
                    <a:pt x="171" y="52"/>
                  </a:cubicBezTo>
                  <a:cubicBezTo>
                    <a:pt x="170" y="53"/>
                    <a:pt x="170" y="53"/>
                    <a:pt x="170" y="53"/>
                  </a:cubicBezTo>
                  <a:cubicBezTo>
                    <a:pt x="169" y="52"/>
                    <a:pt x="169" y="52"/>
                    <a:pt x="169" y="52"/>
                  </a:cubicBezTo>
                  <a:cubicBezTo>
                    <a:pt x="169" y="52"/>
                    <a:pt x="169" y="52"/>
                    <a:pt x="169" y="52"/>
                  </a:cubicBezTo>
                  <a:cubicBezTo>
                    <a:pt x="168" y="52"/>
                    <a:pt x="168" y="52"/>
                    <a:pt x="168" y="52"/>
                  </a:cubicBezTo>
                  <a:cubicBezTo>
                    <a:pt x="167" y="52"/>
                    <a:pt x="167" y="52"/>
                    <a:pt x="167" y="52"/>
                  </a:cubicBezTo>
                  <a:cubicBezTo>
                    <a:pt x="166" y="52"/>
                    <a:pt x="166" y="52"/>
                    <a:pt x="166" y="52"/>
                  </a:cubicBezTo>
                  <a:cubicBezTo>
                    <a:pt x="165" y="51"/>
                    <a:pt x="165" y="51"/>
                    <a:pt x="165" y="51"/>
                  </a:cubicBezTo>
                  <a:cubicBezTo>
                    <a:pt x="163" y="51"/>
                    <a:pt x="163" y="51"/>
                    <a:pt x="163" y="51"/>
                  </a:cubicBezTo>
                  <a:cubicBezTo>
                    <a:pt x="162" y="50"/>
                    <a:pt x="162" y="50"/>
                    <a:pt x="162" y="50"/>
                  </a:cubicBezTo>
                  <a:cubicBezTo>
                    <a:pt x="161" y="50"/>
                    <a:pt x="161" y="50"/>
                    <a:pt x="161" y="50"/>
                  </a:cubicBezTo>
                  <a:cubicBezTo>
                    <a:pt x="161" y="50"/>
                    <a:pt x="161" y="50"/>
                    <a:pt x="161" y="50"/>
                  </a:cubicBezTo>
                  <a:cubicBezTo>
                    <a:pt x="162" y="51"/>
                    <a:pt x="162" y="51"/>
                    <a:pt x="162" y="51"/>
                  </a:cubicBezTo>
                  <a:cubicBezTo>
                    <a:pt x="163" y="52"/>
                    <a:pt x="163" y="52"/>
                    <a:pt x="163" y="52"/>
                  </a:cubicBezTo>
                  <a:cubicBezTo>
                    <a:pt x="163" y="53"/>
                    <a:pt x="163" y="53"/>
                    <a:pt x="163" y="53"/>
                  </a:cubicBezTo>
                  <a:cubicBezTo>
                    <a:pt x="162" y="54"/>
                    <a:pt x="162" y="54"/>
                    <a:pt x="162" y="54"/>
                  </a:cubicBezTo>
                  <a:cubicBezTo>
                    <a:pt x="162" y="55"/>
                    <a:pt x="162" y="55"/>
                    <a:pt x="162" y="55"/>
                  </a:cubicBezTo>
                  <a:cubicBezTo>
                    <a:pt x="161" y="55"/>
                    <a:pt x="161" y="55"/>
                    <a:pt x="161" y="55"/>
                  </a:cubicBezTo>
                  <a:cubicBezTo>
                    <a:pt x="161" y="54"/>
                    <a:pt x="161" y="54"/>
                    <a:pt x="161" y="54"/>
                  </a:cubicBezTo>
                  <a:cubicBezTo>
                    <a:pt x="160" y="54"/>
                    <a:pt x="160" y="54"/>
                    <a:pt x="160" y="54"/>
                  </a:cubicBezTo>
                  <a:cubicBezTo>
                    <a:pt x="159" y="53"/>
                    <a:pt x="159" y="53"/>
                    <a:pt x="159" y="53"/>
                  </a:cubicBezTo>
                  <a:cubicBezTo>
                    <a:pt x="159" y="51"/>
                    <a:pt x="159" y="51"/>
                    <a:pt x="159" y="51"/>
                  </a:cubicBezTo>
                  <a:cubicBezTo>
                    <a:pt x="157" y="49"/>
                    <a:pt x="157" y="49"/>
                    <a:pt x="157" y="49"/>
                  </a:cubicBezTo>
                  <a:cubicBezTo>
                    <a:pt x="157" y="47"/>
                    <a:pt x="157" y="47"/>
                    <a:pt x="157" y="47"/>
                  </a:cubicBezTo>
                  <a:cubicBezTo>
                    <a:pt x="156" y="46"/>
                    <a:pt x="156" y="46"/>
                    <a:pt x="156" y="46"/>
                  </a:cubicBezTo>
                  <a:cubicBezTo>
                    <a:pt x="155" y="45"/>
                    <a:pt x="155" y="45"/>
                    <a:pt x="155" y="45"/>
                  </a:cubicBezTo>
                  <a:cubicBezTo>
                    <a:pt x="155" y="43"/>
                    <a:pt x="155" y="43"/>
                    <a:pt x="155" y="43"/>
                  </a:cubicBezTo>
                  <a:cubicBezTo>
                    <a:pt x="155" y="42"/>
                    <a:pt x="155" y="42"/>
                    <a:pt x="155" y="42"/>
                  </a:cubicBezTo>
                  <a:cubicBezTo>
                    <a:pt x="154" y="43"/>
                    <a:pt x="154" y="43"/>
                    <a:pt x="154" y="43"/>
                  </a:cubicBezTo>
                  <a:cubicBezTo>
                    <a:pt x="153" y="45"/>
                    <a:pt x="153" y="45"/>
                    <a:pt x="153" y="45"/>
                  </a:cubicBezTo>
                  <a:cubicBezTo>
                    <a:pt x="152" y="46"/>
                    <a:pt x="152" y="46"/>
                    <a:pt x="152" y="46"/>
                  </a:cubicBezTo>
                  <a:cubicBezTo>
                    <a:pt x="152" y="47"/>
                    <a:pt x="152" y="47"/>
                    <a:pt x="152" y="47"/>
                  </a:cubicBezTo>
                  <a:cubicBezTo>
                    <a:pt x="152" y="48"/>
                    <a:pt x="152" y="48"/>
                    <a:pt x="152" y="48"/>
                  </a:cubicBezTo>
                  <a:cubicBezTo>
                    <a:pt x="151" y="49"/>
                    <a:pt x="151" y="49"/>
                    <a:pt x="151" y="49"/>
                  </a:cubicBezTo>
                  <a:cubicBezTo>
                    <a:pt x="150" y="49"/>
                    <a:pt x="150" y="49"/>
                    <a:pt x="150" y="49"/>
                  </a:cubicBezTo>
                  <a:cubicBezTo>
                    <a:pt x="149" y="51"/>
                    <a:pt x="149" y="51"/>
                    <a:pt x="149" y="51"/>
                  </a:cubicBezTo>
                  <a:cubicBezTo>
                    <a:pt x="147" y="53"/>
                    <a:pt x="147" y="53"/>
                    <a:pt x="147" y="53"/>
                  </a:cubicBezTo>
                  <a:cubicBezTo>
                    <a:pt x="146" y="54"/>
                    <a:pt x="146" y="54"/>
                    <a:pt x="146" y="54"/>
                  </a:cubicBezTo>
                  <a:cubicBezTo>
                    <a:pt x="146" y="55"/>
                    <a:pt x="146" y="55"/>
                    <a:pt x="146" y="55"/>
                  </a:cubicBezTo>
                  <a:cubicBezTo>
                    <a:pt x="145" y="56"/>
                    <a:pt x="145" y="56"/>
                    <a:pt x="145" y="56"/>
                  </a:cubicBezTo>
                  <a:cubicBezTo>
                    <a:pt x="144" y="58"/>
                    <a:pt x="144" y="58"/>
                    <a:pt x="144" y="58"/>
                  </a:cubicBezTo>
                  <a:cubicBezTo>
                    <a:pt x="143" y="58"/>
                    <a:pt x="143" y="58"/>
                    <a:pt x="143" y="58"/>
                  </a:cubicBezTo>
                  <a:cubicBezTo>
                    <a:pt x="143" y="57"/>
                    <a:pt x="143" y="57"/>
                    <a:pt x="143" y="57"/>
                  </a:cubicBezTo>
                  <a:cubicBezTo>
                    <a:pt x="143" y="56"/>
                    <a:pt x="143" y="56"/>
                    <a:pt x="143" y="56"/>
                  </a:cubicBezTo>
                  <a:cubicBezTo>
                    <a:pt x="144" y="54"/>
                    <a:pt x="144" y="54"/>
                    <a:pt x="144" y="54"/>
                  </a:cubicBezTo>
                  <a:cubicBezTo>
                    <a:pt x="144" y="52"/>
                    <a:pt x="144" y="52"/>
                    <a:pt x="144" y="52"/>
                  </a:cubicBezTo>
                  <a:cubicBezTo>
                    <a:pt x="145" y="52"/>
                    <a:pt x="145" y="52"/>
                    <a:pt x="145" y="52"/>
                  </a:cubicBezTo>
                  <a:cubicBezTo>
                    <a:pt x="147" y="51"/>
                    <a:pt x="147" y="51"/>
                    <a:pt x="147" y="51"/>
                  </a:cubicBezTo>
                  <a:cubicBezTo>
                    <a:pt x="147" y="49"/>
                    <a:pt x="147" y="49"/>
                    <a:pt x="147" y="49"/>
                  </a:cubicBezTo>
                  <a:cubicBezTo>
                    <a:pt x="149" y="47"/>
                    <a:pt x="149" y="47"/>
                    <a:pt x="149" y="47"/>
                  </a:cubicBezTo>
                  <a:cubicBezTo>
                    <a:pt x="149" y="46"/>
                    <a:pt x="149" y="46"/>
                    <a:pt x="149" y="46"/>
                  </a:cubicBezTo>
                  <a:cubicBezTo>
                    <a:pt x="149" y="45"/>
                    <a:pt x="149" y="45"/>
                    <a:pt x="149" y="45"/>
                  </a:cubicBezTo>
                  <a:cubicBezTo>
                    <a:pt x="148" y="44"/>
                    <a:pt x="148" y="44"/>
                    <a:pt x="148" y="44"/>
                  </a:cubicBezTo>
                  <a:cubicBezTo>
                    <a:pt x="149" y="43"/>
                    <a:pt x="149" y="43"/>
                    <a:pt x="149" y="43"/>
                  </a:cubicBezTo>
                  <a:cubicBezTo>
                    <a:pt x="150" y="43"/>
                    <a:pt x="150" y="43"/>
                    <a:pt x="150" y="43"/>
                  </a:cubicBezTo>
                  <a:cubicBezTo>
                    <a:pt x="150" y="42"/>
                    <a:pt x="150" y="42"/>
                    <a:pt x="150" y="42"/>
                  </a:cubicBezTo>
                  <a:cubicBezTo>
                    <a:pt x="150" y="41"/>
                    <a:pt x="150" y="41"/>
                    <a:pt x="150" y="41"/>
                  </a:cubicBezTo>
                  <a:cubicBezTo>
                    <a:pt x="151" y="39"/>
                    <a:pt x="151" y="39"/>
                    <a:pt x="151" y="39"/>
                  </a:cubicBezTo>
                  <a:cubicBezTo>
                    <a:pt x="152" y="36"/>
                    <a:pt x="152" y="36"/>
                    <a:pt x="152" y="36"/>
                  </a:cubicBezTo>
                  <a:cubicBezTo>
                    <a:pt x="152" y="34"/>
                    <a:pt x="152" y="34"/>
                    <a:pt x="152" y="34"/>
                  </a:cubicBezTo>
                  <a:cubicBezTo>
                    <a:pt x="153" y="32"/>
                    <a:pt x="153" y="32"/>
                    <a:pt x="153" y="32"/>
                  </a:cubicBezTo>
                  <a:cubicBezTo>
                    <a:pt x="153" y="28"/>
                    <a:pt x="153" y="28"/>
                    <a:pt x="153" y="28"/>
                  </a:cubicBezTo>
                  <a:cubicBezTo>
                    <a:pt x="153" y="27"/>
                    <a:pt x="153" y="27"/>
                    <a:pt x="153" y="27"/>
                  </a:cubicBezTo>
                  <a:cubicBezTo>
                    <a:pt x="150" y="27"/>
                    <a:pt x="150" y="27"/>
                    <a:pt x="150" y="27"/>
                  </a:cubicBezTo>
                  <a:cubicBezTo>
                    <a:pt x="149" y="27"/>
                    <a:pt x="149" y="27"/>
                    <a:pt x="149" y="27"/>
                  </a:cubicBezTo>
                  <a:cubicBezTo>
                    <a:pt x="147" y="28"/>
                    <a:pt x="147" y="28"/>
                    <a:pt x="147" y="28"/>
                  </a:cubicBezTo>
                  <a:cubicBezTo>
                    <a:pt x="146" y="27"/>
                    <a:pt x="146" y="27"/>
                    <a:pt x="146" y="27"/>
                  </a:cubicBezTo>
                  <a:cubicBezTo>
                    <a:pt x="144" y="27"/>
                    <a:pt x="144" y="27"/>
                    <a:pt x="144" y="27"/>
                  </a:cubicBezTo>
                  <a:cubicBezTo>
                    <a:pt x="144" y="28"/>
                    <a:pt x="144" y="28"/>
                    <a:pt x="144" y="28"/>
                  </a:cubicBezTo>
                  <a:cubicBezTo>
                    <a:pt x="144" y="29"/>
                    <a:pt x="144" y="29"/>
                    <a:pt x="144" y="29"/>
                  </a:cubicBezTo>
                  <a:cubicBezTo>
                    <a:pt x="145" y="30"/>
                    <a:pt x="145" y="30"/>
                    <a:pt x="145" y="30"/>
                  </a:cubicBezTo>
                  <a:cubicBezTo>
                    <a:pt x="145" y="32"/>
                    <a:pt x="145" y="32"/>
                    <a:pt x="145" y="32"/>
                  </a:cubicBezTo>
                  <a:cubicBezTo>
                    <a:pt x="145" y="34"/>
                    <a:pt x="145" y="34"/>
                    <a:pt x="145" y="34"/>
                  </a:cubicBezTo>
                  <a:cubicBezTo>
                    <a:pt x="144" y="33"/>
                    <a:pt x="144" y="33"/>
                    <a:pt x="144" y="33"/>
                  </a:cubicBezTo>
                  <a:cubicBezTo>
                    <a:pt x="144" y="31"/>
                    <a:pt x="144" y="31"/>
                    <a:pt x="144" y="31"/>
                  </a:cubicBezTo>
                  <a:cubicBezTo>
                    <a:pt x="143" y="30"/>
                    <a:pt x="143" y="30"/>
                    <a:pt x="143" y="30"/>
                  </a:cubicBezTo>
                  <a:cubicBezTo>
                    <a:pt x="141" y="29"/>
                    <a:pt x="141" y="29"/>
                    <a:pt x="141" y="29"/>
                  </a:cubicBezTo>
                  <a:cubicBezTo>
                    <a:pt x="139" y="31"/>
                    <a:pt x="139" y="31"/>
                    <a:pt x="139" y="31"/>
                  </a:cubicBezTo>
                  <a:cubicBezTo>
                    <a:pt x="139" y="33"/>
                    <a:pt x="139" y="33"/>
                    <a:pt x="139" y="33"/>
                  </a:cubicBezTo>
                  <a:cubicBezTo>
                    <a:pt x="140" y="34"/>
                    <a:pt x="140" y="34"/>
                    <a:pt x="140" y="34"/>
                  </a:cubicBezTo>
                  <a:cubicBezTo>
                    <a:pt x="139" y="35"/>
                    <a:pt x="139" y="35"/>
                    <a:pt x="139" y="35"/>
                  </a:cubicBezTo>
                  <a:cubicBezTo>
                    <a:pt x="137" y="35"/>
                    <a:pt x="137" y="35"/>
                    <a:pt x="137" y="35"/>
                  </a:cubicBezTo>
                  <a:cubicBezTo>
                    <a:pt x="137" y="35"/>
                    <a:pt x="137" y="35"/>
                    <a:pt x="137" y="35"/>
                  </a:cubicBezTo>
                  <a:cubicBezTo>
                    <a:pt x="138" y="33"/>
                    <a:pt x="138" y="33"/>
                    <a:pt x="138" y="33"/>
                  </a:cubicBezTo>
                  <a:cubicBezTo>
                    <a:pt x="137" y="31"/>
                    <a:pt x="137" y="31"/>
                    <a:pt x="137" y="31"/>
                  </a:cubicBezTo>
                  <a:cubicBezTo>
                    <a:pt x="136" y="31"/>
                    <a:pt x="136" y="31"/>
                    <a:pt x="136" y="31"/>
                  </a:cubicBezTo>
                  <a:cubicBezTo>
                    <a:pt x="133" y="31"/>
                    <a:pt x="133" y="31"/>
                    <a:pt x="133" y="31"/>
                  </a:cubicBezTo>
                  <a:cubicBezTo>
                    <a:pt x="130" y="32"/>
                    <a:pt x="130" y="32"/>
                    <a:pt x="130" y="32"/>
                  </a:cubicBezTo>
                  <a:cubicBezTo>
                    <a:pt x="126" y="32"/>
                    <a:pt x="126" y="32"/>
                    <a:pt x="126" y="32"/>
                  </a:cubicBezTo>
                  <a:cubicBezTo>
                    <a:pt x="124" y="31"/>
                    <a:pt x="124" y="31"/>
                    <a:pt x="124" y="31"/>
                  </a:cubicBezTo>
                  <a:cubicBezTo>
                    <a:pt x="122" y="32"/>
                    <a:pt x="122" y="32"/>
                    <a:pt x="122" y="32"/>
                  </a:cubicBezTo>
                  <a:cubicBezTo>
                    <a:pt x="121" y="32"/>
                    <a:pt x="121" y="32"/>
                    <a:pt x="121" y="32"/>
                  </a:cubicBezTo>
                  <a:cubicBezTo>
                    <a:pt x="120" y="32"/>
                    <a:pt x="120" y="32"/>
                    <a:pt x="120" y="32"/>
                  </a:cubicBezTo>
                  <a:cubicBezTo>
                    <a:pt x="118" y="32"/>
                    <a:pt x="118" y="32"/>
                    <a:pt x="118" y="32"/>
                  </a:cubicBezTo>
                  <a:cubicBezTo>
                    <a:pt x="117" y="33"/>
                    <a:pt x="117" y="33"/>
                    <a:pt x="117" y="33"/>
                  </a:cubicBezTo>
                  <a:cubicBezTo>
                    <a:pt x="116" y="34"/>
                    <a:pt x="116" y="34"/>
                    <a:pt x="116" y="34"/>
                  </a:cubicBezTo>
                  <a:cubicBezTo>
                    <a:pt x="117" y="35"/>
                    <a:pt x="117" y="35"/>
                    <a:pt x="117" y="35"/>
                  </a:cubicBezTo>
                  <a:cubicBezTo>
                    <a:pt x="117" y="36"/>
                    <a:pt x="117" y="36"/>
                    <a:pt x="117" y="36"/>
                  </a:cubicBezTo>
                  <a:cubicBezTo>
                    <a:pt x="118" y="38"/>
                    <a:pt x="118" y="38"/>
                    <a:pt x="118" y="38"/>
                  </a:cubicBezTo>
                  <a:cubicBezTo>
                    <a:pt x="118" y="39"/>
                    <a:pt x="118" y="39"/>
                    <a:pt x="118" y="39"/>
                  </a:cubicBezTo>
                  <a:cubicBezTo>
                    <a:pt x="118" y="40"/>
                    <a:pt x="118" y="40"/>
                    <a:pt x="118" y="40"/>
                  </a:cubicBezTo>
                  <a:cubicBezTo>
                    <a:pt x="117" y="43"/>
                    <a:pt x="117" y="43"/>
                    <a:pt x="117" y="43"/>
                  </a:cubicBezTo>
                  <a:cubicBezTo>
                    <a:pt x="117" y="45"/>
                    <a:pt x="117" y="45"/>
                    <a:pt x="117" y="45"/>
                  </a:cubicBezTo>
                  <a:cubicBezTo>
                    <a:pt x="119" y="48"/>
                    <a:pt x="119" y="48"/>
                    <a:pt x="119" y="48"/>
                  </a:cubicBezTo>
                  <a:cubicBezTo>
                    <a:pt x="119" y="49"/>
                    <a:pt x="119" y="49"/>
                    <a:pt x="119" y="49"/>
                  </a:cubicBezTo>
                  <a:cubicBezTo>
                    <a:pt x="120" y="53"/>
                    <a:pt x="120" y="53"/>
                    <a:pt x="120" y="53"/>
                  </a:cubicBezTo>
                  <a:cubicBezTo>
                    <a:pt x="119" y="53"/>
                    <a:pt x="119" y="53"/>
                    <a:pt x="119" y="53"/>
                  </a:cubicBezTo>
                  <a:cubicBezTo>
                    <a:pt x="119" y="52"/>
                    <a:pt x="119" y="52"/>
                    <a:pt x="119" y="52"/>
                  </a:cubicBezTo>
                  <a:cubicBezTo>
                    <a:pt x="118" y="51"/>
                    <a:pt x="118" y="51"/>
                    <a:pt x="118" y="51"/>
                  </a:cubicBezTo>
                  <a:cubicBezTo>
                    <a:pt x="116" y="49"/>
                    <a:pt x="116" y="49"/>
                    <a:pt x="116" y="49"/>
                  </a:cubicBezTo>
                  <a:cubicBezTo>
                    <a:pt x="115" y="48"/>
                    <a:pt x="115" y="48"/>
                    <a:pt x="115" y="48"/>
                  </a:cubicBezTo>
                  <a:cubicBezTo>
                    <a:pt x="115" y="45"/>
                    <a:pt x="115" y="45"/>
                    <a:pt x="115" y="45"/>
                  </a:cubicBezTo>
                  <a:cubicBezTo>
                    <a:pt x="115" y="42"/>
                    <a:pt x="115" y="42"/>
                    <a:pt x="115" y="42"/>
                  </a:cubicBezTo>
                  <a:cubicBezTo>
                    <a:pt x="115" y="40"/>
                    <a:pt x="115" y="40"/>
                    <a:pt x="115" y="40"/>
                  </a:cubicBezTo>
                  <a:cubicBezTo>
                    <a:pt x="113" y="38"/>
                    <a:pt x="113" y="38"/>
                    <a:pt x="113" y="38"/>
                  </a:cubicBezTo>
                  <a:cubicBezTo>
                    <a:pt x="113" y="36"/>
                    <a:pt x="113" y="36"/>
                    <a:pt x="113" y="36"/>
                  </a:cubicBezTo>
                  <a:cubicBezTo>
                    <a:pt x="113" y="35"/>
                    <a:pt x="113" y="35"/>
                    <a:pt x="113" y="35"/>
                  </a:cubicBezTo>
                  <a:cubicBezTo>
                    <a:pt x="113" y="35"/>
                    <a:pt x="113" y="35"/>
                    <a:pt x="113" y="35"/>
                  </a:cubicBezTo>
                  <a:cubicBezTo>
                    <a:pt x="110" y="36"/>
                    <a:pt x="110" y="36"/>
                    <a:pt x="110" y="36"/>
                  </a:cubicBezTo>
                  <a:cubicBezTo>
                    <a:pt x="108" y="37"/>
                    <a:pt x="108" y="37"/>
                    <a:pt x="108" y="37"/>
                  </a:cubicBezTo>
                  <a:cubicBezTo>
                    <a:pt x="106" y="37"/>
                    <a:pt x="106" y="37"/>
                    <a:pt x="106" y="37"/>
                  </a:cubicBezTo>
                  <a:cubicBezTo>
                    <a:pt x="105" y="38"/>
                    <a:pt x="105" y="38"/>
                    <a:pt x="105" y="38"/>
                  </a:cubicBezTo>
                  <a:cubicBezTo>
                    <a:pt x="104" y="40"/>
                    <a:pt x="104" y="40"/>
                    <a:pt x="104" y="40"/>
                  </a:cubicBezTo>
                  <a:cubicBezTo>
                    <a:pt x="105" y="42"/>
                    <a:pt x="105" y="42"/>
                    <a:pt x="105" y="42"/>
                  </a:cubicBezTo>
                  <a:cubicBezTo>
                    <a:pt x="104" y="44"/>
                    <a:pt x="104" y="44"/>
                    <a:pt x="104" y="44"/>
                  </a:cubicBezTo>
                  <a:cubicBezTo>
                    <a:pt x="103" y="45"/>
                    <a:pt x="103" y="45"/>
                    <a:pt x="103" y="45"/>
                  </a:cubicBezTo>
                  <a:cubicBezTo>
                    <a:pt x="103" y="46"/>
                    <a:pt x="103" y="46"/>
                    <a:pt x="103" y="46"/>
                  </a:cubicBezTo>
                  <a:cubicBezTo>
                    <a:pt x="103" y="47"/>
                    <a:pt x="103" y="47"/>
                    <a:pt x="103" y="47"/>
                  </a:cubicBezTo>
                  <a:cubicBezTo>
                    <a:pt x="104" y="47"/>
                    <a:pt x="104" y="47"/>
                    <a:pt x="104" y="47"/>
                  </a:cubicBezTo>
                  <a:cubicBezTo>
                    <a:pt x="105" y="47"/>
                    <a:pt x="105" y="47"/>
                    <a:pt x="105" y="47"/>
                  </a:cubicBezTo>
                  <a:cubicBezTo>
                    <a:pt x="105" y="49"/>
                    <a:pt x="105" y="49"/>
                    <a:pt x="105" y="49"/>
                  </a:cubicBezTo>
                  <a:cubicBezTo>
                    <a:pt x="104" y="51"/>
                    <a:pt x="104" y="51"/>
                    <a:pt x="104" y="51"/>
                  </a:cubicBezTo>
                  <a:cubicBezTo>
                    <a:pt x="101" y="52"/>
                    <a:pt x="101" y="52"/>
                    <a:pt x="101" y="52"/>
                  </a:cubicBezTo>
                  <a:cubicBezTo>
                    <a:pt x="100" y="52"/>
                    <a:pt x="100" y="52"/>
                    <a:pt x="100" y="52"/>
                  </a:cubicBezTo>
                  <a:cubicBezTo>
                    <a:pt x="99" y="53"/>
                    <a:pt x="99" y="53"/>
                    <a:pt x="99" y="53"/>
                  </a:cubicBezTo>
                  <a:cubicBezTo>
                    <a:pt x="99" y="54"/>
                    <a:pt x="99" y="54"/>
                    <a:pt x="99" y="54"/>
                  </a:cubicBezTo>
                  <a:cubicBezTo>
                    <a:pt x="98" y="55"/>
                    <a:pt x="98" y="55"/>
                    <a:pt x="98" y="55"/>
                  </a:cubicBezTo>
                  <a:cubicBezTo>
                    <a:pt x="98" y="56"/>
                    <a:pt x="98" y="56"/>
                    <a:pt x="98" y="56"/>
                  </a:cubicBezTo>
                  <a:cubicBezTo>
                    <a:pt x="98" y="57"/>
                    <a:pt x="98" y="57"/>
                    <a:pt x="98" y="57"/>
                  </a:cubicBezTo>
                  <a:cubicBezTo>
                    <a:pt x="98" y="58"/>
                    <a:pt x="98" y="58"/>
                    <a:pt x="98" y="58"/>
                  </a:cubicBezTo>
                  <a:cubicBezTo>
                    <a:pt x="97" y="58"/>
                    <a:pt x="97" y="58"/>
                    <a:pt x="97" y="58"/>
                  </a:cubicBezTo>
                  <a:cubicBezTo>
                    <a:pt x="96" y="58"/>
                    <a:pt x="96" y="58"/>
                    <a:pt x="96" y="58"/>
                  </a:cubicBezTo>
                  <a:cubicBezTo>
                    <a:pt x="94" y="59"/>
                    <a:pt x="94" y="59"/>
                    <a:pt x="94" y="59"/>
                  </a:cubicBezTo>
                  <a:cubicBezTo>
                    <a:pt x="92" y="58"/>
                    <a:pt x="92" y="58"/>
                    <a:pt x="92" y="58"/>
                  </a:cubicBezTo>
                  <a:cubicBezTo>
                    <a:pt x="92" y="57"/>
                    <a:pt x="92" y="57"/>
                    <a:pt x="92" y="57"/>
                  </a:cubicBezTo>
                  <a:cubicBezTo>
                    <a:pt x="92" y="56"/>
                    <a:pt x="92" y="56"/>
                    <a:pt x="92" y="56"/>
                  </a:cubicBezTo>
                  <a:cubicBezTo>
                    <a:pt x="91" y="55"/>
                    <a:pt x="91" y="55"/>
                    <a:pt x="91" y="55"/>
                  </a:cubicBezTo>
                  <a:cubicBezTo>
                    <a:pt x="91" y="55"/>
                    <a:pt x="91" y="55"/>
                    <a:pt x="91" y="55"/>
                  </a:cubicBezTo>
                  <a:cubicBezTo>
                    <a:pt x="90" y="54"/>
                    <a:pt x="90" y="54"/>
                    <a:pt x="90" y="54"/>
                  </a:cubicBezTo>
                  <a:cubicBezTo>
                    <a:pt x="90" y="53"/>
                    <a:pt x="90" y="53"/>
                    <a:pt x="90" y="53"/>
                  </a:cubicBezTo>
                  <a:cubicBezTo>
                    <a:pt x="89" y="53"/>
                    <a:pt x="89" y="53"/>
                    <a:pt x="89" y="53"/>
                  </a:cubicBezTo>
                  <a:cubicBezTo>
                    <a:pt x="88" y="54"/>
                    <a:pt x="88" y="54"/>
                    <a:pt x="88" y="54"/>
                  </a:cubicBezTo>
                  <a:cubicBezTo>
                    <a:pt x="88" y="55"/>
                    <a:pt x="88" y="55"/>
                    <a:pt x="88" y="55"/>
                  </a:cubicBezTo>
                  <a:cubicBezTo>
                    <a:pt x="87" y="55"/>
                    <a:pt x="87" y="55"/>
                    <a:pt x="87" y="55"/>
                  </a:cubicBezTo>
                  <a:cubicBezTo>
                    <a:pt x="86" y="55"/>
                    <a:pt x="86" y="55"/>
                    <a:pt x="86" y="55"/>
                  </a:cubicBezTo>
                  <a:cubicBezTo>
                    <a:pt x="86" y="58"/>
                    <a:pt x="86" y="58"/>
                    <a:pt x="86" y="58"/>
                  </a:cubicBezTo>
                  <a:cubicBezTo>
                    <a:pt x="86" y="59"/>
                    <a:pt x="86" y="59"/>
                    <a:pt x="86" y="59"/>
                  </a:cubicBezTo>
                  <a:cubicBezTo>
                    <a:pt x="86" y="61"/>
                    <a:pt x="86" y="61"/>
                    <a:pt x="86" y="61"/>
                  </a:cubicBezTo>
                  <a:cubicBezTo>
                    <a:pt x="87" y="63"/>
                    <a:pt x="87" y="63"/>
                    <a:pt x="87" y="63"/>
                  </a:cubicBezTo>
                  <a:cubicBezTo>
                    <a:pt x="86" y="66"/>
                    <a:pt x="86" y="66"/>
                    <a:pt x="86" y="66"/>
                  </a:cubicBezTo>
                  <a:cubicBezTo>
                    <a:pt x="86" y="67"/>
                    <a:pt x="86" y="67"/>
                    <a:pt x="86" y="67"/>
                  </a:cubicBezTo>
                  <a:cubicBezTo>
                    <a:pt x="85" y="67"/>
                    <a:pt x="85" y="67"/>
                    <a:pt x="85" y="67"/>
                  </a:cubicBezTo>
                  <a:cubicBezTo>
                    <a:pt x="85" y="64"/>
                    <a:pt x="85" y="64"/>
                    <a:pt x="85" y="64"/>
                  </a:cubicBezTo>
                  <a:cubicBezTo>
                    <a:pt x="85" y="61"/>
                    <a:pt x="85" y="61"/>
                    <a:pt x="85" y="61"/>
                  </a:cubicBezTo>
                  <a:cubicBezTo>
                    <a:pt x="85" y="60"/>
                    <a:pt x="85" y="60"/>
                    <a:pt x="85" y="60"/>
                  </a:cubicBezTo>
                  <a:cubicBezTo>
                    <a:pt x="85" y="57"/>
                    <a:pt x="85" y="57"/>
                    <a:pt x="85" y="57"/>
                  </a:cubicBezTo>
                  <a:cubicBezTo>
                    <a:pt x="84" y="55"/>
                    <a:pt x="84" y="55"/>
                    <a:pt x="84" y="55"/>
                  </a:cubicBezTo>
                  <a:cubicBezTo>
                    <a:pt x="84" y="55"/>
                    <a:pt x="84" y="55"/>
                    <a:pt x="84" y="55"/>
                  </a:cubicBezTo>
                  <a:cubicBezTo>
                    <a:pt x="83" y="55"/>
                    <a:pt x="83" y="55"/>
                    <a:pt x="83" y="55"/>
                  </a:cubicBezTo>
                  <a:cubicBezTo>
                    <a:pt x="82" y="55"/>
                    <a:pt x="82" y="55"/>
                    <a:pt x="82" y="55"/>
                  </a:cubicBezTo>
                  <a:cubicBezTo>
                    <a:pt x="81" y="57"/>
                    <a:pt x="81" y="57"/>
                    <a:pt x="81" y="57"/>
                  </a:cubicBezTo>
                  <a:cubicBezTo>
                    <a:pt x="79" y="57"/>
                    <a:pt x="79" y="57"/>
                    <a:pt x="79" y="57"/>
                  </a:cubicBezTo>
                  <a:cubicBezTo>
                    <a:pt x="78" y="58"/>
                    <a:pt x="78" y="58"/>
                    <a:pt x="78" y="58"/>
                  </a:cubicBezTo>
                  <a:cubicBezTo>
                    <a:pt x="77" y="59"/>
                    <a:pt x="77" y="59"/>
                    <a:pt x="77" y="59"/>
                  </a:cubicBezTo>
                  <a:cubicBezTo>
                    <a:pt x="77" y="61"/>
                    <a:pt x="77" y="61"/>
                    <a:pt x="77" y="61"/>
                  </a:cubicBezTo>
                  <a:cubicBezTo>
                    <a:pt x="75" y="63"/>
                    <a:pt x="75" y="63"/>
                    <a:pt x="75" y="63"/>
                  </a:cubicBezTo>
                  <a:cubicBezTo>
                    <a:pt x="74" y="63"/>
                    <a:pt x="74" y="63"/>
                    <a:pt x="74" y="63"/>
                  </a:cubicBezTo>
                  <a:cubicBezTo>
                    <a:pt x="74" y="62"/>
                    <a:pt x="74" y="62"/>
                    <a:pt x="74" y="62"/>
                  </a:cubicBezTo>
                  <a:cubicBezTo>
                    <a:pt x="73" y="62"/>
                    <a:pt x="73" y="62"/>
                    <a:pt x="73" y="62"/>
                  </a:cubicBezTo>
                  <a:cubicBezTo>
                    <a:pt x="72" y="63"/>
                    <a:pt x="72" y="63"/>
                    <a:pt x="72" y="63"/>
                  </a:cubicBezTo>
                  <a:cubicBezTo>
                    <a:pt x="71" y="64"/>
                    <a:pt x="71" y="64"/>
                    <a:pt x="71" y="64"/>
                  </a:cubicBezTo>
                  <a:cubicBezTo>
                    <a:pt x="72" y="64"/>
                    <a:pt x="72" y="64"/>
                    <a:pt x="72" y="64"/>
                  </a:cubicBezTo>
                  <a:cubicBezTo>
                    <a:pt x="73" y="64"/>
                    <a:pt x="73" y="64"/>
                    <a:pt x="73" y="64"/>
                  </a:cubicBezTo>
                  <a:cubicBezTo>
                    <a:pt x="72" y="65"/>
                    <a:pt x="72" y="65"/>
                    <a:pt x="72" y="65"/>
                  </a:cubicBezTo>
                  <a:cubicBezTo>
                    <a:pt x="69" y="65"/>
                    <a:pt x="69" y="65"/>
                    <a:pt x="69" y="65"/>
                  </a:cubicBezTo>
                  <a:cubicBezTo>
                    <a:pt x="68" y="65"/>
                    <a:pt x="68" y="65"/>
                    <a:pt x="68" y="65"/>
                  </a:cubicBezTo>
                  <a:cubicBezTo>
                    <a:pt x="67" y="66"/>
                    <a:pt x="67" y="66"/>
                    <a:pt x="67" y="66"/>
                  </a:cubicBezTo>
                  <a:cubicBezTo>
                    <a:pt x="64" y="67"/>
                    <a:pt x="64" y="67"/>
                    <a:pt x="64" y="67"/>
                  </a:cubicBezTo>
                  <a:cubicBezTo>
                    <a:pt x="64" y="68"/>
                    <a:pt x="64" y="68"/>
                    <a:pt x="64" y="68"/>
                  </a:cubicBezTo>
                  <a:cubicBezTo>
                    <a:pt x="63" y="69"/>
                    <a:pt x="63" y="69"/>
                    <a:pt x="63" y="69"/>
                  </a:cubicBezTo>
                  <a:cubicBezTo>
                    <a:pt x="62" y="70"/>
                    <a:pt x="62" y="70"/>
                    <a:pt x="62" y="70"/>
                  </a:cubicBezTo>
                  <a:cubicBezTo>
                    <a:pt x="60" y="70"/>
                    <a:pt x="60" y="70"/>
                    <a:pt x="60" y="70"/>
                  </a:cubicBezTo>
                  <a:cubicBezTo>
                    <a:pt x="60" y="71"/>
                    <a:pt x="60" y="71"/>
                    <a:pt x="60" y="71"/>
                  </a:cubicBezTo>
                  <a:cubicBezTo>
                    <a:pt x="60" y="72"/>
                    <a:pt x="60" y="72"/>
                    <a:pt x="60" y="72"/>
                  </a:cubicBezTo>
                  <a:cubicBezTo>
                    <a:pt x="61" y="72"/>
                    <a:pt x="61" y="72"/>
                    <a:pt x="61" y="72"/>
                  </a:cubicBezTo>
                  <a:cubicBezTo>
                    <a:pt x="60" y="73"/>
                    <a:pt x="60" y="73"/>
                    <a:pt x="60" y="73"/>
                  </a:cubicBezTo>
                  <a:cubicBezTo>
                    <a:pt x="60" y="74"/>
                    <a:pt x="60" y="74"/>
                    <a:pt x="60" y="74"/>
                  </a:cubicBezTo>
                  <a:cubicBezTo>
                    <a:pt x="59" y="75"/>
                    <a:pt x="59" y="75"/>
                    <a:pt x="59" y="75"/>
                  </a:cubicBezTo>
                  <a:cubicBezTo>
                    <a:pt x="58" y="76"/>
                    <a:pt x="58" y="76"/>
                    <a:pt x="58" y="76"/>
                  </a:cubicBezTo>
                  <a:cubicBezTo>
                    <a:pt x="57" y="76"/>
                    <a:pt x="57" y="76"/>
                    <a:pt x="57" y="76"/>
                  </a:cubicBezTo>
                  <a:cubicBezTo>
                    <a:pt x="56" y="77"/>
                    <a:pt x="56" y="77"/>
                    <a:pt x="56" y="77"/>
                  </a:cubicBezTo>
                  <a:cubicBezTo>
                    <a:pt x="57" y="78"/>
                    <a:pt x="57" y="78"/>
                    <a:pt x="57" y="78"/>
                  </a:cubicBezTo>
                  <a:cubicBezTo>
                    <a:pt x="57" y="79"/>
                    <a:pt x="57" y="79"/>
                    <a:pt x="57" y="79"/>
                  </a:cubicBezTo>
                  <a:cubicBezTo>
                    <a:pt x="57" y="80"/>
                    <a:pt x="57" y="80"/>
                    <a:pt x="57" y="80"/>
                  </a:cubicBezTo>
                  <a:cubicBezTo>
                    <a:pt x="57" y="81"/>
                    <a:pt x="57" y="81"/>
                    <a:pt x="57" y="81"/>
                  </a:cubicBezTo>
                  <a:cubicBezTo>
                    <a:pt x="58" y="81"/>
                    <a:pt x="58" y="81"/>
                    <a:pt x="58" y="81"/>
                  </a:cubicBezTo>
                  <a:cubicBezTo>
                    <a:pt x="59" y="81"/>
                    <a:pt x="59" y="81"/>
                    <a:pt x="59" y="81"/>
                  </a:cubicBezTo>
                  <a:cubicBezTo>
                    <a:pt x="60" y="81"/>
                    <a:pt x="60" y="81"/>
                    <a:pt x="60" y="81"/>
                  </a:cubicBezTo>
                  <a:cubicBezTo>
                    <a:pt x="61" y="82"/>
                    <a:pt x="61" y="82"/>
                    <a:pt x="61" y="82"/>
                  </a:cubicBezTo>
                  <a:cubicBezTo>
                    <a:pt x="61" y="81"/>
                    <a:pt x="61" y="81"/>
                    <a:pt x="61" y="81"/>
                  </a:cubicBezTo>
                  <a:cubicBezTo>
                    <a:pt x="62" y="81"/>
                    <a:pt x="62" y="81"/>
                    <a:pt x="62" y="81"/>
                  </a:cubicBezTo>
                  <a:cubicBezTo>
                    <a:pt x="64" y="82"/>
                    <a:pt x="64" y="82"/>
                    <a:pt x="64" y="82"/>
                  </a:cubicBezTo>
                  <a:cubicBezTo>
                    <a:pt x="65" y="83"/>
                    <a:pt x="65" y="83"/>
                    <a:pt x="65" y="83"/>
                  </a:cubicBezTo>
                  <a:cubicBezTo>
                    <a:pt x="66" y="83"/>
                    <a:pt x="66" y="83"/>
                    <a:pt x="66" y="83"/>
                  </a:cubicBezTo>
                  <a:cubicBezTo>
                    <a:pt x="68" y="81"/>
                    <a:pt x="68" y="81"/>
                    <a:pt x="68" y="81"/>
                  </a:cubicBezTo>
                  <a:cubicBezTo>
                    <a:pt x="68" y="81"/>
                    <a:pt x="68" y="81"/>
                    <a:pt x="68" y="81"/>
                  </a:cubicBezTo>
                  <a:cubicBezTo>
                    <a:pt x="70" y="82"/>
                    <a:pt x="70" y="82"/>
                    <a:pt x="70" y="82"/>
                  </a:cubicBezTo>
                  <a:cubicBezTo>
                    <a:pt x="73" y="82"/>
                    <a:pt x="73" y="82"/>
                    <a:pt x="73" y="82"/>
                  </a:cubicBezTo>
                  <a:cubicBezTo>
                    <a:pt x="73" y="81"/>
                    <a:pt x="73" y="81"/>
                    <a:pt x="73" y="81"/>
                  </a:cubicBezTo>
                  <a:cubicBezTo>
                    <a:pt x="74" y="80"/>
                    <a:pt x="74" y="80"/>
                    <a:pt x="74" y="80"/>
                  </a:cubicBezTo>
                  <a:cubicBezTo>
                    <a:pt x="75" y="79"/>
                    <a:pt x="75" y="79"/>
                    <a:pt x="75" y="79"/>
                  </a:cubicBezTo>
                  <a:cubicBezTo>
                    <a:pt x="75" y="79"/>
                    <a:pt x="75" y="79"/>
                    <a:pt x="75" y="79"/>
                  </a:cubicBezTo>
                  <a:cubicBezTo>
                    <a:pt x="75" y="80"/>
                    <a:pt x="75" y="80"/>
                    <a:pt x="75" y="80"/>
                  </a:cubicBezTo>
                  <a:cubicBezTo>
                    <a:pt x="76" y="81"/>
                    <a:pt x="76" y="81"/>
                    <a:pt x="76" y="81"/>
                  </a:cubicBezTo>
                  <a:cubicBezTo>
                    <a:pt x="75" y="82"/>
                    <a:pt x="75" y="82"/>
                    <a:pt x="75" y="82"/>
                  </a:cubicBezTo>
                  <a:cubicBezTo>
                    <a:pt x="73" y="82"/>
                    <a:pt x="73" y="82"/>
                    <a:pt x="73" y="82"/>
                  </a:cubicBezTo>
                  <a:cubicBezTo>
                    <a:pt x="71" y="84"/>
                    <a:pt x="71" y="84"/>
                    <a:pt x="71" y="84"/>
                  </a:cubicBezTo>
                  <a:cubicBezTo>
                    <a:pt x="69" y="83"/>
                    <a:pt x="69" y="83"/>
                    <a:pt x="69" y="83"/>
                  </a:cubicBezTo>
                  <a:cubicBezTo>
                    <a:pt x="68" y="84"/>
                    <a:pt x="68" y="84"/>
                    <a:pt x="68" y="84"/>
                  </a:cubicBezTo>
                  <a:cubicBezTo>
                    <a:pt x="67" y="84"/>
                    <a:pt x="67" y="84"/>
                    <a:pt x="67" y="84"/>
                  </a:cubicBezTo>
                  <a:cubicBezTo>
                    <a:pt x="68" y="85"/>
                    <a:pt x="68" y="85"/>
                    <a:pt x="68" y="85"/>
                  </a:cubicBezTo>
                  <a:cubicBezTo>
                    <a:pt x="69" y="86"/>
                    <a:pt x="69" y="86"/>
                    <a:pt x="69" y="86"/>
                  </a:cubicBezTo>
                  <a:cubicBezTo>
                    <a:pt x="71" y="86"/>
                    <a:pt x="71" y="86"/>
                    <a:pt x="71" y="86"/>
                  </a:cubicBezTo>
                  <a:cubicBezTo>
                    <a:pt x="71" y="87"/>
                    <a:pt x="71" y="87"/>
                    <a:pt x="71" y="87"/>
                  </a:cubicBezTo>
                  <a:cubicBezTo>
                    <a:pt x="71" y="88"/>
                    <a:pt x="71" y="88"/>
                    <a:pt x="71" y="88"/>
                  </a:cubicBezTo>
                  <a:cubicBezTo>
                    <a:pt x="69" y="89"/>
                    <a:pt x="69" y="89"/>
                    <a:pt x="69" y="89"/>
                  </a:cubicBezTo>
                  <a:cubicBezTo>
                    <a:pt x="67" y="89"/>
                    <a:pt x="67" y="89"/>
                    <a:pt x="67" y="89"/>
                  </a:cubicBezTo>
                  <a:cubicBezTo>
                    <a:pt x="65" y="89"/>
                    <a:pt x="65" y="89"/>
                    <a:pt x="65" y="89"/>
                  </a:cubicBezTo>
                  <a:cubicBezTo>
                    <a:pt x="64" y="91"/>
                    <a:pt x="64" y="91"/>
                    <a:pt x="64" y="91"/>
                  </a:cubicBezTo>
                  <a:cubicBezTo>
                    <a:pt x="64" y="92"/>
                    <a:pt x="64" y="92"/>
                    <a:pt x="64" y="92"/>
                  </a:cubicBezTo>
                  <a:cubicBezTo>
                    <a:pt x="65" y="93"/>
                    <a:pt x="65" y="93"/>
                    <a:pt x="65" y="93"/>
                  </a:cubicBezTo>
                  <a:cubicBezTo>
                    <a:pt x="65" y="95"/>
                    <a:pt x="65" y="95"/>
                    <a:pt x="65" y="95"/>
                  </a:cubicBezTo>
                  <a:cubicBezTo>
                    <a:pt x="63" y="95"/>
                    <a:pt x="63" y="95"/>
                    <a:pt x="63" y="95"/>
                  </a:cubicBezTo>
                  <a:cubicBezTo>
                    <a:pt x="62" y="98"/>
                    <a:pt x="62" y="98"/>
                    <a:pt x="62" y="98"/>
                  </a:cubicBezTo>
                  <a:cubicBezTo>
                    <a:pt x="61" y="99"/>
                    <a:pt x="61" y="99"/>
                    <a:pt x="61" y="99"/>
                  </a:cubicBezTo>
                  <a:cubicBezTo>
                    <a:pt x="59" y="99"/>
                    <a:pt x="59" y="99"/>
                    <a:pt x="59" y="99"/>
                  </a:cubicBezTo>
                  <a:cubicBezTo>
                    <a:pt x="58" y="102"/>
                    <a:pt x="58" y="102"/>
                    <a:pt x="58" y="102"/>
                  </a:cubicBezTo>
                  <a:cubicBezTo>
                    <a:pt x="57" y="103"/>
                    <a:pt x="57" y="103"/>
                    <a:pt x="57" y="103"/>
                  </a:cubicBezTo>
                  <a:cubicBezTo>
                    <a:pt x="55" y="105"/>
                    <a:pt x="55" y="105"/>
                    <a:pt x="55" y="105"/>
                  </a:cubicBezTo>
                  <a:cubicBezTo>
                    <a:pt x="55" y="105"/>
                    <a:pt x="55" y="105"/>
                    <a:pt x="55" y="105"/>
                  </a:cubicBezTo>
                  <a:cubicBezTo>
                    <a:pt x="54" y="106"/>
                    <a:pt x="54" y="106"/>
                    <a:pt x="54" y="106"/>
                  </a:cubicBezTo>
                  <a:cubicBezTo>
                    <a:pt x="53" y="106"/>
                    <a:pt x="53" y="106"/>
                    <a:pt x="53" y="106"/>
                  </a:cubicBezTo>
                  <a:cubicBezTo>
                    <a:pt x="51" y="105"/>
                    <a:pt x="51" y="105"/>
                    <a:pt x="51" y="105"/>
                  </a:cubicBezTo>
                  <a:cubicBezTo>
                    <a:pt x="50" y="104"/>
                    <a:pt x="50" y="104"/>
                    <a:pt x="50" y="104"/>
                  </a:cubicBezTo>
                  <a:cubicBezTo>
                    <a:pt x="49" y="104"/>
                    <a:pt x="49" y="104"/>
                    <a:pt x="49" y="104"/>
                  </a:cubicBezTo>
                  <a:cubicBezTo>
                    <a:pt x="48" y="103"/>
                    <a:pt x="48" y="103"/>
                    <a:pt x="48" y="103"/>
                  </a:cubicBezTo>
                  <a:cubicBezTo>
                    <a:pt x="46" y="103"/>
                    <a:pt x="46" y="103"/>
                    <a:pt x="46" y="103"/>
                  </a:cubicBezTo>
                  <a:cubicBezTo>
                    <a:pt x="44" y="103"/>
                    <a:pt x="44" y="103"/>
                    <a:pt x="44" y="103"/>
                  </a:cubicBezTo>
                  <a:cubicBezTo>
                    <a:pt x="42" y="104"/>
                    <a:pt x="42" y="104"/>
                    <a:pt x="42" y="104"/>
                  </a:cubicBezTo>
                  <a:cubicBezTo>
                    <a:pt x="41" y="103"/>
                    <a:pt x="41" y="103"/>
                    <a:pt x="41" y="103"/>
                  </a:cubicBezTo>
                  <a:cubicBezTo>
                    <a:pt x="40" y="103"/>
                    <a:pt x="40" y="103"/>
                    <a:pt x="40" y="103"/>
                  </a:cubicBezTo>
                  <a:cubicBezTo>
                    <a:pt x="38" y="103"/>
                    <a:pt x="38" y="103"/>
                    <a:pt x="38" y="103"/>
                  </a:cubicBezTo>
                  <a:cubicBezTo>
                    <a:pt x="35" y="103"/>
                    <a:pt x="35" y="103"/>
                    <a:pt x="35" y="103"/>
                  </a:cubicBezTo>
                  <a:cubicBezTo>
                    <a:pt x="33" y="104"/>
                    <a:pt x="33" y="104"/>
                    <a:pt x="33" y="104"/>
                  </a:cubicBezTo>
                  <a:cubicBezTo>
                    <a:pt x="33" y="105"/>
                    <a:pt x="33" y="105"/>
                    <a:pt x="33" y="105"/>
                  </a:cubicBezTo>
                  <a:cubicBezTo>
                    <a:pt x="33" y="106"/>
                    <a:pt x="33" y="106"/>
                    <a:pt x="33" y="106"/>
                  </a:cubicBezTo>
                  <a:cubicBezTo>
                    <a:pt x="33" y="107"/>
                    <a:pt x="33" y="107"/>
                    <a:pt x="33" y="107"/>
                  </a:cubicBezTo>
                  <a:cubicBezTo>
                    <a:pt x="32" y="106"/>
                    <a:pt x="32" y="106"/>
                    <a:pt x="32" y="106"/>
                  </a:cubicBezTo>
                  <a:cubicBezTo>
                    <a:pt x="31" y="106"/>
                    <a:pt x="31" y="106"/>
                    <a:pt x="31" y="106"/>
                  </a:cubicBezTo>
                  <a:cubicBezTo>
                    <a:pt x="24" y="108"/>
                    <a:pt x="24" y="108"/>
                    <a:pt x="24" y="108"/>
                  </a:cubicBezTo>
                  <a:cubicBezTo>
                    <a:pt x="23" y="108"/>
                    <a:pt x="23" y="108"/>
                    <a:pt x="23" y="108"/>
                  </a:cubicBezTo>
                  <a:cubicBezTo>
                    <a:pt x="22" y="108"/>
                    <a:pt x="22" y="108"/>
                    <a:pt x="22" y="108"/>
                  </a:cubicBezTo>
                  <a:cubicBezTo>
                    <a:pt x="21" y="109"/>
                    <a:pt x="21" y="109"/>
                    <a:pt x="21" y="109"/>
                  </a:cubicBezTo>
                  <a:cubicBezTo>
                    <a:pt x="21" y="109"/>
                    <a:pt x="21" y="109"/>
                    <a:pt x="21" y="109"/>
                  </a:cubicBezTo>
                  <a:cubicBezTo>
                    <a:pt x="20" y="108"/>
                    <a:pt x="20" y="108"/>
                    <a:pt x="20" y="108"/>
                  </a:cubicBezTo>
                  <a:cubicBezTo>
                    <a:pt x="19" y="109"/>
                    <a:pt x="19" y="109"/>
                    <a:pt x="19" y="109"/>
                  </a:cubicBezTo>
                  <a:cubicBezTo>
                    <a:pt x="18" y="110"/>
                    <a:pt x="18" y="110"/>
                    <a:pt x="18" y="110"/>
                  </a:cubicBezTo>
                  <a:cubicBezTo>
                    <a:pt x="17" y="110"/>
                    <a:pt x="17" y="110"/>
                    <a:pt x="17" y="110"/>
                  </a:cubicBezTo>
                  <a:cubicBezTo>
                    <a:pt x="16" y="110"/>
                    <a:pt x="16" y="110"/>
                    <a:pt x="16" y="110"/>
                  </a:cubicBezTo>
                  <a:cubicBezTo>
                    <a:pt x="16" y="110"/>
                    <a:pt x="16" y="110"/>
                    <a:pt x="16" y="110"/>
                  </a:cubicBezTo>
                  <a:cubicBezTo>
                    <a:pt x="15" y="109"/>
                    <a:pt x="15" y="109"/>
                    <a:pt x="15" y="109"/>
                  </a:cubicBezTo>
                  <a:cubicBezTo>
                    <a:pt x="14" y="109"/>
                    <a:pt x="14" y="109"/>
                    <a:pt x="14" y="109"/>
                  </a:cubicBezTo>
                  <a:cubicBezTo>
                    <a:pt x="13" y="110"/>
                    <a:pt x="13" y="110"/>
                    <a:pt x="13" y="110"/>
                  </a:cubicBezTo>
                  <a:cubicBezTo>
                    <a:pt x="12" y="110"/>
                    <a:pt x="12" y="110"/>
                    <a:pt x="12" y="110"/>
                  </a:cubicBezTo>
                  <a:cubicBezTo>
                    <a:pt x="11" y="110"/>
                    <a:pt x="11" y="110"/>
                    <a:pt x="11" y="110"/>
                  </a:cubicBezTo>
                  <a:cubicBezTo>
                    <a:pt x="10" y="110"/>
                    <a:pt x="10" y="110"/>
                    <a:pt x="10" y="110"/>
                  </a:cubicBezTo>
                  <a:cubicBezTo>
                    <a:pt x="9" y="111"/>
                    <a:pt x="9" y="111"/>
                    <a:pt x="9" y="111"/>
                  </a:cubicBezTo>
                  <a:cubicBezTo>
                    <a:pt x="8" y="111"/>
                    <a:pt x="8" y="111"/>
                    <a:pt x="8" y="111"/>
                  </a:cubicBezTo>
                  <a:cubicBezTo>
                    <a:pt x="8" y="112"/>
                    <a:pt x="8" y="112"/>
                    <a:pt x="8" y="112"/>
                  </a:cubicBezTo>
                  <a:cubicBezTo>
                    <a:pt x="8" y="113"/>
                    <a:pt x="8" y="113"/>
                    <a:pt x="8" y="113"/>
                  </a:cubicBezTo>
                  <a:cubicBezTo>
                    <a:pt x="5" y="114"/>
                    <a:pt x="5" y="114"/>
                    <a:pt x="5" y="114"/>
                  </a:cubicBezTo>
                  <a:cubicBezTo>
                    <a:pt x="3" y="114"/>
                    <a:pt x="3" y="114"/>
                    <a:pt x="3" y="114"/>
                  </a:cubicBezTo>
                  <a:cubicBezTo>
                    <a:pt x="3" y="114"/>
                    <a:pt x="3" y="114"/>
                    <a:pt x="3" y="114"/>
                  </a:cubicBezTo>
                  <a:cubicBezTo>
                    <a:pt x="3" y="115"/>
                    <a:pt x="3" y="115"/>
                    <a:pt x="3" y="115"/>
                  </a:cubicBezTo>
                  <a:cubicBezTo>
                    <a:pt x="5" y="116"/>
                    <a:pt x="5" y="116"/>
                    <a:pt x="5" y="116"/>
                  </a:cubicBezTo>
                  <a:cubicBezTo>
                    <a:pt x="6" y="116"/>
                    <a:pt x="6" y="116"/>
                    <a:pt x="6" y="116"/>
                  </a:cubicBezTo>
                  <a:cubicBezTo>
                    <a:pt x="6" y="117"/>
                    <a:pt x="6" y="117"/>
                    <a:pt x="6" y="117"/>
                  </a:cubicBezTo>
                  <a:cubicBezTo>
                    <a:pt x="5" y="117"/>
                    <a:pt x="5" y="117"/>
                    <a:pt x="5" y="117"/>
                  </a:cubicBezTo>
                  <a:cubicBezTo>
                    <a:pt x="4" y="117"/>
                    <a:pt x="4" y="117"/>
                    <a:pt x="4" y="117"/>
                  </a:cubicBezTo>
                  <a:cubicBezTo>
                    <a:pt x="4" y="117"/>
                    <a:pt x="4" y="117"/>
                    <a:pt x="4" y="117"/>
                  </a:cubicBezTo>
                  <a:cubicBezTo>
                    <a:pt x="3" y="118"/>
                    <a:pt x="3" y="118"/>
                    <a:pt x="3" y="118"/>
                  </a:cubicBezTo>
                  <a:cubicBezTo>
                    <a:pt x="1" y="119"/>
                    <a:pt x="1" y="119"/>
                    <a:pt x="1" y="119"/>
                  </a:cubicBezTo>
                  <a:cubicBezTo>
                    <a:pt x="0" y="119"/>
                    <a:pt x="0" y="119"/>
                    <a:pt x="0" y="119"/>
                  </a:cubicBezTo>
                  <a:cubicBezTo>
                    <a:pt x="1" y="120"/>
                    <a:pt x="1" y="120"/>
                    <a:pt x="1" y="120"/>
                  </a:cubicBezTo>
                  <a:cubicBezTo>
                    <a:pt x="3" y="121"/>
                    <a:pt x="3" y="121"/>
                    <a:pt x="3" y="121"/>
                  </a:cubicBezTo>
                  <a:cubicBezTo>
                    <a:pt x="4" y="122"/>
                    <a:pt x="4" y="122"/>
                    <a:pt x="4" y="122"/>
                  </a:cubicBezTo>
                  <a:cubicBezTo>
                    <a:pt x="5" y="126"/>
                    <a:pt x="5" y="126"/>
                    <a:pt x="5" y="126"/>
                  </a:cubicBezTo>
                  <a:cubicBezTo>
                    <a:pt x="6" y="126"/>
                    <a:pt x="6" y="126"/>
                    <a:pt x="6" y="126"/>
                  </a:cubicBezTo>
                  <a:cubicBezTo>
                    <a:pt x="7" y="126"/>
                    <a:pt x="7" y="126"/>
                    <a:pt x="7" y="126"/>
                  </a:cubicBezTo>
                  <a:cubicBezTo>
                    <a:pt x="8" y="127"/>
                    <a:pt x="8" y="127"/>
                    <a:pt x="8" y="127"/>
                  </a:cubicBezTo>
                  <a:cubicBezTo>
                    <a:pt x="9" y="128"/>
                    <a:pt x="9" y="128"/>
                    <a:pt x="9" y="128"/>
                  </a:cubicBezTo>
                  <a:cubicBezTo>
                    <a:pt x="8" y="128"/>
                    <a:pt x="8" y="128"/>
                    <a:pt x="8" y="128"/>
                  </a:cubicBezTo>
                  <a:cubicBezTo>
                    <a:pt x="7" y="129"/>
                    <a:pt x="7" y="129"/>
                    <a:pt x="7" y="129"/>
                  </a:cubicBezTo>
                  <a:cubicBezTo>
                    <a:pt x="7" y="130"/>
                    <a:pt x="7" y="130"/>
                    <a:pt x="7" y="130"/>
                  </a:cubicBezTo>
                  <a:cubicBezTo>
                    <a:pt x="7" y="131"/>
                    <a:pt x="7" y="131"/>
                    <a:pt x="7" y="131"/>
                  </a:cubicBezTo>
                  <a:cubicBezTo>
                    <a:pt x="9" y="131"/>
                    <a:pt x="9" y="131"/>
                    <a:pt x="9" y="131"/>
                  </a:cubicBezTo>
                  <a:cubicBezTo>
                    <a:pt x="11" y="131"/>
                    <a:pt x="11" y="131"/>
                    <a:pt x="11" y="131"/>
                  </a:cubicBezTo>
                  <a:cubicBezTo>
                    <a:pt x="12" y="130"/>
                    <a:pt x="12" y="130"/>
                    <a:pt x="12" y="130"/>
                  </a:cubicBezTo>
                  <a:cubicBezTo>
                    <a:pt x="13" y="129"/>
                    <a:pt x="13" y="129"/>
                    <a:pt x="13" y="129"/>
                  </a:cubicBezTo>
                  <a:cubicBezTo>
                    <a:pt x="14" y="129"/>
                    <a:pt x="14" y="129"/>
                    <a:pt x="14" y="129"/>
                  </a:cubicBezTo>
                  <a:cubicBezTo>
                    <a:pt x="14" y="129"/>
                    <a:pt x="14" y="129"/>
                    <a:pt x="14" y="129"/>
                  </a:cubicBezTo>
                  <a:cubicBezTo>
                    <a:pt x="15" y="130"/>
                    <a:pt x="15" y="130"/>
                    <a:pt x="15" y="130"/>
                  </a:cubicBezTo>
                  <a:cubicBezTo>
                    <a:pt x="14" y="132"/>
                    <a:pt x="14" y="132"/>
                    <a:pt x="14" y="132"/>
                  </a:cubicBezTo>
                  <a:cubicBezTo>
                    <a:pt x="12" y="133"/>
                    <a:pt x="12" y="133"/>
                    <a:pt x="12" y="133"/>
                  </a:cubicBezTo>
                  <a:cubicBezTo>
                    <a:pt x="11" y="133"/>
                    <a:pt x="11" y="133"/>
                    <a:pt x="11" y="133"/>
                  </a:cubicBezTo>
                  <a:cubicBezTo>
                    <a:pt x="10" y="134"/>
                    <a:pt x="10" y="134"/>
                    <a:pt x="10" y="134"/>
                  </a:cubicBezTo>
                  <a:cubicBezTo>
                    <a:pt x="10" y="135"/>
                    <a:pt x="10" y="135"/>
                    <a:pt x="10" y="135"/>
                  </a:cubicBezTo>
                  <a:cubicBezTo>
                    <a:pt x="12" y="136"/>
                    <a:pt x="12" y="136"/>
                    <a:pt x="12" y="136"/>
                  </a:cubicBezTo>
                  <a:cubicBezTo>
                    <a:pt x="13" y="135"/>
                    <a:pt x="13" y="135"/>
                    <a:pt x="13" y="135"/>
                  </a:cubicBezTo>
                  <a:cubicBezTo>
                    <a:pt x="15" y="134"/>
                    <a:pt x="15" y="134"/>
                    <a:pt x="15" y="134"/>
                  </a:cubicBezTo>
                  <a:cubicBezTo>
                    <a:pt x="16" y="134"/>
                    <a:pt x="16" y="134"/>
                    <a:pt x="16" y="134"/>
                  </a:cubicBezTo>
                  <a:cubicBezTo>
                    <a:pt x="16" y="135"/>
                    <a:pt x="16" y="135"/>
                    <a:pt x="16" y="135"/>
                  </a:cubicBezTo>
                  <a:cubicBezTo>
                    <a:pt x="13" y="136"/>
                    <a:pt x="13" y="136"/>
                    <a:pt x="13" y="136"/>
                  </a:cubicBezTo>
                  <a:cubicBezTo>
                    <a:pt x="11" y="137"/>
                    <a:pt x="11" y="137"/>
                    <a:pt x="11" y="137"/>
                  </a:cubicBezTo>
                  <a:cubicBezTo>
                    <a:pt x="11" y="138"/>
                    <a:pt x="11" y="138"/>
                    <a:pt x="11" y="138"/>
                  </a:cubicBezTo>
                  <a:cubicBezTo>
                    <a:pt x="14" y="140"/>
                    <a:pt x="14" y="140"/>
                    <a:pt x="14" y="140"/>
                  </a:cubicBezTo>
                  <a:cubicBezTo>
                    <a:pt x="16" y="141"/>
                    <a:pt x="16" y="141"/>
                    <a:pt x="16" y="141"/>
                  </a:cubicBezTo>
                  <a:cubicBezTo>
                    <a:pt x="18" y="141"/>
                    <a:pt x="18" y="141"/>
                    <a:pt x="18" y="141"/>
                  </a:cubicBezTo>
                  <a:cubicBezTo>
                    <a:pt x="19" y="140"/>
                    <a:pt x="19" y="140"/>
                    <a:pt x="19" y="140"/>
                  </a:cubicBezTo>
                  <a:cubicBezTo>
                    <a:pt x="19" y="138"/>
                    <a:pt x="19" y="138"/>
                    <a:pt x="19" y="138"/>
                  </a:cubicBezTo>
                  <a:cubicBezTo>
                    <a:pt x="19" y="137"/>
                    <a:pt x="19" y="137"/>
                    <a:pt x="19" y="137"/>
                  </a:cubicBezTo>
                  <a:cubicBezTo>
                    <a:pt x="18" y="137"/>
                    <a:pt x="18" y="137"/>
                    <a:pt x="18" y="137"/>
                  </a:cubicBezTo>
                  <a:cubicBezTo>
                    <a:pt x="19" y="136"/>
                    <a:pt x="19" y="136"/>
                    <a:pt x="19" y="136"/>
                  </a:cubicBezTo>
                  <a:cubicBezTo>
                    <a:pt x="20" y="136"/>
                    <a:pt x="20" y="136"/>
                    <a:pt x="20" y="136"/>
                  </a:cubicBezTo>
                  <a:cubicBezTo>
                    <a:pt x="21" y="138"/>
                    <a:pt x="21" y="138"/>
                    <a:pt x="21" y="138"/>
                  </a:cubicBezTo>
                  <a:cubicBezTo>
                    <a:pt x="21" y="138"/>
                    <a:pt x="21" y="138"/>
                    <a:pt x="21" y="138"/>
                  </a:cubicBezTo>
                  <a:cubicBezTo>
                    <a:pt x="21" y="139"/>
                    <a:pt x="21" y="139"/>
                    <a:pt x="21" y="139"/>
                  </a:cubicBezTo>
                  <a:cubicBezTo>
                    <a:pt x="23" y="140"/>
                    <a:pt x="23" y="140"/>
                    <a:pt x="23" y="140"/>
                  </a:cubicBezTo>
                  <a:cubicBezTo>
                    <a:pt x="25" y="141"/>
                    <a:pt x="25" y="141"/>
                    <a:pt x="25" y="141"/>
                  </a:cubicBezTo>
                  <a:cubicBezTo>
                    <a:pt x="27" y="140"/>
                    <a:pt x="27" y="140"/>
                    <a:pt x="27" y="140"/>
                  </a:cubicBezTo>
                  <a:cubicBezTo>
                    <a:pt x="29" y="139"/>
                    <a:pt x="29" y="139"/>
                    <a:pt x="29" y="139"/>
                  </a:cubicBezTo>
                  <a:cubicBezTo>
                    <a:pt x="30" y="139"/>
                    <a:pt x="30" y="139"/>
                    <a:pt x="30" y="139"/>
                  </a:cubicBezTo>
                  <a:cubicBezTo>
                    <a:pt x="31" y="139"/>
                    <a:pt x="31" y="139"/>
                    <a:pt x="31" y="139"/>
                  </a:cubicBezTo>
                  <a:cubicBezTo>
                    <a:pt x="31" y="140"/>
                    <a:pt x="31" y="140"/>
                    <a:pt x="31" y="140"/>
                  </a:cubicBezTo>
                  <a:cubicBezTo>
                    <a:pt x="31" y="141"/>
                    <a:pt x="31" y="141"/>
                    <a:pt x="31" y="141"/>
                  </a:cubicBezTo>
                  <a:cubicBezTo>
                    <a:pt x="32" y="141"/>
                    <a:pt x="32" y="141"/>
                    <a:pt x="32" y="141"/>
                  </a:cubicBezTo>
                  <a:cubicBezTo>
                    <a:pt x="33" y="141"/>
                    <a:pt x="33" y="141"/>
                    <a:pt x="33" y="141"/>
                  </a:cubicBezTo>
                  <a:cubicBezTo>
                    <a:pt x="33" y="144"/>
                    <a:pt x="33" y="144"/>
                    <a:pt x="33" y="144"/>
                  </a:cubicBezTo>
                  <a:cubicBezTo>
                    <a:pt x="33" y="144"/>
                    <a:pt x="33" y="144"/>
                    <a:pt x="33" y="144"/>
                  </a:cubicBezTo>
                  <a:cubicBezTo>
                    <a:pt x="31" y="145"/>
                    <a:pt x="31" y="145"/>
                    <a:pt x="31" y="145"/>
                  </a:cubicBezTo>
                  <a:cubicBezTo>
                    <a:pt x="31" y="146"/>
                    <a:pt x="31" y="146"/>
                    <a:pt x="31" y="146"/>
                  </a:cubicBezTo>
                  <a:cubicBezTo>
                    <a:pt x="31" y="147"/>
                    <a:pt x="31" y="147"/>
                    <a:pt x="31" y="147"/>
                  </a:cubicBezTo>
                  <a:cubicBezTo>
                    <a:pt x="31" y="148"/>
                    <a:pt x="31" y="148"/>
                    <a:pt x="31" y="148"/>
                  </a:cubicBezTo>
                  <a:cubicBezTo>
                    <a:pt x="30" y="147"/>
                    <a:pt x="30" y="147"/>
                    <a:pt x="30" y="147"/>
                  </a:cubicBezTo>
                  <a:cubicBezTo>
                    <a:pt x="29" y="147"/>
                    <a:pt x="29" y="147"/>
                    <a:pt x="29" y="147"/>
                  </a:cubicBezTo>
                  <a:cubicBezTo>
                    <a:pt x="28" y="146"/>
                    <a:pt x="28" y="146"/>
                    <a:pt x="28" y="146"/>
                  </a:cubicBezTo>
                  <a:cubicBezTo>
                    <a:pt x="27" y="145"/>
                    <a:pt x="27" y="145"/>
                    <a:pt x="27" y="145"/>
                  </a:cubicBezTo>
                  <a:cubicBezTo>
                    <a:pt x="24" y="144"/>
                    <a:pt x="24" y="144"/>
                    <a:pt x="24" y="144"/>
                  </a:cubicBezTo>
                  <a:cubicBezTo>
                    <a:pt x="21" y="144"/>
                    <a:pt x="21" y="144"/>
                    <a:pt x="21" y="144"/>
                  </a:cubicBezTo>
                  <a:cubicBezTo>
                    <a:pt x="19" y="144"/>
                    <a:pt x="19" y="144"/>
                    <a:pt x="19" y="144"/>
                  </a:cubicBezTo>
                  <a:cubicBezTo>
                    <a:pt x="15" y="144"/>
                    <a:pt x="15" y="144"/>
                    <a:pt x="15" y="144"/>
                  </a:cubicBezTo>
                  <a:cubicBezTo>
                    <a:pt x="15" y="145"/>
                    <a:pt x="15" y="145"/>
                    <a:pt x="15" y="145"/>
                  </a:cubicBezTo>
                  <a:cubicBezTo>
                    <a:pt x="17" y="147"/>
                    <a:pt x="17" y="147"/>
                    <a:pt x="17" y="147"/>
                  </a:cubicBezTo>
                  <a:cubicBezTo>
                    <a:pt x="19" y="147"/>
                    <a:pt x="19" y="147"/>
                    <a:pt x="19" y="147"/>
                  </a:cubicBezTo>
                  <a:cubicBezTo>
                    <a:pt x="21" y="147"/>
                    <a:pt x="21" y="147"/>
                    <a:pt x="21" y="147"/>
                  </a:cubicBezTo>
                  <a:cubicBezTo>
                    <a:pt x="23" y="149"/>
                    <a:pt x="23" y="149"/>
                    <a:pt x="23" y="149"/>
                  </a:cubicBezTo>
                  <a:cubicBezTo>
                    <a:pt x="26" y="150"/>
                    <a:pt x="26" y="150"/>
                    <a:pt x="26" y="150"/>
                  </a:cubicBezTo>
                  <a:cubicBezTo>
                    <a:pt x="28" y="150"/>
                    <a:pt x="28" y="150"/>
                    <a:pt x="28" y="150"/>
                  </a:cubicBezTo>
                  <a:cubicBezTo>
                    <a:pt x="29" y="151"/>
                    <a:pt x="29" y="151"/>
                    <a:pt x="29" y="151"/>
                  </a:cubicBezTo>
                  <a:cubicBezTo>
                    <a:pt x="27" y="151"/>
                    <a:pt x="27" y="151"/>
                    <a:pt x="27" y="151"/>
                  </a:cubicBezTo>
                  <a:cubicBezTo>
                    <a:pt x="26" y="151"/>
                    <a:pt x="26" y="151"/>
                    <a:pt x="26" y="151"/>
                  </a:cubicBezTo>
                  <a:cubicBezTo>
                    <a:pt x="25" y="151"/>
                    <a:pt x="25" y="151"/>
                    <a:pt x="25" y="151"/>
                  </a:cubicBezTo>
                  <a:cubicBezTo>
                    <a:pt x="22" y="149"/>
                    <a:pt x="22" y="149"/>
                    <a:pt x="22" y="149"/>
                  </a:cubicBezTo>
                  <a:cubicBezTo>
                    <a:pt x="20" y="149"/>
                    <a:pt x="20" y="149"/>
                    <a:pt x="20" y="149"/>
                  </a:cubicBezTo>
                  <a:cubicBezTo>
                    <a:pt x="18" y="148"/>
                    <a:pt x="18" y="148"/>
                    <a:pt x="18" y="148"/>
                  </a:cubicBezTo>
                  <a:cubicBezTo>
                    <a:pt x="15" y="147"/>
                    <a:pt x="15" y="147"/>
                    <a:pt x="15" y="147"/>
                  </a:cubicBezTo>
                  <a:cubicBezTo>
                    <a:pt x="12" y="147"/>
                    <a:pt x="12" y="147"/>
                    <a:pt x="12" y="147"/>
                  </a:cubicBezTo>
                  <a:cubicBezTo>
                    <a:pt x="10" y="145"/>
                    <a:pt x="10" y="145"/>
                    <a:pt x="10" y="145"/>
                  </a:cubicBezTo>
                  <a:cubicBezTo>
                    <a:pt x="7" y="145"/>
                    <a:pt x="7" y="145"/>
                    <a:pt x="7" y="145"/>
                  </a:cubicBezTo>
                  <a:cubicBezTo>
                    <a:pt x="4" y="146"/>
                    <a:pt x="4" y="146"/>
                    <a:pt x="4" y="146"/>
                  </a:cubicBezTo>
                  <a:cubicBezTo>
                    <a:pt x="4" y="148"/>
                    <a:pt x="4" y="148"/>
                    <a:pt x="4" y="148"/>
                  </a:cubicBezTo>
                  <a:cubicBezTo>
                    <a:pt x="3" y="147"/>
                    <a:pt x="3" y="147"/>
                    <a:pt x="3" y="147"/>
                  </a:cubicBezTo>
                  <a:cubicBezTo>
                    <a:pt x="2" y="147"/>
                    <a:pt x="2" y="147"/>
                    <a:pt x="2" y="147"/>
                  </a:cubicBezTo>
                  <a:cubicBezTo>
                    <a:pt x="1" y="148"/>
                    <a:pt x="1" y="148"/>
                    <a:pt x="1" y="148"/>
                  </a:cubicBezTo>
                  <a:cubicBezTo>
                    <a:pt x="1" y="148"/>
                    <a:pt x="1" y="148"/>
                    <a:pt x="1" y="148"/>
                  </a:cubicBezTo>
                  <a:cubicBezTo>
                    <a:pt x="0" y="149"/>
                    <a:pt x="0" y="149"/>
                    <a:pt x="0" y="149"/>
                  </a:cubicBezTo>
                  <a:cubicBezTo>
                    <a:pt x="0" y="150"/>
                    <a:pt x="0" y="150"/>
                    <a:pt x="0" y="150"/>
                  </a:cubicBezTo>
                  <a:cubicBezTo>
                    <a:pt x="0" y="151"/>
                    <a:pt x="0" y="151"/>
                    <a:pt x="0" y="151"/>
                  </a:cubicBezTo>
                  <a:cubicBezTo>
                    <a:pt x="1" y="151"/>
                    <a:pt x="1" y="151"/>
                    <a:pt x="1" y="151"/>
                  </a:cubicBezTo>
                  <a:cubicBezTo>
                    <a:pt x="2" y="151"/>
                    <a:pt x="2" y="151"/>
                    <a:pt x="2" y="151"/>
                  </a:cubicBezTo>
                  <a:cubicBezTo>
                    <a:pt x="2" y="151"/>
                    <a:pt x="2" y="151"/>
                    <a:pt x="2" y="151"/>
                  </a:cubicBezTo>
                  <a:cubicBezTo>
                    <a:pt x="1" y="152"/>
                    <a:pt x="1" y="152"/>
                    <a:pt x="1" y="152"/>
                  </a:cubicBezTo>
                  <a:cubicBezTo>
                    <a:pt x="1" y="153"/>
                    <a:pt x="1" y="153"/>
                    <a:pt x="1" y="153"/>
                  </a:cubicBezTo>
                  <a:cubicBezTo>
                    <a:pt x="1" y="155"/>
                    <a:pt x="1" y="155"/>
                    <a:pt x="1" y="155"/>
                  </a:cubicBezTo>
                  <a:cubicBezTo>
                    <a:pt x="3" y="156"/>
                    <a:pt x="3" y="156"/>
                    <a:pt x="3" y="156"/>
                  </a:cubicBezTo>
                  <a:cubicBezTo>
                    <a:pt x="4" y="155"/>
                    <a:pt x="4" y="155"/>
                    <a:pt x="4" y="155"/>
                  </a:cubicBezTo>
                  <a:cubicBezTo>
                    <a:pt x="5" y="154"/>
                    <a:pt x="5" y="154"/>
                    <a:pt x="5" y="154"/>
                  </a:cubicBezTo>
                  <a:cubicBezTo>
                    <a:pt x="6" y="154"/>
                    <a:pt x="6" y="154"/>
                    <a:pt x="6" y="154"/>
                  </a:cubicBezTo>
                  <a:cubicBezTo>
                    <a:pt x="7" y="152"/>
                    <a:pt x="7" y="152"/>
                    <a:pt x="7" y="152"/>
                  </a:cubicBezTo>
                  <a:cubicBezTo>
                    <a:pt x="8" y="152"/>
                    <a:pt x="8" y="152"/>
                    <a:pt x="8" y="152"/>
                  </a:cubicBezTo>
                  <a:cubicBezTo>
                    <a:pt x="9" y="152"/>
                    <a:pt x="9" y="152"/>
                    <a:pt x="9" y="152"/>
                  </a:cubicBezTo>
                  <a:cubicBezTo>
                    <a:pt x="8" y="152"/>
                    <a:pt x="8" y="152"/>
                    <a:pt x="8" y="152"/>
                  </a:cubicBezTo>
                  <a:cubicBezTo>
                    <a:pt x="7" y="154"/>
                    <a:pt x="7" y="154"/>
                    <a:pt x="7" y="154"/>
                  </a:cubicBezTo>
                  <a:cubicBezTo>
                    <a:pt x="6" y="155"/>
                    <a:pt x="6" y="155"/>
                    <a:pt x="6" y="155"/>
                  </a:cubicBezTo>
                  <a:cubicBezTo>
                    <a:pt x="5" y="156"/>
                    <a:pt x="5" y="156"/>
                    <a:pt x="5" y="156"/>
                  </a:cubicBezTo>
                  <a:cubicBezTo>
                    <a:pt x="5" y="158"/>
                    <a:pt x="5" y="158"/>
                    <a:pt x="5" y="158"/>
                  </a:cubicBezTo>
                  <a:cubicBezTo>
                    <a:pt x="8" y="161"/>
                    <a:pt x="8" y="161"/>
                    <a:pt x="8" y="161"/>
                  </a:cubicBezTo>
                  <a:cubicBezTo>
                    <a:pt x="9" y="160"/>
                    <a:pt x="9" y="160"/>
                    <a:pt x="9" y="160"/>
                  </a:cubicBezTo>
                  <a:cubicBezTo>
                    <a:pt x="9" y="160"/>
                    <a:pt x="9" y="160"/>
                    <a:pt x="9" y="160"/>
                  </a:cubicBezTo>
                  <a:cubicBezTo>
                    <a:pt x="12" y="161"/>
                    <a:pt x="12" y="161"/>
                    <a:pt x="12" y="161"/>
                  </a:cubicBezTo>
                  <a:cubicBezTo>
                    <a:pt x="13" y="161"/>
                    <a:pt x="13" y="161"/>
                    <a:pt x="13" y="161"/>
                  </a:cubicBezTo>
                  <a:cubicBezTo>
                    <a:pt x="13" y="162"/>
                    <a:pt x="13" y="162"/>
                    <a:pt x="13" y="162"/>
                  </a:cubicBezTo>
                  <a:cubicBezTo>
                    <a:pt x="13" y="163"/>
                    <a:pt x="13" y="163"/>
                    <a:pt x="13" y="163"/>
                  </a:cubicBezTo>
                  <a:cubicBezTo>
                    <a:pt x="12" y="164"/>
                    <a:pt x="12" y="164"/>
                    <a:pt x="12" y="164"/>
                  </a:cubicBezTo>
                  <a:cubicBezTo>
                    <a:pt x="11" y="163"/>
                    <a:pt x="11" y="163"/>
                    <a:pt x="11" y="163"/>
                  </a:cubicBezTo>
                  <a:cubicBezTo>
                    <a:pt x="9" y="163"/>
                    <a:pt x="9" y="163"/>
                    <a:pt x="9" y="163"/>
                  </a:cubicBezTo>
                  <a:cubicBezTo>
                    <a:pt x="7" y="164"/>
                    <a:pt x="7" y="164"/>
                    <a:pt x="7" y="164"/>
                  </a:cubicBezTo>
                  <a:cubicBezTo>
                    <a:pt x="6" y="165"/>
                    <a:pt x="6" y="165"/>
                    <a:pt x="6" y="165"/>
                  </a:cubicBezTo>
                  <a:cubicBezTo>
                    <a:pt x="4" y="165"/>
                    <a:pt x="4" y="165"/>
                    <a:pt x="4" y="165"/>
                  </a:cubicBezTo>
                  <a:cubicBezTo>
                    <a:pt x="3" y="166"/>
                    <a:pt x="3" y="166"/>
                    <a:pt x="3" y="166"/>
                  </a:cubicBezTo>
                  <a:cubicBezTo>
                    <a:pt x="3" y="168"/>
                    <a:pt x="3" y="168"/>
                    <a:pt x="3" y="168"/>
                  </a:cubicBezTo>
                  <a:cubicBezTo>
                    <a:pt x="5" y="169"/>
                    <a:pt x="5" y="169"/>
                    <a:pt x="5" y="169"/>
                  </a:cubicBezTo>
                  <a:cubicBezTo>
                    <a:pt x="6" y="170"/>
                    <a:pt x="6" y="170"/>
                    <a:pt x="6" y="170"/>
                  </a:cubicBezTo>
                  <a:cubicBezTo>
                    <a:pt x="7" y="173"/>
                    <a:pt x="7" y="173"/>
                    <a:pt x="7" y="173"/>
                  </a:cubicBezTo>
                  <a:cubicBezTo>
                    <a:pt x="9" y="174"/>
                    <a:pt x="9" y="174"/>
                    <a:pt x="9" y="174"/>
                  </a:cubicBezTo>
                  <a:cubicBezTo>
                    <a:pt x="8" y="174"/>
                    <a:pt x="8" y="174"/>
                    <a:pt x="8" y="174"/>
                  </a:cubicBezTo>
                  <a:cubicBezTo>
                    <a:pt x="8" y="175"/>
                    <a:pt x="8" y="175"/>
                    <a:pt x="8" y="175"/>
                  </a:cubicBezTo>
                  <a:cubicBezTo>
                    <a:pt x="9" y="175"/>
                    <a:pt x="9" y="175"/>
                    <a:pt x="9" y="175"/>
                  </a:cubicBezTo>
                  <a:cubicBezTo>
                    <a:pt x="10" y="177"/>
                    <a:pt x="10" y="177"/>
                    <a:pt x="10" y="177"/>
                  </a:cubicBezTo>
                  <a:cubicBezTo>
                    <a:pt x="12" y="178"/>
                    <a:pt x="12" y="178"/>
                    <a:pt x="12" y="178"/>
                  </a:cubicBezTo>
                  <a:cubicBezTo>
                    <a:pt x="14" y="179"/>
                    <a:pt x="14" y="179"/>
                    <a:pt x="14" y="179"/>
                  </a:cubicBezTo>
                  <a:cubicBezTo>
                    <a:pt x="15" y="180"/>
                    <a:pt x="15" y="180"/>
                    <a:pt x="15" y="180"/>
                  </a:cubicBezTo>
                  <a:cubicBezTo>
                    <a:pt x="17" y="181"/>
                    <a:pt x="17" y="181"/>
                    <a:pt x="17" y="181"/>
                  </a:cubicBezTo>
                  <a:cubicBezTo>
                    <a:pt x="17" y="180"/>
                    <a:pt x="17" y="180"/>
                    <a:pt x="17" y="180"/>
                  </a:cubicBezTo>
                  <a:cubicBezTo>
                    <a:pt x="17" y="179"/>
                    <a:pt x="17" y="179"/>
                    <a:pt x="17" y="179"/>
                  </a:cubicBezTo>
                  <a:cubicBezTo>
                    <a:pt x="17" y="177"/>
                    <a:pt x="17" y="177"/>
                    <a:pt x="17" y="177"/>
                  </a:cubicBezTo>
                  <a:cubicBezTo>
                    <a:pt x="17" y="176"/>
                    <a:pt x="17" y="176"/>
                    <a:pt x="17" y="176"/>
                  </a:cubicBezTo>
                  <a:cubicBezTo>
                    <a:pt x="17" y="175"/>
                    <a:pt x="17" y="175"/>
                    <a:pt x="17" y="175"/>
                  </a:cubicBezTo>
                  <a:cubicBezTo>
                    <a:pt x="18" y="173"/>
                    <a:pt x="18" y="173"/>
                    <a:pt x="18" y="173"/>
                  </a:cubicBezTo>
                  <a:cubicBezTo>
                    <a:pt x="18" y="172"/>
                    <a:pt x="18" y="172"/>
                    <a:pt x="18" y="172"/>
                  </a:cubicBezTo>
                  <a:cubicBezTo>
                    <a:pt x="19" y="172"/>
                    <a:pt x="19" y="172"/>
                    <a:pt x="19" y="172"/>
                  </a:cubicBezTo>
                  <a:cubicBezTo>
                    <a:pt x="20" y="172"/>
                    <a:pt x="20" y="172"/>
                    <a:pt x="20" y="172"/>
                  </a:cubicBezTo>
                  <a:cubicBezTo>
                    <a:pt x="20" y="173"/>
                    <a:pt x="20" y="173"/>
                    <a:pt x="20" y="173"/>
                  </a:cubicBezTo>
                  <a:cubicBezTo>
                    <a:pt x="21" y="175"/>
                    <a:pt x="21" y="175"/>
                    <a:pt x="21" y="175"/>
                  </a:cubicBezTo>
                  <a:cubicBezTo>
                    <a:pt x="21" y="176"/>
                    <a:pt x="21" y="176"/>
                    <a:pt x="21" y="176"/>
                  </a:cubicBezTo>
                  <a:cubicBezTo>
                    <a:pt x="21" y="177"/>
                    <a:pt x="21" y="177"/>
                    <a:pt x="21" y="177"/>
                  </a:cubicBezTo>
                  <a:cubicBezTo>
                    <a:pt x="21" y="176"/>
                    <a:pt x="21" y="176"/>
                    <a:pt x="21" y="176"/>
                  </a:cubicBezTo>
                  <a:cubicBezTo>
                    <a:pt x="22" y="176"/>
                    <a:pt x="22" y="176"/>
                    <a:pt x="22" y="176"/>
                  </a:cubicBezTo>
                  <a:cubicBezTo>
                    <a:pt x="23" y="175"/>
                    <a:pt x="23" y="175"/>
                    <a:pt x="23" y="175"/>
                  </a:cubicBezTo>
                  <a:cubicBezTo>
                    <a:pt x="25" y="174"/>
                    <a:pt x="25" y="174"/>
                    <a:pt x="25" y="174"/>
                  </a:cubicBezTo>
                  <a:cubicBezTo>
                    <a:pt x="25" y="175"/>
                    <a:pt x="25" y="175"/>
                    <a:pt x="25" y="175"/>
                  </a:cubicBezTo>
                  <a:cubicBezTo>
                    <a:pt x="26" y="175"/>
                    <a:pt x="26" y="175"/>
                    <a:pt x="26" y="175"/>
                  </a:cubicBezTo>
                  <a:cubicBezTo>
                    <a:pt x="27" y="175"/>
                    <a:pt x="27" y="175"/>
                    <a:pt x="27" y="175"/>
                  </a:cubicBezTo>
                  <a:cubicBezTo>
                    <a:pt x="25" y="176"/>
                    <a:pt x="25" y="176"/>
                    <a:pt x="25" y="176"/>
                  </a:cubicBezTo>
                  <a:cubicBezTo>
                    <a:pt x="25" y="178"/>
                    <a:pt x="25" y="178"/>
                    <a:pt x="25" y="178"/>
                  </a:cubicBezTo>
                  <a:cubicBezTo>
                    <a:pt x="25" y="180"/>
                    <a:pt x="25" y="180"/>
                    <a:pt x="25" y="180"/>
                  </a:cubicBezTo>
                  <a:cubicBezTo>
                    <a:pt x="26" y="180"/>
                    <a:pt x="26" y="180"/>
                    <a:pt x="26" y="180"/>
                  </a:cubicBezTo>
                  <a:cubicBezTo>
                    <a:pt x="27" y="180"/>
                    <a:pt x="27" y="180"/>
                    <a:pt x="27" y="180"/>
                  </a:cubicBezTo>
                  <a:cubicBezTo>
                    <a:pt x="27" y="177"/>
                    <a:pt x="27" y="177"/>
                    <a:pt x="27" y="177"/>
                  </a:cubicBezTo>
                  <a:cubicBezTo>
                    <a:pt x="28" y="176"/>
                    <a:pt x="28" y="176"/>
                    <a:pt x="28" y="176"/>
                  </a:cubicBezTo>
                  <a:cubicBezTo>
                    <a:pt x="29" y="176"/>
                    <a:pt x="29" y="176"/>
                    <a:pt x="29" y="176"/>
                  </a:cubicBezTo>
                  <a:cubicBezTo>
                    <a:pt x="30" y="178"/>
                    <a:pt x="30" y="178"/>
                    <a:pt x="30" y="178"/>
                  </a:cubicBezTo>
                  <a:cubicBezTo>
                    <a:pt x="31" y="179"/>
                    <a:pt x="31" y="179"/>
                    <a:pt x="31" y="179"/>
                  </a:cubicBezTo>
                  <a:cubicBezTo>
                    <a:pt x="32" y="178"/>
                    <a:pt x="32" y="178"/>
                    <a:pt x="32" y="178"/>
                  </a:cubicBezTo>
                  <a:cubicBezTo>
                    <a:pt x="32" y="177"/>
                    <a:pt x="32" y="177"/>
                    <a:pt x="32" y="177"/>
                  </a:cubicBezTo>
                  <a:cubicBezTo>
                    <a:pt x="33" y="176"/>
                    <a:pt x="33" y="176"/>
                    <a:pt x="33" y="176"/>
                  </a:cubicBezTo>
                  <a:cubicBezTo>
                    <a:pt x="34" y="176"/>
                    <a:pt x="34" y="176"/>
                    <a:pt x="34" y="176"/>
                  </a:cubicBezTo>
                  <a:cubicBezTo>
                    <a:pt x="35" y="176"/>
                    <a:pt x="35" y="176"/>
                    <a:pt x="35" y="176"/>
                  </a:cubicBezTo>
                  <a:cubicBezTo>
                    <a:pt x="35" y="178"/>
                    <a:pt x="35" y="178"/>
                    <a:pt x="35" y="178"/>
                  </a:cubicBezTo>
                  <a:cubicBezTo>
                    <a:pt x="34" y="179"/>
                    <a:pt x="34" y="179"/>
                    <a:pt x="34" y="179"/>
                  </a:cubicBezTo>
                  <a:cubicBezTo>
                    <a:pt x="34" y="181"/>
                    <a:pt x="34" y="181"/>
                    <a:pt x="34" y="181"/>
                  </a:cubicBezTo>
                  <a:cubicBezTo>
                    <a:pt x="35" y="180"/>
                    <a:pt x="35" y="180"/>
                    <a:pt x="35" y="180"/>
                  </a:cubicBezTo>
                  <a:cubicBezTo>
                    <a:pt x="37" y="179"/>
                    <a:pt x="37" y="179"/>
                    <a:pt x="37" y="179"/>
                  </a:cubicBezTo>
                  <a:cubicBezTo>
                    <a:pt x="38" y="177"/>
                    <a:pt x="38" y="177"/>
                    <a:pt x="38" y="177"/>
                  </a:cubicBezTo>
                  <a:cubicBezTo>
                    <a:pt x="39" y="176"/>
                    <a:pt x="39" y="176"/>
                    <a:pt x="39" y="176"/>
                  </a:cubicBezTo>
                  <a:cubicBezTo>
                    <a:pt x="41" y="176"/>
                    <a:pt x="41" y="176"/>
                    <a:pt x="41" y="176"/>
                  </a:cubicBezTo>
                  <a:cubicBezTo>
                    <a:pt x="42" y="176"/>
                    <a:pt x="42" y="176"/>
                    <a:pt x="42" y="176"/>
                  </a:cubicBezTo>
                  <a:cubicBezTo>
                    <a:pt x="43" y="178"/>
                    <a:pt x="43" y="178"/>
                    <a:pt x="43" y="178"/>
                  </a:cubicBezTo>
                  <a:cubicBezTo>
                    <a:pt x="45" y="178"/>
                    <a:pt x="45" y="178"/>
                    <a:pt x="45" y="178"/>
                  </a:cubicBezTo>
                  <a:cubicBezTo>
                    <a:pt x="48" y="180"/>
                    <a:pt x="48" y="180"/>
                    <a:pt x="48" y="180"/>
                  </a:cubicBezTo>
                  <a:cubicBezTo>
                    <a:pt x="49" y="181"/>
                    <a:pt x="49" y="181"/>
                    <a:pt x="49" y="181"/>
                  </a:cubicBezTo>
                  <a:cubicBezTo>
                    <a:pt x="50" y="180"/>
                    <a:pt x="50" y="180"/>
                    <a:pt x="50" y="180"/>
                  </a:cubicBezTo>
                  <a:cubicBezTo>
                    <a:pt x="51" y="180"/>
                    <a:pt x="51" y="180"/>
                    <a:pt x="51" y="180"/>
                  </a:cubicBezTo>
                  <a:cubicBezTo>
                    <a:pt x="52" y="182"/>
                    <a:pt x="52" y="182"/>
                    <a:pt x="52" y="182"/>
                  </a:cubicBezTo>
                  <a:cubicBezTo>
                    <a:pt x="54" y="183"/>
                    <a:pt x="54" y="183"/>
                    <a:pt x="54" y="183"/>
                  </a:cubicBezTo>
                  <a:cubicBezTo>
                    <a:pt x="54" y="185"/>
                    <a:pt x="54" y="185"/>
                    <a:pt x="54" y="185"/>
                  </a:cubicBezTo>
                  <a:cubicBezTo>
                    <a:pt x="54" y="185"/>
                    <a:pt x="54" y="185"/>
                    <a:pt x="54" y="185"/>
                  </a:cubicBezTo>
                  <a:cubicBezTo>
                    <a:pt x="55" y="185"/>
                    <a:pt x="55" y="185"/>
                    <a:pt x="55" y="185"/>
                  </a:cubicBezTo>
                  <a:cubicBezTo>
                    <a:pt x="55" y="185"/>
                    <a:pt x="55" y="185"/>
                    <a:pt x="55" y="185"/>
                  </a:cubicBezTo>
                  <a:cubicBezTo>
                    <a:pt x="56" y="185"/>
                    <a:pt x="56" y="185"/>
                    <a:pt x="56" y="185"/>
                  </a:cubicBezTo>
                  <a:cubicBezTo>
                    <a:pt x="57" y="186"/>
                    <a:pt x="57" y="186"/>
                    <a:pt x="57" y="186"/>
                  </a:cubicBezTo>
                  <a:cubicBezTo>
                    <a:pt x="58" y="187"/>
                    <a:pt x="58" y="187"/>
                    <a:pt x="58" y="187"/>
                  </a:cubicBezTo>
                  <a:cubicBezTo>
                    <a:pt x="59" y="188"/>
                    <a:pt x="59" y="188"/>
                    <a:pt x="59" y="188"/>
                  </a:cubicBezTo>
                  <a:cubicBezTo>
                    <a:pt x="59" y="189"/>
                    <a:pt x="59" y="189"/>
                    <a:pt x="59" y="189"/>
                  </a:cubicBezTo>
                  <a:cubicBezTo>
                    <a:pt x="60" y="189"/>
                    <a:pt x="60" y="189"/>
                    <a:pt x="60" y="189"/>
                  </a:cubicBezTo>
                  <a:cubicBezTo>
                    <a:pt x="60" y="189"/>
                    <a:pt x="60" y="189"/>
                    <a:pt x="60" y="189"/>
                  </a:cubicBezTo>
                  <a:cubicBezTo>
                    <a:pt x="61" y="189"/>
                    <a:pt x="61" y="189"/>
                    <a:pt x="61" y="189"/>
                  </a:cubicBezTo>
                  <a:cubicBezTo>
                    <a:pt x="61" y="188"/>
                    <a:pt x="61" y="188"/>
                    <a:pt x="61" y="188"/>
                  </a:cubicBezTo>
                  <a:cubicBezTo>
                    <a:pt x="62" y="189"/>
                    <a:pt x="62" y="189"/>
                    <a:pt x="62" y="189"/>
                  </a:cubicBezTo>
                  <a:cubicBezTo>
                    <a:pt x="62" y="190"/>
                    <a:pt x="62" y="190"/>
                    <a:pt x="62" y="190"/>
                  </a:cubicBezTo>
                  <a:cubicBezTo>
                    <a:pt x="64" y="192"/>
                    <a:pt x="64" y="192"/>
                    <a:pt x="64" y="192"/>
                  </a:cubicBezTo>
                  <a:cubicBezTo>
                    <a:pt x="66" y="193"/>
                    <a:pt x="66" y="193"/>
                    <a:pt x="66" y="193"/>
                  </a:cubicBezTo>
                  <a:cubicBezTo>
                    <a:pt x="67" y="194"/>
                    <a:pt x="67" y="194"/>
                    <a:pt x="67" y="194"/>
                  </a:cubicBezTo>
                  <a:cubicBezTo>
                    <a:pt x="67" y="195"/>
                    <a:pt x="67" y="195"/>
                    <a:pt x="67" y="195"/>
                  </a:cubicBezTo>
                  <a:cubicBezTo>
                    <a:pt x="67" y="196"/>
                    <a:pt x="67" y="196"/>
                    <a:pt x="67" y="196"/>
                  </a:cubicBezTo>
                  <a:cubicBezTo>
                    <a:pt x="67" y="196"/>
                    <a:pt x="67" y="196"/>
                    <a:pt x="67" y="196"/>
                  </a:cubicBezTo>
                  <a:cubicBezTo>
                    <a:pt x="67" y="197"/>
                    <a:pt x="67" y="197"/>
                    <a:pt x="67" y="197"/>
                  </a:cubicBezTo>
                  <a:cubicBezTo>
                    <a:pt x="66" y="198"/>
                    <a:pt x="66" y="198"/>
                    <a:pt x="66" y="198"/>
                  </a:cubicBezTo>
                  <a:cubicBezTo>
                    <a:pt x="65" y="200"/>
                    <a:pt x="65" y="200"/>
                    <a:pt x="65" y="200"/>
                  </a:cubicBezTo>
                  <a:cubicBezTo>
                    <a:pt x="64" y="200"/>
                    <a:pt x="64" y="200"/>
                    <a:pt x="64" y="200"/>
                  </a:cubicBezTo>
                  <a:cubicBezTo>
                    <a:pt x="64" y="201"/>
                    <a:pt x="64" y="201"/>
                    <a:pt x="64" y="201"/>
                  </a:cubicBezTo>
                  <a:cubicBezTo>
                    <a:pt x="66" y="201"/>
                    <a:pt x="66" y="201"/>
                    <a:pt x="66" y="201"/>
                  </a:cubicBezTo>
                  <a:cubicBezTo>
                    <a:pt x="66" y="201"/>
                    <a:pt x="66" y="201"/>
                    <a:pt x="66" y="201"/>
                  </a:cubicBezTo>
                  <a:cubicBezTo>
                    <a:pt x="66" y="202"/>
                    <a:pt x="66" y="202"/>
                    <a:pt x="66" y="202"/>
                  </a:cubicBezTo>
                  <a:cubicBezTo>
                    <a:pt x="65" y="203"/>
                    <a:pt x="65" y="203"/>
                    <a:pt x="65" y="203"/>
                  </a:cubicBezTo>
                  <a:cubicBezTo>
                    <a:pt x="63" y="204"/>
                    <a:pt x="63" y="204"/>
                    <a:pt x="63" y="204"/>
                  </a:cubicBezTo>
                  <a:cubicBezTo>
                    <a:pt x="62" y="205"/>
                    <a:pt x="62" y="205"/>
                    <a:pt x="62" y="205"/>
                  </a:cubicBezTo>
                  <a:cubicBezTo>
                    <a:pt x="62" y="205"/>
                    <a:pt x="62" y="205"/>
                    <a:pt x="62" y="205"/>
                  </a:cubicBezTo>
                  <a:cubicBezTo>
                    <a:pt x="63" y="206"/>
                    <a:pt x="63" y="206"/>
                    <a:pt x="63" y="206"/>
                  </a:cubicBezTo>
                  <a:cubicBezTo>
                    <a:pt x="64" y="207"/>
                    <a:pt x="64" y="207"/>
                    <a:pt x="64" y="207"/>
                  </a:cubicBezTo>
                  <a:cubicBezTo>
                    <a:pt x="64" y="208"/>
                    <a:pt x="64" y="208"/>
                    <a:pt x="64" y="208"/>
                  </a:cubicBezTo>
                  <a:cubicBezTo>
                    <a:pt x="67" y="210"/>
                    <a:pt x="67" y="210"/>
                    <a:pt x="67" y="210"/>
                  </a:cubicBezTo>
                  <a:cubicBezTo>
                    <a:pt x="68" y="212"/>
                    <a:pt x="68" y="212"/>
                    <a:pt x="68" y="212"/>
                  </a:cubicBezTo>
                  <a:cubicBezTo>
                    <a:pt x="67" y="213"/>
                    <a:pt x="67" y="213"/>
                    <a:pt x="67" y="213"/>
                  </a:cubicBezTo>
                  <a:cubicBezTo>
                    <a:pt x="68" y="214"/>
                    <a:pt x="68" y="214"/>
                    <a:pt x="68" y="214"/>
                  </a:cubicBezTo>
                  <a:cubicBezTo>
                    <a:pt x="67" y="215"/>
                    <a:pt x="67" y="215"/>
                    <a:pt x="67" y="215"/>
                  </a:cubicBezTo>
                  <a:cubicBezTo>
                    <a:pt x="67" y="216"/>
                    <a:pt x="67" y="216"/>
                    <a:pt x="67" y="216"/>
                  </a:cubicBezTo>
                  <a:cubicBezTo>
                    <a:pt x="68" y="217"/>
                    <a:pt x="68" y="217"/>
                    <a:pt x="68" y="217"/>
                  </a:cubicBezTo>
                  <a:cubicBezTo>
                    <a:pt x="69" y="217"/>
                    <a:pt x="69" y="217"/>
                    <a:pt x="69" y="217"/>
                  </a:cubicBezTo>
                  <a:cubicBezTo>
                    <a:pt x="69" y="217"/>
                    <a:pt x="69" y="217"/>
                    <a:pt x="69" y="217"/>
                  </a:cubicBezTo>
                  <a:cubicBezTo>
                    <a:pt x="70" y="219"/>
                    <a:pt x="70" y="219"/>
                    <a:pt x="70" y="219"/>
                  </a:cubicBezTo>
                  <a:cubicBezTo>
                    <a:pt x="71" y="220"/>
                    <a:pt x="71" y="220"/>
                    <a:pt x="71" y="220"/>
                  </a:cubicBezTo>
                  <a:cubicBezTo>
                    <a:pt x="72" y="221"/>
                    <a:pt x="72" y="221"/>
                    <a:pt x="72" y="221"/>
                  </a:cubicBezTo>
                  <a:cubicBezTo>
                    <a:pt x="72" y="222"/>
                    <a:pt x="72" y="222"/>
                    <a:pt x="72" y="222"/>
                  </a:cubicBezTo>
                  <a:cubicBezTo>
                    <a:pt x="71" y="224"/>
                    <a:pt x="71" y="224"/>
                    <a:pt x="71" y="224"/>
                  </a:cubicBezTo>
                  <a:cubicBezTo>
                    <a:pt x="70" y="224"/>
                    <a:pt x="70" y="224"/>
                    <a:pt x="70" y="224"/>
                  </a:cubicBezTo>
                  <a:cubicBezTo>
                    <a:pt x="69" y="225"/>
                    <a:pt x="69" y="225"/>
                    <a:pt x="69" y="225"/>
                  </a:cubicBezTo>
                  <a:cubicBezTo>
                    <a:pt x="68" y="227"/>
                    <a:pt x="68" y="227"/>
                    <a:pt x="68" y="227"/>
                  </a:cubicBezTo>
                  <a:cubicBezTo>
                    <a:pt x="67" y="228"/>
                    <a:pt x="67" y="228"/>
                    <a:pt x="67" y="228"/>
                  </a:cubicBezTo>
                  <a:cubicBezTo>
                    <a:pt x="66" y="228"/>
                    <a:pt x="66" y="228"/>
                    <a:pt x="66" y="228"/>
                  </a:cubicBezTo>
                  <a:cubicBezTo>
                    <a:pt x="65" y="229"/>
                    <a:pt x="65" y="229"/>
                    <a:pt x="65" y="229"/>
                  </a:cubicBezTo>
                  <a:cubicBezTo>
                    <a:pt x="64" y="230"/>
                    <a:pt x="64" y="230"/>
                    <a:pt x="64" y="230"/>
                  </a:cubicBezTo>
                  <a:cubicBezTo>
                    <a:pt x="65" y="230"/>
                    <a:pt x="65" y="230"/>
                    <a:pt x="65" y="230"/>
                  </a:cubicBezTo>
                  <a:cubicBezTo>
                    <a:pt x="66" y="230"/>
                    <a:pt x="66" y="230"/>
                    <a:pt x="66" y="230"/>
                  </a:cubicBezTo>
                  <a:cubicBezTo>
                    <a:pt x="67" y="229"/>
                    <a:pt x="67" y="229"/>
                    <a:pt x="67" y="229"/>
                  </a:cubicBezTo>
                  <a:cubicBezTo>
                    <a:pt x="67" y="229"/>
                    <a:pt x="67" y="229"/>
                    <a:pt x="67" y="229"/>
                  </a:cubicBezTo>
                  <a:cubicBezTo>
                    <a:pt x="69" y="227"/>
                    <a:pt x="69" y="227"/>
                    <a:pt x="69" y="227"/>
                  </a:cubicBezTo>
                  <a:cubicBezTo>
                    <a:pt x="70" y="227"/>
                    <a:pt x="70" y="227"/>
                    <a:pt x="70" y="227"/>
                  </a:cubicBezTo>
                  <a:cubicBezTo>
                    <a:pt x="71" y="227"/>
                    <a:pt x="71" y="227"/>
                    <a:pt x="71" y="227"/>
                  </a:cubicBezTo>
                  <a:cubicBezTo>
                    <a:pt x="70" y="229"/>
                    <a:pt x="70" y="229"/>
                    <a:pt x="70" y="229"/>
                  </a:cubicBezTo>
                  <a:cubicBezTo>
                    <a:pt x="69" y="230"/>
                    <a:pt x="69" y="230"/>
                    <a:pt x="69" y="230"/>
                  </a:cubicBezTo>
                  <a:cubicBezTo>
                    <a:pt x="70" y="231"/>
                    <a:pt x="70" y="231"/>
                    <a:pt x="70" y="231"/>
                  </a:cubicBezTo>
                  <a:cubicBezTo>
                    <a:pt x="70" y="232"/>
                    <a:pt x="70" y="232"/>
                    <a:pt x="70" y="232"/>
                  </a:cubicBezTo>
                  <a:cubicBezTo>
                    <a:pt x="70" y="234"/>
                    <a:pt x="70" y="234"/>
                    <a:pt x="70" y="234"/>
                  </a:cubicBezTo>
                  <a:cubicBezTo>
                    <a:pt x="71" y="235"/>
                    <a:pt x="71" y="235"/>
                    <a:pt x="71" y="235"/>
                  </a:cubicBezTo>
                  <a:cubicBezTo>
                    <a:pt x="70" y="237"/>
                    <a:pt x="70" y="237"/>
                    <a:pt x="70" y="237"/>
                  </a:cubicBezTo>
                  <a:cubicBezTo>
                    <a:pt x="70" y="238"/>
                    <a:pt x="70" y="238"/>
                    <a:pt x="70" y="238"/>
                  </a:cubicBezTo>
                  <a:cubicBezTo>
                    <a:pt x="71" y="239"/>
                    <a:pt x="71" y="239"/>
                    <a:pt x="71" y="239"/>
                  </a:cubicBezTo>
                  <a:cubicBezTo>
                    <a:pt x="71" y="239"/>
                    <a:pt x="71" y="239"/>
                    <a:pt x="71" y="239"/>
                  </a:cubicBezTo>
                  <a:cubicBezTo>
                    <a:pt x="70" y="238"/>
                    <a:pt x="70" y="238"/>
                    <a:pt x="70" y="238"/>
                  </a:cubicBezTo>
                  <a:cubicBezTo>
                    <a:pt x="69" y="239"/>
                    <a:pt x="69" y="239"/>
                    <a:pt x="69" y="239"/>
                  </a:cubicBezTo>
                  <a:cubicBezTo>
                    <a:pt x="69" y="240"/>
                    <a:pt x="69" y="240"/>
                    <a:pt x="69" y="240"/>
                  </a:cubicBezTo>
                  <a:cubicBezTo>
                    <a:pt x="70" y="242"/>
                    <a:pt x="70" y="242"/>
                    <a:pt x="70" y="242"/>
                  </a:cubicBezTo>
                  <a:cubicBezTo>
                    <a:pt x="70" y="243"/>
                    <a:pt x="70" y="243"/>
                    <a:pt x="70" y="243"/>
                  </a:cubicBezTo>
                  <a:cubicBezTo>
                    <a:pt x="70" y="243"/>
                    <a:pt x="70" y="243"/>
                    <a:pt x="70" y="243"/>
                  </a:cubicBezTo>
                  <a:cubicBezTo>
                    <a:pt x="69" y="243"/>
                    <a:pt x="69" y="243"/>
                    <a:pt x="69" y="243"/>
                  </a:cubicBezTo>
                  <a:cubicBezTo>
                    <a:pt x="69" y="244"/>
                    <a:pt x="69" y="244"/>
                    <a:pt x="69" y="244"/>
                  </a:cubicBezTo>
                  <a:cubicBezTo>
                    <a:pt x="70" y="245"/>
                    <a:pt x="70" y="245"/>
                    <a:pt x="70" y="245"/>
                  </a:cubicBezTo>
                  <a:cubicBezTo>
                    <a:pt x="71" y="245"/>
                    <a:pt x="71" y="245"/>
                    <a:pt x="71" y="245"/>
                  </a:cubicBezTo>
                  <a:cubicBezTo>
                    <a:pt x="72" y="246"/>
                    <a:pt x="72" y="246"/>
                    <a:pt x="72" y="246"/>
                  </a:cubicBezTo>
                  <a:cubicBezTo>
                    <a:pt x="72" y="247"/>
                    <a:pt x="72" y="247"/>
                    <a:pt x="72" y="247"/>
                  </a:cubicBezTo>
                  <a:cubicBezTo>
                    <a:pt x="71" y="248"/>
                    <a:pt x="71" y="248"/>
                    <a:pt x="71" y="248"/>
                  </a:cubicBezTo>
                  <a:cubicBezTo>
                    <a:pt x="71" y="249"/>
                    <a:pt x="71" y="249"/>
                    <a:pt x="71" y="249"/>
                  </a:cubicBezTo>
                  <a:cubicBezTo>
                    <a:pt x="70" y="250"/>
                    <a:pt x="70" y="250"/>
                    <a:pt x="70" y="250"/>
                  </a:cubicBezTo>
                  <a:cubicBezTo>
                    <a:pt x="69" y="251"/>
                    <a:pt x="69" y="251"/>
                    <a:pt x="69" y="251"/>
                  </a:cubicBezTo>
                  <a:cubicBezTo>
                    <a:pt x="68" y="251"/>
                    <a:pt x="68" y="251"/>
                    <a:pt x="68" y="251"/>
                  </a:cubicBezTo>
                  <a:cubicBezTo>
                    <a:pt x="67" y="251"/>
                    <a:pt x="67" y="251"/>
                    <a:pt x="67" y="251"/>
                  </a:cubicBezTo>
                  <a:cubicBezTo>
                    <a:pt x="67" y="252"/>
                    <a:pt x="67" y="252"/>
                    <a:pt x="67" y="252"/>
                  </a:cubicBezTo>
                  <a:cubicBezTo>
                    <a:pt x="68" y="252"/>
                    <a:pt x="68" y="252"/>
                    <a:pt x="68" y="252"/>
                  </a:cubicBezTo>
                  <a:cubicBezTo>
                    <a:pt x="69" y="252"/>
                    <a:pt x="69" y="252"/>
                    <a:pt x="69" y="252"/>
                  </a:cubicBezTo>
                  <a:cubicBezTo>
                    <a:pt x="70" y="253"/>
                    <a:pt x="70" y="253"/>
                    <a:pt x="70" y="253"/>
                  </a:cubicBezTo>
                  <a:cubicBezTo>
                    <a:pt x="71" y="253"/>
                    <a:pt x="71" y="253"/>
                    <a:pt x="71" y="253"/>
                  </a:cubicBezTo>
                  <a:cubicBezTo>
                    <a:pt x="72" y="253"/>
                    <a:pt x="72" y="253"/>
                    <a:pt x="72" y="253"/>
                  </a:cubicBezTo>
                  <a:cubicBezTo>
                    <a:pt x="72" y="254"/>
                    <a:pt x="72" y="254"/>
                    <a:pt x="72" y="254"/>
                  </a:cubicBezTo>
                  <a:cubicBezTo>
                    <a:pt x="72" y="256"/>
                    <a:pt x="72" y="256"/>
                    <a:pt x="72" y="256"/>
                  </a:cubicBezTo>
                  <a:cubicBezTo>
                    <a:pt x="73" y="258"/>
                    <a:pt x="73" y="258"/>
                    <a:pt x="73" y="258"/>
                  </a:cubicBezTo>
                  <a:cubicBezTo>
                    <a:pt x="71" y="259"/>
                    <a:pt x="71" y="259"/>
                    <a:pt x="71" y="259"/>
                  </a:cubicBezTo>
                  <a:cubicBezTo>
                    <a:pt x="71" y="261"/>
                    <a:pt x="71" y="261"/>
                    <a:pt x="71" y="261"/>
                  </a:cubicBezTo>
                  <a:cubicBezTo>
                    <a:pt x="71" y="262"/>
                    <a:pt x="71" y="262"/>
                    <a:pt x="71" y="262"/>
                  </a:cubicBezTo>
                  <a:cubicBezTo>
                    <a:pt x="70" y="264"/>
                    <a:pt x="70" y="264"/>
                    <a:pt x="70" y="264"/>
                  </a:cubicBezTo>
                  <a:cubicBezTo>
                    <a:pt x="68" y="265"/>
                    <a:pt x="68" y="265"/>
                    <a:pt x="68" y="265"/>
                  </a:cubicBezTo>
                  <a:cubicBezTo>
                    <a:pt x="67" y="265"/>
                    <a:pt x="67" y="265"/>
                    <a:pt x="67" y="265"/>
                  </a:cubicBezTo>
                  <a:cubicBezTo>
                    <a:pt x="66" y="264"/>
                    <a:pt x="66" y="264"/>
                    <a:pt x="66" y="264"/>
                  </a:cubicBezTo>
                  <a:cubicBezTo>
                    <a:pt x="65" y="264"/>
                    <a:pt x="65" y="264"/>
                    <a:pt x="65" y="264"/>
                  </a:cubicBezTo>
                  <a:cubicBezTo>
                    <a:pt x="64" y="265"/>
                    <a:pt x="64" y="265"/>
                    <a:pt x="64" y="265"/>
                  </a:cubicBezTo>
                  <a:cubicBezTo>
                    <a:pt x="63" y="266"/>
                    <a:pt x="63" y="266"/>
                    <a:pt x="63" y="266"/>
                  </a:cubicBezTo>
                  <a:cubicBezTo>
                    <a:pt x="64" y="267"/>
                    <a:pt x="64" y="267"/>
                    <a:pt x="64" y="267"/>
                  </a:cubicBezTo>
                  <a:cubicBezTo>
                    <a:pt x="64" y="266"/>
                    <a:pt x="64" y="266"/>
                    <a:pt x="64" y="266"/>
                  </a:cubicBezTo>
                  <a:cubicBezTo>
                    <a:pt x="67" y="267"/>
                    <a:pt x="67" y="267"/>
                    <a:pt x="67" y="267"/>
                  </a:cubicBezTo>
                  <a:cubicBezTo>
                    <a:pt x="67" y="266"/>
                    <a:pt x="67" y="266"/>
                    <a:pt x="67" y="266"/>
                  </a:cubicBezTo>
                  <a:cubicBezTo>
                    <a:pt x="68" y="266"/>
                    <a:pt x="68" y="266"/>
                    <a:pt x="68" y="266"/>
                  </a:cubicBezTo>
                  <a:cubicBezTo>
                    <a:pt x="68" y="266"/>
                    <a:pt x="68" y="266"/>
                    <a:pt x="68" y="266"/>
                  </a:cubicBezTo>
                  <a:cubicBezTo>
                    <a:pt x="68" y="267"/>
                    <a:pt x="68" y="267"/>
                    <a:pt x="68" y="267"/>
                  </a:cubicBezTo>
                  <a:cubicBezTo>
                    <a:pt x="69" y="267"/>
                    <a:pt x="69" y="267"/>
                    <a:pt x="69" y="267"/>
                  </a:cubicBezTo>
                  <a:cubicBezTo>
                    <a:pt x="68" y="268"/>
                    <a:pt x="68" y="268"/>
                    <a:pt x="68" y="268"/>
                  </a:cubicBezTo>
                  <a:cubicBezTo>
                    <a:pt x="67" y="268"/>
                    <a:pt x="67" y="268"/>
                    <a:pt x="67" y="268"/>
                  </a:cubicBezTo>
                  <a:cubicBezTo>
                    <a:pt x="67" y="269"/>
                    <a:pt x="67" y="269"/>
                    <a:pt x="67" y="269"/>
                  </a:cubicBezTo>
                  <a:cubicBezTo>
                    <a:pt x="67" y="270"/>
                    <a:pt x="67" y="270"/>
                    <a:pt x="67" y="270"/>
                  </a:cubicBezTo>
                  <a:cubicBezTo>
                    <a:pt x="67" y="270"/>
                    <a:pt x="67" y="270"/>
                    <a:pt x="67" y="270"/>
                  </a:cubicBezTo>
                  <a:cubicBezTo>
                    <a:pt x="66" y="271"/>
                    <a:pt x="66" y="271"/>
                    <a:pt x="66" y="271"/>
                  </a:cubicBezTo>
                  <a:cubicBezTo>
                    <a:pt x="64" y="272"/>
                    <a:pt x="64" y="272"/>
                    <a:pt x="64" y="272"/>
                  </a:cubicBezTo>
                  <a:cubicBezTo>
                    <a:pt x="62" y="273"/>
                    <a:pt x="62" y="273"/>
                    <a:pt x="62" y="273"/>
                  </a:cubicBezTo>
                  <a:cubicBezTo>
                    <a:pt x="62" y="274"/>
                    <a:pt x="62" y="274"/>
                    <a:pt x="62" y="274"/>
                  </a:cubicBezTo>
                  <a:cubicBezTo>
                    <a:pt x="63" y="275"/>
                    <a:pt x="63" y="275"/>
                    <a:pt x="63" y="275"/>
                  </a:cubicBezTo>
                  <a:cubicBezTo>
                    <a:pt x="65" y="276"/>
                    <a:pt x="65" y="276"/>
                    <a:pt x="65" y="276"/>
                  </a:cubicBezTo>
                  <a:cubicBezTo>
                    <a:pt x="67" y="275"/>
                    <a:pt x="67" y="275"/>
                    <a:pt x="67" y="275"/>
                  </a:cubicBezTo>
                  <a:cubicBezTo>
                    <a:pt x="69" y="273"/>
                    <a:pt x="69" y="273"/>
                    <a:pt x="69" y="273"/>
                  </a:cubicBezTo>
                  <a:cubicBezTo>
                    <a:pt x="69" y="272"/>
                    <a:pt x="69" y="272"/>
                    <a:pt x="69" y="272"/>
                  </a:cubicBezTo>
                  <a:cubicBezTo>
                    <a:pt x="70" y="271"/>
                    <a:pt x="70" y="271"/>
                    <a:pt x="70" y="271"/>
                  </a:cubicBezTo>
                  <a:cubicBezTo>
                    <a:pt x="71" y="271"/>
                    <a:pt x="71" y="271"/>
                    <a:pt x="71" y="271"/>
                  </a:cubicBezTo>
                  <a:cubicBezTo>
                    <a:pt x="71" y="272"/>
                    <a:pt x="71" y="272"/>
                    <a:pt x="71" y="272"/>
                  </a:cubicBezTo>
                  <a:cubicBezTo>
                    <a:pt x="69" y="275"/>
                    <a:pt x="69" y="275"/>
                    <a:pt x="69" y="275"/>
                  </a:cubicBezTo>
                  <a:cubicBezTo>
                    <a:pt x="67" y="277"/>
                    <a:pt x="67" y="277"/>
                    <a:pt x="67" y="277"/>
                  </a:cubicBezTo>
                  <a:cubicBezTo>
                    <a:pt x="67" y="277"/>
                    <a:pt x="67" y="277"/>
                    <a:pt x="67" y="277"/>
                  </a:cubicBezTo>
                  <a:cubicBezTo>
                    <a:pt x="64" y="277"/>
                    <a:pt x="64" y="277"/>
                    <a:pt x="64" y="277"/>
                  </a:cubicBezTo>
                  <a:cubicBezTo>
                    <a:pt x="63" y="277"/>
                    <a:pt x="63" y="277"/>
                    <a:pt x="63" y="277"/>
                  </a:cubicBezTo>
                  <a:cubicBezTo>
                    <a:pt x="62" y="279"/>
                    <a:pt x="62" y="279"/>
                    <a:pt x="62" y="279"/>
                  </a:cubicBezTo>
                  <a:cubicBezTo>
                    <a:pt x="62" y="278"/>
                    <a:pt x="62" y="278"/>
                    <a:pt x="62" y="278"/>
                  </a:cubicBezTo>
                  <a:cubicBezTo>
                    <a:pt x="60" y="278"/>
                    <a:pt x="60" y="278"/>
                    <a:pt x="60" y="278"/>
                  </a:cubicBezTo>
                  <a:cubicBezTo>
                    <a:pt x="59" y="279"/>
                    <a:pt x="59" y="279"/>
                    <a:pt x="59" y="279"/>
                  </a:cubicBezTo>
                  <a:cubicBezTo>
                    <a:pt x="59" y="280"/>
                    <a:pt x="59" y="280"/>
                    <a:pt x="59" y="280"/>
                  </a:cubicBezTo>
                  <a:cubicBezTo>
                    <a:pt x="59" y="281"/>
                    <a:pt x="59" y="281"/>
                    <a:pt x="59" y="281"/>
                  </a:cubicBezTo>
                  <a:cubicBezTo>
                    <a:pt x="60" y="282"/>
                    <a:pt x="60" y="282"/>
                    <a:pt x="60" y="282"/>
                  </a:cubicBezTo>
                  <a:cubicBezTo>
                    <a:pt x="59" y="283"/>
                    <a:pt x="59" y="283"/>
                    <a:pt x="59" y="283"/>
                  </a:cubicBezTo>
                  <a:cubicBezTo>
                    <a:pt x="60" y="285"/>
                    <a:pt x="60" y="285"/>
                    <a:pt x="60" y="285"/>
                  </a:cubicBezTo>
                  <a:cubicBezTo>
                    <a:pt x="60" y="285"/>
                    <a:pt x="60" y="285"/>
                    <a:pt x="60" y="285"/>
                  </a:cubicBezTo>
                  <a:cubicBezTo>
                    <a:pt x="61" y="284"/>
                    <a:pt x="61" y="284"/>
                    <a:pt x="61" y="284"/>
                  </a:cubicBezTo>
                  <a:cubicBezTo>
                    <a:pt x="62" y="284"/>
                    <a:pt x="62" y="284"/>
                    <a:pt x="62" y="284"/>
                  </a:cubicBezTo>
                  <a:cubicBezTo>
                    <a:pt x="62" y="284"/>
                    <a:pt x="62" y="284"/>
                    <a:pt x="62" y="284"/>
                  </a:cubicBezTo>
                  <a:cubicBezTo>
                    <a:pt x="63" y="285"/>
                    <a:pt x="63" y="285"/>
                    <a:pt x="63" y="285"/>
                  </a:cubicBezTo>
                  <a:cubicBezTo>
                    <a:pt x="62" y="287"/>
                    <a:pt x="62" y="287"/>
                    <a:pt x="62" y="287"/>
                  </a:cubicBezTo>
                  <a:cubicBezTo>
                    <a:pt x="63" y="287"/>
                    <a:pt x="63" y="287"/>
                    <a:pt x="63" y="287"/>
                  </a:cubicBezTo>
                  <a:cubicBezTo>
                    <a:pt x="65" y="287"/>
                    <a:pt x="65" y="287"/>
                    <a:pt x="65" y="287"/>
                  </a:cubicBezTo>
                  <a:cubicBezTo>
                    <a:pt x="67" y="287"/>
                    <a:pt x="67" y="287"/>
                    <a:pt x="67" y="287"/>
                  </a:cubicBezTo>
                  <a:cubicBezTo>
                    <a:pt x="67" y="286"/>
                    <a:pt x="67" y="286"/>
                    <a:pt x="67" y="286"/>
                  </a:cubicBezTo>
                  <a:cubicBezTo>
                    <a:pt x="68" y="286"/>
                    <a:pt x="68" y="286"/>
                    <a:pt x="68" y="286"/>
                  </a:cubicBezTo>
                  <a:cubicBezTo>
                    <a:pt x="69" y="286"/>
                    <a:pt x="69" y="286"/>
                    <a:pt x="69" y="286"/>
                  </a:cubicBezTo>
                  <a:cubicBezTo>
                    <a:pt x="70" y="285"/>
                    <a:pt x="70" y="285"/>
                    <a:pt x="70" y="285"/>
                  </a:cubicBezTo>
                  <a:cubicBezTo>
                    <a:pt x="70" y="283"/>
                    <a:pt x="70" y="283"/>
                    <a:pt x="70" y="283"/>
                  </a:cubicBezTo>
                  <a:cubicBezTo>
                    <a:pt x="70" y="282"/>
                    <a:pt x="70" y="282"/>
                    <a:pt x="70" y="282"/>
                  </a:cubicBezTo>
                  <a:cubicBezTo>
                    <a:pt x="69" y="282"/>
                    <a:pt x="69" y="282"/>
                    <a:pt x="69" y="282"/>
                  </a:cubicBezTo>
                  <a:cubicBezTo>
                    <a:pt x="70" y="282"/>
                    <a:pt x="70" y="282"/>
                    <a:pt x="70" y="282"/>
                  </a:cubicBezTo>
                  <a:cubicBezTo>
                    <a:pt x="71" y="282"/>
                    <a:pt x="71" y="282"/>
                    <a:pt x="71" y="282"/>
                  </a:cubicBezTo>
                  <a:cubicBezTo>
                    <a:pt x="71" y="281"/>
                    <a:pt x="71" y="281"/>
                    <a:pt x="71" y="281"/>
                  </a:cubicBezTo>
                  <a:cubicBezTo>
                    <a:pt x="71" y="279"/>
                    <a:pt x="71" y="279"/>
                    <a:pt x="71" y="279"/>
                  </a:cubicBezTo>
                  <a:cubicBezTo>
                    <a:pt x="72" y="280"/>
                    <a:pt x="72" y="280"/>
                    <a:pt x="72" y="280"/>
                  </a:cubicBezTo>
                  <a:cubicBezTo>
                    <a:pt x="73" y="281"/>
                    <a:pt x="73" y="281"/>
                    <a:pt x="73" y="281"/>
                  </a:cubicBezTo>
                  <a:cubicBezTo>
                    <a:pt x="74" y="281"/>
                    <a:pt x="74" y="281"/>
                    <a:pt x="74" y="281"/>
                  </a:cubicBezTo>
                  <a:cubicBezTo>
                    <a:pt x="75" y="280"/>
                    <a:pt x="75" y="280"/>
                    <a:pt x="75" y="280"/>
                  </a:cubicBezTo>
                  <a:cubicBezTo>
                    <a:pt x="75" y="277"/>
                    <a:pt x="75" y="277"/>
                    <a:pt x="75" y="277"/>
                  </a:cubicBezTo>
                  <a:cubicBezTo>
                    <a:pt x="75" y="276"/>
                    <a:pt x="75" y="276"/>
                    <a:pt x="75" y="276"/>
                  </a:cubicBezTo>
                  <a:cubicBezTo>
                    <a:pt x="74" y="274"/>
                    <a:pt x="74" y="274"/>
                    <a:pt x="74" y="274"/>
                  </a:cubicBezTo>
                  <a:cubicBezTo>
                    <a:pt x="74" y="273"/>
                    <a:pt x="74" y="273"/>
                    <a:pt x="74" y="273"/>
                  </a:cubicBezTo>
                  <a:cubicBezTo>
                    <a:pt x="74" y="270"/>
                    <a:pt x="74" y="270"/>
                    <a:pt x="74" y="270"/>
                  </a:cubicBezTo>
                  <a:cubicBezTo>
                    <a:pt x="75" y="269"/>
                    <a:pt x="75" y="269"/>
                    <a:pt x="75" y="269"/>
                  </a:cubicBezTo>
                  <a:cubicBezTo>
                    <a:pt x="75" y="269"/>
                    <a:pt x="75" y="269"/>
                    <a:pt x="75" y="269"/>
                  </a:cubicBezTo>
                  <a:cubicBezTo>
                    <a:pt x="75" y="270"/>
                    <a:pt x="75" y="270"/>
                    <a:pt x="75" y="270"/>
                  </a:cubicBezTo>
                  <a:cubicBezTo>
                    <a:pt x="75" y="271"/>
                    <a:pt x="75" y="271"/>
                    <a:pt x="75" y="271"/>
                  </a:cubicBezTo>
                  <a:cubicBezTo>
                    <a:pt x="75" y="273"/>
                    <a:pt x="75" y="273"/>
                    <a:pt x="75" y="273"/>
                  </a:cubicBezTo>
                  <a:cubicBezTo>
                    <a:pt x="76" y="275"/>
                    <a:pt x="76" y="275"/>
                    <a:pt x="76" y="275"/>
                  </a:cubicBezTo>
                  <a:cubicBezTo>
                    <a:pt x="76" y="277"/>
                    <a:pt x="76" y="277"/>
                    <a:pt x="76" y="277"/>
                  </a:cubicBezTo>
                  <a:cubicBezTo>
                    <a:pt x="75" y="279"/>
                    <a:pt x="75" y="279"/>
                    <a:pt x="75" y="279"/>
                  </a:cubicBezTo>
                  <a:cubicBezTo>
                    <a:pt x="75" y="281"/>
                    <a:pt x="75" y="281"/>
                    <a:pt x="75" y="281"/>
                  </a:cubicBezTo>
                  <a:cubicBezTo>
                    <a:pt x="76" y="281"/>
                    <a:pt x="76" y="281"/>
                    <a:pt x="76" y="281"/>
                  </a:cubicBezTo>
                  <a:cubicBezTo>
                    <a:pt x="76" y="280"/>
                    <a:pt x="76" y="280"/>
                    <a:pt x="76" y="280"/>
                  </a:cubicBezTo>
                  <a:cubicBezTo>
                    <a:pt x="77" y="279"/>
                    <a:pt x="77" y="279"/>
                    <a:pt x="77" y="279"/>
                  </a:cubicBezTo>
                  <a:cubicBezTo>
                    <a:pt x="77" y="279"/>
                    <a:pt x="77" y="279"/>
                    <a:pt x="77" y="279"/>
                  </a:cubicBezTo>
                  <a:cubicBezTo>
                    <a:pt x="79" y="276"/>
                    <a:pt x="79" y="276"/>
                    <a:pt x="79" y="276"/>
                  </a:cubicBezTo>
                  <a:cubicBezTo>
                    <a:pt x="80" y="276"/>
                    <a:pt x="80" y="276"/>
                    <a:pt x="80" y="276"/>
                  </a:cubicBezTo>
                  <a:cubicBezTo>
                    <a:pt x="81" y="276"/>
                    <a:pt x="81" y="276"/>
                    <a:pt x="81" y="276"/>
                  </a:cubicBezTo>
                  <a:cubicBezTo>
                    <a:pt x="81" y="276"/>
                    <a:pt x="81" y="276"/>
                    <a:pt x="81" y="276"/>
                  </a:cubicBezTo>
                  <a:cubicBezTo>
                    <a:pt x="80" y="277"/>
                    <a:pt x="80" y="277"/>
                    <a:pt x="80" y="277"/>
                  </a:cubicBezTo>
                  <a:cubicBezTo>
                    <a:pt x="79" y="278"/>
                    <a:pt x="79" y="278"/>
                    <a:pt x="79" y="278"/>
                  </a:cubicBezTo>
                  <a:cubicBezTo>
                    <a:pt x="78" y="280"/>
                    <a:pt x="78" y="280"/>
                    <a:pt x="78" y="280"/>
                  </a:cubicBezTo>
                  <a:cubicBezTo>
                    <a:pt x="77" y="281"/>
                    <a:pt x="77" y="281"/>
                    <a:pt x="77" y="281"/>
                  </a:cubicBezTo>
                  <a:cubicBezTo>
                    <a:pt x="77" y="281"/>
                    <a:pt x="77" y="281"/>
                    <a:pt x="77" y="281"/>
                  </a:cubicBezTo>
                  <a:cubicBezTo>
                    <a:pt x="78" y="282"/>
                    <a:pt x="78" y="282"/>
                    <a:pt x="78" y="282"/>
                  </a:cubicBezTo>
                  <a:cubicBezTo>
                    <a:pt x="79" y="282"/>
                    <a:pt x="79" y="282"/>
                    <a:pt x="79" y="282"/>
                  </a:cubicBezTo>
                  <a:cubicBezTo>
                    <a:pt x="80" y="282"/>
                    <a:pt x="80" y="282"/>
                    <a:pt x="80" y="282"/>
                  </a:cubicBezTo>
                  <a:cubicBezTo>
                    <a:pt x="81" y="283"/>
                    <a:pt x="81" y="283"/>
                    <a:pt x="81" y="283"/>
                  </a:cubicBezTo>
                  <a:cubicBezTo>
                    <a:pt x="82" y="283"/>
                    <a:pt x="82" y="283"/>
                    <a:pt x="82" y="283"/>
                  </a:cubicBezTo>
                  <a:cubicBezTo>
                    <a:pt x="83" y="283"/>
                    <a:pt x="83" y="283"/>
                    <a:pt x="83" y="283"/>
                  </a:cubicBezTo>
                  <a:cubicBezTo>
                    <a:pt x="84" y="282"/>
                    <a:pt x="84" y="282"/>
                    <a:pt x="84" y="282"/>
                  </a:cubicBezTo>
                  <a:cubicBezTo>
                    <a:pt x="85" y="282"/>
                    <a:pt x="85" y="282"/>
                    <a:pt x="85" y="282"/>
                  </a:cubicBezTo>
                  <a:cubicBezTo>
                    <a:pt x="86" y="282"/>
                    <a:pt x="86" y="282"/>
                    <a:pt x="86" y="282"/>
                  </a:cubicBezTo>
                  <a:cubicBezTo>
                    <a:pt x="86" y="283"/>
                    <a:pt x="86" y="283"/>
                    <a:pt x="86" y="283"/>
                  </a:cubicBezTo>
                  <a:cubicBezTo>
                    <a:pt x="84" y="284"/>
                    <a:pt x="84" y="284"/>
                    <a:pt x="84" y="284"/>
                  </a:cubicBezTo>
                  <a:cubicBezTo>
                    <a:pt x="81" y="285"/>
                    <a:pt x="81" y="285"/>
                    <a:pt x="81" y="285"/>
                  </a:cubicBezTo>
                  <a:cubicBezTo>
                    <a:pt x="79" y="285"/>
                    <a:pt x="79" y="285"/>
                    <a:pt x="79" y="285"/>
                  </a:cubicBezTo>
                  <a:cubicBezTo>
                    <a:pt x="78" y="286"/>
                    <a:pt x="78" y="286"/>
                    <a:pt x="78" y="286"/>
                  </a:cubicBezTo>
                  <a:cubicBezTo>
                    <a:pt x="77" y="287"/>
                    <a:pt x="77" y="287"/>
                    <a:pt x="77" y="287"/>
                  </a:cubicBezTo>
                  <a:cubicBezTo>
                    <a:pt x="77" y="288"/>
                    <a:pt x="77" y="288"/>
                    <a:pt x="77" y="288"/>
                  </a:cubicBezTo>
                  <a:cubicBezTo>
                    <a:pt x="77" y="288"/>
                    <a:pt x="77" y="288"/>
                    <a:pt x="77" y="288"/>
                  </a:cubicBezTo>
                  <a:cubicBezTo>
                    <a:pt x="79" y="288"/>
                    <a:pt x="79" y="288"/>
                    <a:pt x="79" y="288"/>
                  </a:cubicBezTo>
                  <a:cubicBezTo>
                    <a:pt x="80" y="288"/>
                    <a:pt x="80" y="288"/>
                    <a:pt x="80" y="288"/>
                  </a:cubicBezTo>
                  <a:cubicBezTo>
                    <a:pt x="81" y="288"/>
                    <a:pt x="81" y="288"/>
                    <a:pt x="81" y="288"/>
                  </a:cubicBezTo>
                  <a:cubicBezTo>
                    <a:pt x="82" y="287"/>
                    <a:pt x="82" y="287"/>
                    <a:pt x="82" y="287"/>
                  </a:cubicBezTo>
                  <a:cubicBezTo>
                    <a:pt x="84" y="287"/>
                    <a:pt x="84" y="287"/>
                    <a:pt x="84" y="287"/>
                  </a:cubicBezTo>
                  <a:cubicBezTo>
                    <a:pt x="85" y="287"/>
                    <a:pt x="85" y="287"/>
                    <a:pt x="85" y="287"/>
                  </a:cubicBezTo>
                  <a:cubicBezTo>
                    <a:pt x="84" y="288"/>
                    <a:pt x="84" y="288"/>
                    <a:pt x="84" y="288"/>
                  </a:cubicBezTo>
                  <a:cubicBezTo>
                    <a:pt x="83" y="288"/>
                    <a:pt x="83" y="288"/>
                    <a:pt x="83" y="288"/>
                  </a:cubicBezTo>
                  <a:cubicBezTo>
                    <a:pt x="82" y="289"/>
                    <a:pt x="82" y="289"/>
                    <a:pt x="82" y="289"/>
                  </a:cubicBezTo>
                  <a:cubicBezTo>
                    <a:pt x="81" y="289"/>
                    <a:pt x="81" y="289"/>
                    <a:pt x="81" y="289"/>
                  </a:cubicBezTo>
                  <a:cubicBezTo>
                    <a:pt x="80" y="289"/>
                    <a:pt x="80" y="289"/>
                    <a:pt x="80" y="289"/>
                  </a:cubicBezTo>
                  <a:cubicBezTo>
                    <a:pt x="79" y="291"/>
                    <a:pt x="79" y="291"/>
                    <a:pt x="79" y="291"/>
                  </a:cubicBezTo>
                  <a:cubicBezTo>
                    <a:pt x="78" y="292"/>
                    <a:pt x="78" y="292"/>
                    <a:pt x="78" y="292"/>
                  </a:cubicBezTo>
                  <a:cubicBezTo>
                    <a:pt x="78" y="293"/>
                    <a:pt x="78" y="293"/>
                    <a:pt x="78" y="293"/>
                  </a:cubicBezTo>
                  <a:cubicBezTo>
                    <a:pt x="78" y="293"/>
                    <a:pt x="78" y="293"/>
                    <a:pt x="78" y="293"/>
                  </a:cubicBezTo>
                  <a:cubicBezTo>
                    <a:pt x="78" y="293"/>
                    <a:pt x="78" y="293"/>
                    <a:pt x="78" y="293"/>
                  </a:cubicBezTo>
                  <a:cubicBezTo>
                    <a:pt x="81" y="291"/>
                    <a:pt x="81" y="291"/>
                    <a:pt x="81" y="291"/>
                  </a:cubicBezTo>
                  <a:cubicBezTo>
                    <a:pt x="81" y="291"/>
                    <a:pt x="81" y="291"/>
                    <a:pt x="81" y="291"/>
                  </a:cubicBezTo>
                  <a:cubicBezTo>
                    <a:pt x="83" y="291"/>
                    <a:pt x="83" y="291"/>
                    <a:pt x="83" y="291"/>
                  </a:cubicBezTo>
                  <a:cubicBezTo>
                    <a:pt x="83" y="290"/>
                    <a:pt x="83" y="290"/>
                    <a:pt x="83" y="290"/>
                  </a:cubicBezTo>
                  <a:cubicBezTo>
                    <a:pt x="84" y="290"/>
                    <a:pt x="84" y="290"/>
                    <a:pt x="84" y="290"/>
                  </a:cubicBezTo>
                  <a:cubicBezTo>
                    <a:pt x="85" y="291"/>
                    <a:pt x="85" y="291"/>
                    <a:pt x="85" y="291"/>
                  </a:cubicBezTo>
                  <a:cubicBezTo>
                    <a:pt x="85" y="292"/>
                    <a:pt x="85" y="292"/>
                    <a:pt x="85" y="292"/>
                  </a:cubicBezTo>
                  <a:cubicBezTo>
                    <a:pt x="85" y="293"/>
                    <a:pt x="85" y="293"/>
                    <a:pt x="85" y="293"/>
                  </a:cubicBezTo>
                  <a:cubicBezTo>
                    <a:pt x="83" y="292"/>
                    <a:pt x="83" y="292"/>
                    <a:pt x="83" y="292"/>
                  </a:cubicBezTo>
                  <a:cubicBezTo>
                    <a:pt x="83" y="292"/>
                    <a:pt x="83" y="292"/>
                    <a:pt x="83" y="292"/>
                  </a:cubicBezTo>
                  <a:cubicBezTo>
                    <a:pt x="81" y="293"/>
                    <a:pt x="81" y="293"/>
                    <a:pt x="81" y="293"/>
                  </a:cubicBezTo>
                  <a:cubicBezTo>
                    <a:pt x="80" y="294"/>
                    <a:pt x="80" y="294"/>
                    <a:pt x="80" y="294"/>
                  </a:cubicBezTo>
                  <a:cubicBezTo>
                    <a:pt x="80" y="295"/>
                    <a:pt x="80" y="295"/>
                    <a:pt x="80" y="295"/>
                  </a:cubicBezTo>
                  <a:cubicBezTo>
                    <a:pt x="82" y="295"/>
                    <a:pt x="82" y="295"/>
                    <a:pt x="82" y="295"/>
                  </a:cubicBezTo>
                  <a:cubicBezTo>
                    <a:pt x="83" y="295"/>
                    <a:pt x="83" y="295"/>
                    <a:pt x="83" y="295"/>
                  </a:cubicBezTo>
                  <a:cubicBezTo>
                    <a:pt x="84" y="294"/>
                    <a:pt x="84" y="294"/>
                    <a:pt x="84" y="294"/>
                  </a:cubicBezTo>
                  <a:cubicBezTo>
                    <a:pt x="85" y="294"/>
                    <a:pt x="85" y="294"/>
                    <a:pt x="85" y="294"/>
                  </a:cubicBezTo>
                  <a:cubicBezTo>
                    <a:pt x="86" y="296"/>
                    <a:pt x="86" y="296"/>
                    <a:pt x="86" y="296"/>
                  </a:cubicBezTo>
                  <a:cubicBezTo>
                    <a:pt x="86" y="297"/>
                    <a:pt x="86" y="297"/>
                    <a:pt x="86" y="297"/>
                  </a:cubicBezTo>
                  <a:cubicBezTo>
                    <a:pt x="85" y="297"/>
                    <a:pt x="85" y="297"/>
                    <a:pt x="85" y="297"/>
                  </a:cubicBezTo>
                  <a:cubicBezTo>
                    <a:pt x="82" y="296"/>
                    <a:pt x="82" y="296"/>
                    <a:pt x="82" y="296"/>
                  </a:cubicBezTo>
                  <a:cubicBezTo>
                    <a:pt x="80" y="295"/>
                    <a:pt x="80" y="295"/>
                    <a:pt x="80" y="295"/>
                  </a:cubicBezTo>
                  <a:cubicBezTo>
                    <a:pt x="80" y="296"/>
                    <a:pt x="80" y="296"/>
                    <a:pt x="80" y="296"/>
                  </a:cubicBezTo>
                  <a:cubicBezTo>
                    <a:pt x="80" y="297"/>
                    <a:pt x="80" y="297"/>
                    <a:pt x="80" y="297"/>
                  </a:cubicBezTo>
                  <a:cubicBezTo>
                    <a:pt x="82" y="298"/>
                    <a:pt x="82" y="298"/>
                    <a:pt x="82" y="298"/>
                  </a:cubicBezTo>
                  <a:cubicBezTo>
                    <a:pt x="84" y="300"/>
                    <a:pt x="84" y="300"/>
                    <a:pt x="84" y="300"/>
                  </a:cubicBezTo>
                  <a:cubicBezTo>
                    <a:pt x="84" y="301"/>
                    <a:pt x="84" y="301"/>
                    <a:pt x="84" y="301"/>
                  </a:cubicBezTo>
                  <a:cubicBezTo>
                    <a:pt x="83" y="301"/>
                    <a:pt x="83" y="301"/>
                    <a:pt x="83" y="301"/>
                  </a:cubicBezTo>
                  <a:cubicBezTo>
                    <a:pt x="82" y="300"/>
                    <a:pt x="82" y="300"/>
                    <a:pt x="82" y="300"/>
                  </a:cubicBezTo>
                  <a:cubicBezTo>
                    <a:pt x="82" y="300"/>
                    <a:pt x="82" y="300"/>
                    <a:pt x="82" y="300"/>
                  </a:cubicBezTo>
                  <a:cubicBezTo>
                    <a:pt x="81" y="300"/>
                    <a:pt x="81" y="300"/>
                    <a:pt x="81" y="300"/>
                  </a:cubicBezTo>
                  <a:cubicBezTo>
                    <a:pt x="82" y="301"/>
                    <a:pt x="82" y="301"/>
                    <a:pt x="82" y="301"/>
                  </a:cubicBezTo>
                  <a:cubicBezTo>
                    <a:pt x="84" y="303"/>
                    <a:pt x="84" y="303"/>
                    <a:pt x="84" y="303"/>
                  </a:cubicBezTo>
                  <a:cubicBezTo>
                    <a:pt x="86" y="305"/>
                    <a:pt x="86" y="305"/>
                    <a:pt x="86" y="305"/>
                  </a:cubicBezTo>
                  <a:cubicBezTo>
                    <a:pt x="86" y="305"/>
                    <a:pt x="86" y="305"/>
                    <a:pt x="86" y="305"/>
                  </a:cubicBezTo>
                  <a:cubicBezTo>
                    <a:pt x="85" y="305"/>
                    <a:pt x="85" y="305"/>
                    <a:pt x="85" y="305"/>
                  </a:cubicBezTo>
                  <a:cubicBezTo>
                    <a:pt x="85" y="306"/>
                    <a:pt x="85" y="306"/>
                    <a:pt x="85" y="306"/>
                  </a:cubicBezTo>
                  <a:cubicBezTo>
                    <a:pt x="84" y="306"/>
                    <a:pt x="84" y="306"/>
                    <a:pt x="84" y="306"/>
                  </a:cubicBezTo>
                  <a:cubicBezTo>
                    <a:pt x="82" y="304"/>
                    <a:pt x="82" y="304"/>
                    <a:pt x="82" y="304"/>
                  </a:cubicBezTo>
                  <a:cubicBezTo>
                    <a:pt x="82" y="305"/>
                    <a:pt x="82" y="305"/>
                    <a:pt x="82" y="305"/>
                  </a:cubicBezTo>
                  <a:cubicBezTo>
                    <a:pt x="82" y="305"/>
                    <a:pt x="82" y="305"/>
                    <a:pt x="82" y="305"/>
                  </a:cubicBezTo>
                  <a:cubicBezTo>
                    <a:pt x="84" y="307"/>
                    <a:pt x="84" y="307"/>
                    <a:pt x="84" y="307"/>
                  </a:cubicBezTo>
                  <a:cubicBezTo>
                    <a:pt x="85" y="308"/>
                    <a:pt x="85" y="308"/>
                    <a:pt x="85" y="308"/>
                  </a:cubicBezTo>
                  <a:cubicBezTo>
                    <a:pt x="85" y="308"/>
                    <a:pt x="85" y="308"/>
                    <a:pt x="85" y="308"/>
                  </a:cubicBezTo>
                  <a:cubicBezTo>
                    <a:pt x="86" y="308"/>
                    <a:pt x="86" y="308"/>
                    <a:pt x="86" y="308"/>
                  </a:cubicBezTo>
                  <a:cubicBezTo>
                    <a:pt x="87" y="308"/>
                    <a:pt x="87" y="308"/>
                    <a:pt x="87" y="308"/>
                  </a:cubicBezTo>
                  <a:cubicBezTo>
                    <a:pt x="86" y="309"/>
                    <a:pt x="86" y="309"/>
                    <a:pt x="86" y="309"/>
                  </a:cubicBezTo>
                  <a:cubicBezTo>
                    <a:pt x="85" y="310"/>
                    <a:pt x="85" y="310"/>
                    <a:pt x="85" y="310"/>
                  </a:cubicBezTo>
                  <a:cubicBezTo>
                    <a:pt x="83" y="309"/>
                    <a:pt x="83" y="309"/>
                    <a:pt x="83" y="309"/>
                  </a:cubicBezTo>
                  <a:cubicBezTo>
                    <a:pt x="82" y="308"/>
                    <a:pt x="82" y="308"/>
                    <a:pt x="82" y="308"/>
                  </a:cubicBezTo>
                  <a:cubicBezTo>
                    <a:pt x="80" y="307"/>
                    <a:pt x="80" y="307"/>
                    <a:pt x="80" y="307"/>
                  </a:cubicBezTo>
                  <a:cubicBezTo>
                    <a:pt x="79" y="305"/>
                    <a:pt x="79" y="305"/>
                    <a:pt x="79" y="305"/>
                  </a:cubicBezTo>
                  <a:cubicBezTo>
                    <a:pt x="78" y="302"/>
                    <a:pt x="78" y="302"/>
                    <a:pt x="78" y="302"/>
                  </a:cubicBezTo>
                  <a:cubicBezTo>
                    <a:pt x="77" y="301"/>
                    <a:pt x="77" y="301"/>
                    <a:pt x="77" y="301"/>
                  </a:cubicBezTo>
                  <a:cubicBezTo>
                    <a:pt x="76" y="301"/>
                    <a:pt x="76" y="301"/>
                    <a:pt x="76" y="301"/>
                  </a:cubicBezTo>
                  <a:cubicBezTo>
                    <a:pt x="75" y="300"/>
                    <a:pt x="75" y="300"/>
                    <a:pt x="75" y="300"/>
                  </a:cubicBezTo>
                  <a:cubicBezTo>
                    <a:pt x="74" y="299"/>
                    <a:pt x="74" y="299"/>
                    <a:pt x="74" y="299"/>
                  </a:cubicBezTo>
                  <a:cubicBezTo>
                    <a:pt x="72" y="299"/>
                    <a:pt x="72" y="299"/>
                    <a:pt x="72" y="299"/>
                  </a:cubicBezTo>
                  <a:cubicBezTo>
                    <a:pt x="72" y="299"/>
                    <a:pt x="72" y="299"/>
                    <a:pt x="72" y="299"/>
                  </a:cubicBezTo>
                  <a:cubicBezTo>
                    <a:pt x="70" y="299"/>
                    <a:pt x="70" y="299"/>
                    <a:pt x="70" y="299"/>
                  </a:cubicBezTo>
                  <a:cubicBezTo>
                    <a:pt x="69" y="298"/>
                    <a:pt x="69" y="298"/>
                    <a:pt x="69" y="298"/>
                  </a:cubicBezTo>
                  <a:cubicBezTo>
                    <a:pt x="67" y="297"/>
                    <a:pt x="67" y="297"/>
                    <a:pt x="67" y="297"/>
                  </a:cubicBezTo>
                  <a:cubicBezTo>
                    <a:pt x="66" y="297"/>
                    <a:pt x="66" y="297"/>
                    <a:pt x="66" y="297"/>
                  </a:cubicBezTo>
                  <a:cubicBezTo>
                    <a:pt x="64" y="296"/>
                    <a:pt x="64" y="296"/>
                    <a:pt x="64" y="296"/>
                  </a:cubicBezTo>
                  <a:cubicBezTo>
                    <a:pt x="64" y="297"/>
                    <a:pt x="64" y="297"/>
                    <a:pt x="64" y="297"/>
                  </a:cubicBezTo>
                  <a:cubicBezTo>
                    <a:pt x="62" y="297"/>
                    <a:pt x="62" y="297"/>
                    <a:pt x="62" y="297"/>
                  </a:cubicBezTo>
                  <a:cubicBezTo>
                    <a:pt x="60" y="299"/>
                    <a:pt x="60" y="299"/>
                    <a:pt x="60" y="299"/>
                  </a:cubicBezTo>
                  <a:cubicBezTo>
                    <a:pt x="60" y="299"/>
                    <a:pt x="60" y="299"/>
                    <a:pt x="60" y="299"/>
                  </a:cubicBezTo>
                  <a:cubicBezTo>
                    <a:pt x="61" y="300"/>
                    <a:pt x="61" y="300"/>
                    <a:pt x="61" y="300"/>
                  </a:cubicBezTo>
                  <a:cubicBezTo>
                    <a:pt x="62" y="301"/>
                    <a:pt x="62" y="301"/>
                    <a:pt x="62" y="301"/>
                  </a:cubicBezTo>
                  <a:cubicBezTo>
                    <a:pt x="63" y="303"/>
                    <a:pt x="63" y="303"/>
                    <a:pt x="63" y="303"/>
                  </a:cubicBezTo>
                  <a:cubicBezTo>
                    <a:pt x="62" y="305"/>
                    <a:pt x="62" y="305"/>
                    <a:pt x="62" y="305"/>
                  </a:cubicBezTo>
                  <a:cubicBezTo>
                    <a:pt x="64" y="306"/>
                    <a:pt x="64" y="306"/>
                    <a:pt x="64" y="306"/>
                  </a:cubicBezTo>
                  <a:cubicBezTo>
                    <a:pt x="67" y="307"/>
                    <a:pt x="67" y="307"/>
                    <a:pt x="67" y="307"/>
                  </a:cubicBezTo>
                  <a:cubicBezTo>
                    <a:pt x="70" y="308"/>
                    <a:pt x="70" y="308"/>
                    <a:pt x="70" y="308"/>
                  </a:cubicBezTo>
                  <a:cubicBezTo>
                    <a:pt x="72" y="310"/>
                    <a:pt x="72" y="310"/>
                    <a:pt x="72" y="310"/>
                  </a:cubicBezTo>
                  <a:cubicBezTo>
                    <a:pt x="72" y="311"/>
                    <a:pt x="72" y="311"/>
                    <a:pt x="72" y="311"/>
                  </a:cubicBezTo>
                  <a:cubicBezTo>
                    <a:pt x="72" y="312"/>
                    <a:pt x="72" y="312"/>
                    <a:pt x="72" y="312"/>
                  </a:cubicBezTo>
                  <a:cubicBezTo>
                    <a:pt x="73" y="313"/>
                    <a:pt x="73" y="313"/>
                    <a:pt x="73" y="313"/>
                  </a:cubicBezTo>
                  <a:cubicBezTo>
                    <a:pt x="75" y="313"/>
                    <a:pt x="75" y="313"/>
                    <a:pt x="75" y="313"/>
                  </a:cubicBezTo>
                  <a:cubicBezTo>
                    <a:pt x="76" y="314"/>
                    <a:pt x="76" y="314"/>
                    <a:pt x="76" y="314"/>
                  </a:cubicBezTo>
                  <a:cubicBezTo>
                    <a:pt x="77" y="314"/>
                    <a:pt x="77" y="314"/>
                    <a:pt x="77" y="314"/>
                  </a:cubicBezTo>
                  <a:cubicBezTo>
                    <a:pt x="78" y="314"/>
                    <a:pt x="78" y="314"/>
                    <a:pt x="78" y="314"/>
                  </a:cubicBezTo>
                  <a:cubicBezTo>
                    <a:pt x="79" y="315"/>
                    <a:pt x="79" y="315"/>
                    <a:pt x="79" y="315"/>
                  </a:cubicBezTo>
                  <a:cubicBezTo>
                    <a:pt x="80" y="315"/>
                    <a:pt x="80" y="315"/>
                    <a:pt x="80" y="315"/>
                  </a:cubicBezTo>
                  <a:cubicBezTo>
                    <a:pt x="81" y="314"/>
                    <a:pt x="81" y="314"/>
                    <a:pt x="81" y="314"/>
                  </a:cubicBezTo>
                  <a:cubicBezTo>
                    <a:pt x="82" y="315"/>
                    <a:pt x="82" y="315"/>
                    <a:pt x="82" y="315"/>
                  </a:cubicBezTo>
                  <a:cubicBezTo>
                    <a:pt x="84" y="315"/>
                    <a:pt x="84" y="315"/>
                    <a:pt x="84" y="315"/>
                  </a:cubicBezTo>
                  <a:cubicBezTo>
                    <a:pt x="85" y="314"/>
                    <a:pt x="85" y="314"/>
                    <a:pt x="85" y="314"/>
                  </a:cubicBezTo>
                  <a:cubicBezTo>
                    <a:pt x="87" y="314"/>
                    <a:pt x="87" y="314"/>
                    <a:pt x="87" y="314"/>
                  </a:cubicBezTo>
                  <a:cubicBezTo>
                    <a:pt x="87" y="314"/>
                    <a:pt x="87" y="314"/>
                    <a:pt x="87" y="314"/>
                  </a:cubicBezTo>
                  <a:cubicBezTo>
                    <a:pt x="88" y="316"/>
                    <a:pt x="88" y="316"/>
                    <a:pt x="88" y="316"/>
                  </a:cubicBezTo>
                  <a:cubicBezTo>
                    <a:pt x="87" y="316"/>
                    <a:pt x="87" y="316"/>
                    <a:pt x="87" y="316"/>
                  </a:cubicBezTo>
                  <a:cubicBezTo>
                    <a:pt x="85" y="316"/>
                    <a:pt x="85" y="316"/>
                    <a:pt x="85" y="316"/>
                  </a:cubicBezTo>
                  <a:cubicBezTo>
                    <a:pt x="85" y="317"/>
                    <a:pt x="85" y="317"/>
                    <a:pt x="85" y="317"/>
                  </a:cubicBezTo>
                  <a:cubicBezTo>
                    <a:pt x="86" y="317"/>
                    <a:pt x="86" y="317"/>
                    <a:pt x="86" y="317"/>
                  </a:cubicBezTo>
                  <a:cubicBezTo>
                    <a:pt x="87" y="318"/>
                    <a:pt x="87" y="318"/>
                    <a:pt x="87" y="318"/>
                  </a:cubicBezTo>
                  <a:cubicBezTo>
                    <a:pt x="86" y="318"/>
                    <a:pt x="86" y="318"/>
                    <a:pt x="86" y="318"/>
                  </a:cubicBezTo>
                  <a:cubicBezTo>
                    <a:pt x="86" y="319"/>
                    <a:pt x="86" y="319"/>
                    <a:pt x="86" y="319"/>
                  </a:cubicBezTo>
                  <a:cubicBezTo>
                    <a:pt x="85" y="319"/>
                    <a:pt x="85" y="319"/>
                    <a:pt x="85" y="319"/>
                  </a:cubicBezTo>
                  <a:cubicBezTo>
                    <a:pt x="84" y="320"/>
                    <a:pt x="84" y="320"/>
                    <a:pt x="84" y="320"/>
                  </a:cubicBezTo>
                  <a:cubicBezTo>
                    <a:pt x="82" y="321"/>
                    <a:pt x="82" y="321"/>
                    <a:pt x="82" y="321"/>
                  </a:cubicBezTo>
                  <a:cubicBezTo>
                    <a:pt x="82" y="322"/>
                    <a:pt x="82" y="322"/>
                    <a:pt x="82" y="322"/>
                  </a:cubicBezTo>
                  <a:cubicBezTo>
                    <a:pt x="82" y="322"/>
                    <a:pt x="82" y="322"/>
                    <a:pt x="82" y="322"/>
                  </a:cubicBezTo>
                  <a:cubicBezTo>
                    <a:pt x="84" y="322"/>
                    <a:pt x="84" y="322"/>
                    <a:pt x="84" y="322"/>
                  </a:cubicBezTo>
                  <a:cubicBezTo>
                    <a:pt x="85" y="323"/>
                    <a:pt x="85" y="323"/>
                    <a:pt x="85" y="323"/>
                  </a:cubicBezTo>
                  <a:cubicBezTo>
                    <a:pt x="85" y="323"/>
                    <a:pt x="85" y="323"/>
                    <a:pt x="85" y="323"/>
                  </a:cubicBezTo>
                  <a:cubicBezTo>
                    <a:pt x="84" y="323"/>
                    <a:pt x="84" y="323"/>
                    <a:pt x="84" y="323"/>
                  </a:cubicBezTo>
                  <a:cubicBezTo>
                    <a:pt x="83" y="324"/>
                    <a:pt x="83" y="324"/>
                    <a:pt x="83" y="324"/>
                  </a:cubicBezTo>
                  <a:cubicBezTo>
                    <a:pt x="83" y="323"/>
                    <a:pt x="83" y="323"/>
                    <a:pt x="83" y="323"/>
                  </a:cubicBezTo>
                  <a:cubicBezTo>
                    <a:pt x="82" y="324"/>
                    <a:pt x="82" y="324"/>
                    <a:pt x="82" y="324"/>
                  </a:cubicBezTo>
                  <a:cubicBezTo>
                    <a:pt x="80" y="326"/>
                    <a:pt x="80" y="326"/>
                    <a:pt x="80" y="326"/>
                  </a:cubicBezTo>
                  <a:cubicBezTo>
                    <a:pt x="80" y="326"/>
                    <a:pt x="80" y="326"/>
                    <a:pt x="80" y="326"/>
                  </a:cubicBezTo>
                  <a:cubicBezTo>
                    <a:pt x="79" y="327"/>
                    <a:pt x="79" y="327"/>
                    <a:pt x="79" y="327"/>
                  </a:cubicBezTo>
                  <a:cubicBezTo>
                    <a:pt x="79" y="328"/>
                    <a:pt x="79" y="328"/>
                    <a:pt x="79" y="328"/>
                  </a:cubicBezTo>
                  <a:cubicBezTo>
                    <a:pt x="80" y="328"/>
                    <a:pt x="80" y="328"/>
                    <a:pt x="80" y="328"/>
                  </a:cubicBezTo>
                  <a:cubicBezTo>
                    <a:pt x="81" y="328"/>
                    <a:pt x="81" y="328"/>
                    <a:pt x="81" y="328"/>
                  </a:cubicBezTo>
                  <a:cubicBezTo>
                    <a:pt x="82" y="328"/>
                    <a:pt x="82" y="328"/>
                    <a:pt x="82" y="328"/>
                  </a:cubicBezTo>
                  <a:cubicBezTo>
                    <a:pt x="82" y="328"/>
                    <a:pt x="82" y="328"/>
                    <a:pt x="82" y="328"/>
                  </a:cubicBezTo>
                  <a:cubicBezTo>
                    <a:pt x="83" y="329"/>
                    <a:pt x="83" y="329"/>
                    <a:pt x="83" y="329"/>
                  </a:cubicBezTo>
                  <a:cubicBezTo>
                    <a:pt x="83" y="329"/>
                    <a:pt x="83" y="329"/>
                    <a:pt x="83" y="329"/>
                  </a:cubicBezTo>
                  <a:cubicBezTo>
                    <a:pt x="84" y="329"/>
                    <a:pt x="84" y="329"/>
                    <a:pt x="84" y="329"/>
                  </a:cubicBezTo>
                  <a:cubicBezTo>
                    <a:pt x="84" y="330"/>
                    <a:pt x="84" y="330"/>
                    <a:pt x="84" y="330"/>
                  </a:cubicBezTo>
                  <a:cubicBezTo>
                    <a:pt x="83" y="330"/>
                    <a:pt x="83" y="330"/>
                    <a:pt x="83" y="330"/>
                  </a:cubicBezTo>
                  <a:cubicBezTo>
                    <a:pt x="81" y="330"/>
                    <a:pt x="81" y="330"/>
                    <a:pt x="81" y="330"/>
                  </a:cubicBezTo>
                  <a:cubicBezTo>
                    <a:pt x="81" y="331"/>
                    <a:pt x="81" y="331"/>
                    <a:pt x="81" y="331"/>
                  </a:cubicBezTo>
                  <a:cubicBezTo>
                    <a:pt x="83" y="331"/>
                    <a:pt x="83" y="331"/>
                    <a:pt x="83" y="331"/>
                  </a:cubicBezTo>
                  <a:cubicBezTo>
                    <a:pt x="84" y="332"/>
                    <a:pt x="84" y="332"/>
                    <a:pt x="84" y="332"/>
                  </a:cubicBezTo>
                  <a:cubicBezTo>
                    <a:pt x="85" y="333"/>
                    <a:pt x="85" y="333"/>
                    <a:pt x="85" y="333"/>
                  </a:cubicBezTo>
                  <a:cubicBezTo>
                    <a:pt x="84" y="333"/>
                    <a:pt x="84" y="333"/>
                    <a:pt x="84" y="333"/>
                  </a:cubicBezTo>
                  <a:cubicBezTo>
                    <a:pt x="83" y="332"/>
                    <a:pt x="83" y="332"/>
                    <a:pt x="83" y="332"/>
                  </a:cubicBezTo>
                  <a:cubicBezTo>
                    <a:pt x="83" y="333"/>
                    <a:pt x="83" y="333"/>
                    <a:pt x="83" y="333"/>
                  </a:cubicBezTo>
                  <a:cubicBezTo>
                    <a:pt x="82" y="333"/>
                    <a:pt x="82" y="333"/>
                    <a:pt x="82" y="333"/>
                  </a:cubicBezTo>
                  <a:cubicBezTo>
                    <a:pt x="81" y="332"/>
                    <a:pt x="81" y="332"/>
                    <a:pt x="81" y="332"/>
                  </a:cubicBezTo>
                  <a:cubicBezTo>
                    <a:pt x="80" y="332"/>
                    <a:pt x="80" y="332"/>
                    <a:pt x="80" y="332"/>
                  </a:cubicBezTo>
                  <a:cubicBezTo>
                    <a:pt x="79" y="332"/>
                    <a:pt x="79" y="332"/>
                    <a:pt x="79" y="332"/>
                  </a:cubicBezTo>
                  <a:cubicBezTo>
                    <a:pt x="79" y="331"/>
                    <a:pt x="79" y="331"/>
                    <a:pt x="79" y="331"/>
                  </a:cubicBezTo>
                  <a:cubicBezTo>
                    <a:pt x="79" y="331"/>
                    <a:pt x="79" y="331"/>
                    <a:pt x="79" y="331"/>
                  </a:cubicBezTo>
                  <a:cubicBezTo>
                    <a:pt x="78" y="329"/>
                    <a:pt x="78" y="329"/>
                    <a:pt x="78" y="329"/>
                  </a:cubicBezTo>
                  <a:cubicBezTo>
                    <a:pt x="78" y="329"/>
                    <a:pt x="78" y="329"/>
                    <a:pt x="78" y="329"/>
                  </a:cubicBezTo>
                  <a:cubicBezTo>
                    <a:pt x="77" y="329"/>
                    <a:pt x="77" y="329"/>
                    <a:pt x="77" y="329"/>
                  </a:cubicBezTo>
                  <a:cubicBezTo>
                    <a:pt x="77" y="330"/>
                    <a:pt x="77" y="330"/>
                    <a:pt x="77" y="330"/>
                  </a:cubicBezTo>
                  <a:cubicBezTo>
                    <a:pt x="76" y="334"/>
                    <a:pt x="76" y="334"/>
                    <a:pt x="76" y="334"/>
                  </a:cubicBezTo>
                  <a:cubicBezTo>
                    <a:pt x="75" y="335"/>
                    <a:pt x="75" y="335"/>
                    <a:pt x="75" y="335"/>
                  </a:cubicBezTo>
                  <a:cubicBezTo>
                    <a:pt x="76" y="336"/>
                    <a:pt x="76" y="336"/>
                    <a:pt x="76" y="336"/>
                  </a:cubicBezTo>
                  <a:cubicBezTo>
                    <a:pt x="76" y="336"/>
                    <a:pt x="76" y="336"/>
                    <a:pt x="76" y="336"/>
                  </a:cubicBezTo>
                  <a:cubicBezTo>
                    <a:pt x="78" y="335"/>
                    <a:pt x="78" y="335"/>
                    <a:pt x="78" y="335"/>
                  </a:cubicBezTo>
                  <a:cubicBezTo>
                    <a:pt x="78" y="335"/>
                    <a:pt x="78" y="335"/>
                    <a:pt x="78" y="335"/>
                  </a:cubicBezTo>
                  <a:cubicBezTo>
                    <a:pt x="77" y="336"/>
                    <a:pt x="77" y="336"/>
                    <a:pt x="77" y="336"/>
                  </a:cubicBezTo>
                  <a:cubicBezTo>
                    <a:pt x="76" y="337"/>
                    <a:pt x="76" y="337"/>
                    <a:pt x="76" y="337"/>
                  </a:cubicBezTo>
                  <a:cubicBezTo>
                    <a:pt x="76" y="337"/>
                    <a:pt x="76" y="337"/>
                    <a:pt x="76" y="337"/>
                  </a:cubicBezTo>
                  <a:cubicBezTo>
                    <a:pt x="75" y="338"/>
                    <a:pt x="75" y="338"/>
                    <a:pt x="75" y="338"/>
                  </a:cubicBezTo>
                  <a:cubicBezTo>
                    <a:pt x="75" y="339"/>
                    <a:pt x="75" y="339"/>
                    <a:pt x="75" y="339"/>
                  </a:cubicBezTo>
                  <a:cubicBezTo>
                    <a:pt x="73" y="339"/>
                    <a:pt x="73" y="339"/>
                    <a:pt x="73" y="339"/>
                  </a:cubicBezTo>
                  <a:cubicBezTo>
                    <a:pt x="71" y="339"/>
                    <a:pt x="71" y="339"/>
                    <a:pt x="71" y="339"/>
                  </a:cubicBezTo>
                  <a:cubicBezTo>
                    <a:pt x="70" y="339"/>
                    <a:pt x="70" y="339"/>
                    <a:pt x="70" y="339"/>
                  </a:cubicBezTo>
                  <a:cubicBezTo>
                    <a:pt x="69" y="338"/>
                    <a:pt x="69" y="338"/>
                    <a:pt x="69" y="338"/>
                  </a:cubicBezTo>
                  <a:cubicBezTo>
                    <a:pt x="67" y="338"/>
                    <a:pt x="67" y="338"/>
                    <a:pt x="67" y="338"/>
                  </a:cubicBezTo>
                  <a:cubicBezTo>
                    <a:pt x="66" y="339"/>
                    <a:pt x="66" y="339"/>
                    <a:pt x="66" y="339"/>
                  </a:cubicBezTo>
                  <a:cubicBezTo>
                    <a:pt x="64" y="340"/>
                    <a:pt x="64" y="340"/>
                    <a:pt x="64" y="340"/>
                  </a:cubicBezTo>
                  <a:cubicBezTo>
                    <a:pt x="62" y="340"/>
                    <a:pt x="62" y="340"/>
                    <a:pt x="62" y="340"/>
                  </a:cubicBezTo>
                  <a:cubicBezTo>
                    <a:pt x="62" y="341"/>
                    <a:pt x="62" y="341"/>
                    <a:pt x="62" y="341"/>
                  </a:cubicBezTo>
                  <a:cubicBezTo>
                    <a:pt x="64" y="340"/>
                    <a:pt x="64" y="340"/>
                    <a:pt x="64" y="340"/>
                  </a:cubicBezTo>
                  <a:cubicBezTo>
                    <a:pt x="65" y="340"/>
                    <a:pt x="65" y="340"/>
                    <a:pt x="65" y="340"/>
                  </a:cubicBezTo>
                  <a:cubicBezTo>
                    <a:pt x="64" y="341"/>
                    <a:pt x="64" y="341"/>
                    <a:pt x="64" y="341"/>
                  </a:cubicBezTo>
                  <a:cubicBezTo>
                    <a:pt x="63" y="342"/>
                    <a:pt x="63" y="342"/>
                    <a:pt x="63" y="342"/>
                  </a:cubicBezTo>
                  <a:cubicBezTo>
                    <a:pt x="64" y="342"/>
                    <a:pt x="64" y="342"/>
                    <a:pt x="64" y="342"/>
                  </a:cubicBezTo>
                  <a:cubicBezTo>
                    <a:pt x="65" y="343"/>
                    <a:pt x="65" y="343"/>
                    <a:pt x="65" y="343"/>
                  </a:cubicBezTo>
                  <a:cubicBezTo>
                    <a:pt x="66" y="344"/>
                    <a:pt x="66" y="344"/>
                    <a:pt x="66" y="344"/>
                  </a:cubicBezTo>
                  <a:cubicBezTo>
                    <a:pt x="67" y="344"/>
                    <a:pt x="67" y="344"/>
                    <a:pt x="67" y="344"/>
                  </a:cubicBezTo>
                  <a:cubicBezTo>
                    <a:pt x="69" y="344"/>
                    <a:pt x="69" y="344"/>
                    <a:pt x="69" y="344"/>
                  </a:cubicBezTo>
                  <a:cubicBezTo>
                    <a:pt x="69" y="344"/>
                    <a:pt x="69" y="344"/>
                    <a:pt x="69" y="344"/>
                  </a:cubicBezTo>
                  <a:cubicBezTo>
                    <a:pt x="71" y="344"/>
                    <a:pt x="71" y="344"/>
                    <a:pt x="71" y="344"/>
                  </a:cubicBezTo>
                  <a:cubicBezTo>
                    <a:pt x="72" y="343"/>
                    <a:pt x="72" y="343"/>
                    <a:pt x="72" y="343"/>
                  </a:cubicBezTo>
                  <a:cubicBezTo>
                    <a:pt x="71" y="342"/>
                    <a:pt x="71" y="342"/>
                    <a:pt x="71" y="342"/>
                  </a:cubicBezTo>
                  <a:cubicBezTo>
                    <a:pt x="70" y="342"/>
                    <a:pt x="70" y="342"/>
                    <a:pt x="70" y="342"/>
                  </a:cubicBezTo>
                  <a:cubicBezTo>
                    <a:pt x="71" y="341"/>
                    <a:pt x="71" y="341"/>
                    <a:pt x="71" y="341"/>
                  </a:cubicBezTo>
                  <a:cubicBezTo>
                    <a:pt x="73" y="341"/>
                    <a:pt x="73" y="341"/>
                    <a:pt x="73" y="341"/>
                  </a:cubicBezTo>
                  <a:cubicBezTo>
                    <a:pt x="74" y="340"/>
                    <a:pt x="74" y="340"/>
                    <a:pt x="74" y="340"/>
                  </a:cubicBezTo>
                  <a:cubicBezTo>
                    <a:pt x="75" y="341"/>
                    <a:pt x="75" y="341"/>
                    <a:pt x="75" y="341"/>
                  </a:cubicBezTo>
                  <a:cubicBezTo>
                    <a:pt x="75" y="341"/>
                    <a:pt x="75" y="341"/>
                    <a:pt x="75" y="341"/>
                  </a:cubicBezTo>
                  <a:cubicBezTo>
                    <a:pt x="75" y="341"/>
                    <a:pt x="75" y="341"/>
                    <a:pt x="75" y="341"/>
                  </a:cubicBezTo>
                  <a:cubicBezTo>
                    <a:pt x="74" y="342"/>
                    <a:pt x="74" y="342"/>
                    <a:pt x="74" y="342"/>
                  </a:cubicBezTo>
                  <a:cubicBezTo>
                    <a:pt x="74" y="343"/>
                    <a:pt x="74" y="343"/>
                    <a:pt x="74" y="343"/>
                  </a:cubicBezTo>
                  <a:cubicBezTo>
                    <a:pt x="72" y="344"/>
                    <a:pt x="72" y="344"/>
                    <a:pt x="72" y="344"/>
                  </a:cubicBezTo>
                  <a:cubicBezTo>
                    <a:pt x="72" y="345"/>
                    <a:pt x="72" y="345"/>
                    <a:pt x="72" y="345"/>
                  </a:cubicBezTo>
                  <a:cubicBezTo>
                    <a:pt x="72" y="346"/>
                    <a:pt x="72" y="346"/>
                    <a:pt x="72" y="346"/>
                  </a:cubicBezTo>
                  <a:cubicBezTo>
                    <a:pt x="76" y="348"/>
                    <a:pt x="76" y="348"/>
                    <a:pt x="76" y="348"/>
                  </a:cubicBezTo>
                  <a:cubicBezTo>
                    <a:pt x="77" y="350"/>
                    <a:pt x="77" y="350"/>
                    <a:pt x="77" y="350"/>
                  </a:cubicBezTo>
                  <a:cubicBezTo>
                    <a:pt x="77" y="350"/>
                    <a:pt x="77" y="350"/>
                    <a:pt x="77" y="350"/>
                  </a:cubicBezTo>
                  <a:cubicBezTo>
                    <a:pt x="76" y="350"/>
                    <a:pt x="76" y="350"/>
                    <a:pt x="76" y="350"/>
                  </a:cubicBezTo>
                  <a:cubicBezTo>
                    <a:pt x="76" y="350"/>
                    <a:pt x="76" y="350"/>
                    <a:pt x="76" y="350"/>
                  </a:cubicBezTo>
                  <a:cubicBezTo>
                    <a:pt x="74" y="349"/>
                    <a:pt x="74" y="349"/>
                    <a:pt x="74" y="349"/>
                  </a:cubicBezTo>
                  <a:cubicBezTo>
                    <a:pt x="72" y="348"/>
                    <a:pt x="72" y="348"/>
                    <a:pt x="72" y="348"/>
                  </a:cubicBezTo>
                  <a:cubicBezTo>
                    <a:pt x="72" y="347"/>
                    <a:pt x="72" y="347"/>
                    <a:pt x="72" y="347"/>
                  </a:cubicBezTo>
                  <a:cubicBezTo>
                    <a:pt x="70" y="347"/>
                    <a:pt x="70" y="347"/>
                    <a:pt x="70" y="347"/>
                  </a:cubicBezTo>
                  <a:cubicBezTo>
                    <a:pt x="69" y="348"/>
                    <a:pt x="69" y="348"/>
                    <a:pt x="69" y="348"/>
                  </a:cubicBezTo>
                  <a:cubicBezTo>
                    <a:pt x="68" y="348"/>
                    <a:pt x="68" y="348"/>
                    <a:pt x="68" y="348"/>
                  </a:cubicBezTo>
                  <a:cubicBezTo>
                    <a:pt x="65" y="346"/>
                    <a:pt x="65" y="346"/>
                    <a:pt x="65" y="346"/>
                  </a:cubicBezTo>
                  <a:cubicBezTo>
                    <a:pt x="65" y="345"/>
                    <a:pt x="65" y="345"/>
                    <a:pt x="65" y="345"/>
                  </a:cubicBezTo>
                  <a:cubicBezTo>
                    <a:pt x="64" y="344"/>
                    <a:pt x="64" y="344"/>
                    <a:pt x="64" y="344"/>
                  </a:cubicBezTo>
                  <a:cubicBezTo>
                    <a:pt x="63" y="344"/>
                    <a:pt x="63" y="344"/>
                    <a:pt x="63" y="344"/>
                  </a:cubicBezTo>
                  <a:cubicBezTo>
                    <a:pt x="64" y="345"/>
                    <a:pt x="64" y="345"/>
                    <a:pt x="64" y="345"/>
                  </a:cubicBezTo>
                  <a:cubicBezTo>
                    <a:pt x="64" y="347"/>
                    <a:pt x="64" y="347"/>
                    <a:pt x="64" y="347"/>
                  </a:cubicBezTo>
                  <a:cubicBezTo>
                    <a:pt x="64" y="347"/>
                    <a:pt x="64" y="347"/>
                    <a:pt x="64" y="347"/>
                  </a:cubicBezTo>
                  <a:cubicBezTo>
                    <a:pt x="62" y="346"/>
                    <a:pt x="62" y="346"/>
                    <a:pt x="62" y="346"/>
                  </a:cubicBezTo>
                  <a:cubicBezTo>
                    <a:pt x="61" y="343"/>
                    <a:pt x="61" y="343"/>
                    <a:pt x="61" y="343"/>
                  </a:cubicBezTo>
                  <a:cubicBezTo>
                    <a:pt x="59" y="343"/>
                    <a:pt x="59" y="343"/>
                    <a:pt x="59" y="343"/>
                  </a:cubicBezTo>
                  <a:cubicBezTo>
                    <a:pt x="58" y="343"/>
                    <a:pt x="58" y="343"/>
                    <a:pt x="58" y="343"/>
                  </a:cubicBezTo>
                  <a:cubicBezTo>
                    <a:pt x="58" y="344"/>
                    <a:pt x="58" y="344"/>
                    <a:pt x="58" y="344"/>
                  </a:cubicBezTo>
                  <a:cubicBezTo>
                    <a:pt x="59" y="344"/>
                    <a:pt x="59" y="344"/>
                    <a:pt x="59" y="344"/>
                  </a:cubicBezTo>
                  <a:cubicBezTo>
                    <a:pt x="60" y="346"/>
                    <a:pt x="60" y="346"/>
                    <a:pt x="60" y="346"/>
                  </a:cubicBezTo>
                  <a:cubicBezTo>
                    <a:pt x="62" y="348"/>
                    <a:pt x="62" y="348"/>
                    <a:pt x="62" y="348"/>
                  </a:cubicBezTo>
                  <a:cubicBezTo>
                    <a:pt x="63" y="348"/>
                    <a:pt x="63" y="348"/>
                    <a:pt x="63" y="348"/>
                  </a:cubicBezTo>
                  <a:cubicBezTo>
                    <a:pt x="64" y="348"/>
                    <a:pt x="64" y="348"/>
                    <a:pt x="64" y="348"/>
                  </a:cubicBezTo>
                  <a:cubicBezTo>
                    <a:pt x="65" y="348"/>
                    <a:pt x="65" y="348"/>
                    <a:pt x="65" y="348"/>
                  </a:cubicBezTo>
                  <a:cubicBezTo>
                    <a:pt x="65" y="349"/>
                    <a:pt x="65" y="349"/>
                    <a:pt x="65" y="349"/>
                  </a:cubicBezTo>
                  <a:cubicBezTo>
                    <a:pt x="62" y="349"/>
                    <a:pt x="62" y="349"/>
                    <a:pt x="62" y="349"/>
                  </a:cubicBezTo>
                  <a:cubicBezTo>
                    <a:pt x="61" y="348"/>
                    <a:pt x="61" y="348"/>
                    <a:pt x="61" y="348"/>
                  </a:cubicBezTo>
                  <a:cubicBezTo>
                    <a:pt x="59" y="347"/>
                    <a:pt x="59" y="347"/>
                    <a:pt x="59" y="347"/>
                  </a:cubicBezTo>
                  <a:cubicBezTo>
                    <a:pt x="59" y="347"/>
                    <a:pt x="59" y="347"/>
                    <a:pt x="59" y="347"/>
                  </a:cubicBezTo>
                  <a:cubicBezTo>
                    <a:pt x="58" y="348"/>
                    <a:pt x="58" y="348"/>
                    <a:pt x="58" y="348"/>
                  </a:cubicBezTo>
                  <a:cubicBezTo>
                    <a:pt x="58" y="349"/>
                    <a:pt x="58" y="349"/>
                    <a:pt x="58" y="349"/>
                  </a:cubicBezTo>
                  <a:cubicBezTo>
                    <a:pt x="57" y="350"/>
                    <a:pt x="57" y="350"/>
                    <a:pt x="57" y="350"/>
                  </a:cubicBezTo>
                  <a:cubicBezTo>
                    <a:pt x="57" y="350"/>
                    <a:pt x="57" y="350"/>
                    <a:pt x="57" y="350"/>
                  </a:cubicBezTo>
                  <a:cubicBezTo>
                    <a:pt x="57" y="351"/>
                    <a:pt x="57" y="351"/>
                    <a:pt x="57" y="351"/>
                  </a:cubicBezTo>
                  <a:cubicBezTo>
                    <a:pt x="56" y="351"/>
                    <a:pt x="56" y="351"/>
                    <a:pt x="56" y="351"/>
                  </a:cubicBezTo>
                  <a:cubicBezTo>
                    <a:pt x="55" y="352"/>
                    <a:pt x="55" y="352"/>
                    <a:pt x="55" y="352"/>
                  </a:cubicBezTo>
                  <a:cubicBezTo>
                    <a:pt x="53" y="354"/>
                    <a:pt x="53" y="354"/>
                    <a:pt x="53" y="354"/>
                  </a:cubicBezTo>
                  <a:cubicBezTo>
                    <a:pt x="53" y="355"/>
                    <a:pt x="53" y="355"/>
                    <a:pt x="53" y="355"/>
                  </a:cubicBezTo>
                  <a:cubicBezTo>
                    <a:pt x="54" y="355"/>
                    <a:pt x="54" y="355"/>
                    <a:pt x="54" y="355"/>
                  </a:cubicBezTo>
                  <a:cubicBezTo>
                    <a:pt x="55" y="355"/>
                    <a:pt x="55" y="355"/>
                    <a:pt x="55" y="355"/>
                  </a:cubicBezTo>
                  <a:cubicBezTo>
                    <a:pt x="57" y="353"/>
                    <a:pt x="57" y="353"/>
                    <a:pt x="57" y="353"/>
                  </a:cubicBezTo>
                  <a:cubicBezTo>
                    <a:pt x="58" y="352"/>
                    <a:pt x="58" y="352"/>
                    <a:pt x="58" y="352"/>
                  </a:cubicBezTo>
                  <a:cubicBezTo>
                    <a:pt x="59" y="352"/>
                    <a:pt x="59" y="352"/>
                    <a:pt x="59" y="352"/>
                  </a:cubicBezTo>
                  <a:cubicBezTo>
                    <a:pt x="61" y="352"/>
                    <a:pt x="61" y="352"/>
                    <a:pt x="61" y="352"/>
                  </a:cubicBezTo>
                  <a:cubicBezTo>
                    <a:pt x="62" y="351"/>
                    <a:pt x="62" y="351"/>
                    <a:pt x="62" y="351"/>
                  </a:cubicBezTo>
                  <a:cubicBezTo>
                    <a:pt x="63" y="351"/>
                    <a:pt x="63" y="351"/>
                    <a:pt x="63" y="351"/>
                  </a:cubicBezTo>
                  <a:cubicBezTo>
                    <a:pt x="63" y="352"/>
                    <a:pt x="63" y="352"/>
                    <a:pt x="63" y="352"/>
                  </a:cubicBezTo>
                  <a:cubicBezTo>
                    <a:pt x="64" y="352"/>
                    <a:pt x="64" y="352"/>
                    <a:pt x="64" y="352"/>
                  </a:cubicBezTo>
                  <a:cubicBezTo>
                    <a:pt x="65" y="352"/>
                    <a:pt x="65" y="352"/>
                    <a:pt x="65" y="352"/>
                  </a:cubicBezTo>
                  <a:cubicBezTo>
                    <a:pt x="67" y="354"/>
                    <a:pt x="67" y="354"/>
                    <a:pt x="67" y="354"/>
                  </a:cubicBezTo>
                  <a:cubicBezTo>
                    <a:pt x="68" y="355"/>
                    <a:pt x="68" y="355"/>
                    <a:pt x="68" y="355"/>
                  </a:cubicBezTo>
                  <a:cubicBezTo>
                    <a:pt x="69" y="354"/>
                    <a:pt x="69" y="354"/>
                    <a:pt x="69" y="354"/>
                  </a:cubicBezTo>
                  <a:cubicBezTo>
                    <a:pt x="70" y="353"/>
                    <a:pt x="70" y="353"/>
                    <a:pt x="70" y="353"/>
                  </a:cubicBezTo>
                  <a:cubicBezTo>
                    <a:pt x="70" y="352"/>
                    <a:pt x="70" y="352"/>
                    <a:pt x="70" y="352"/>
                  </a:cubicBezTo>
                  <a:cubicBezTo>
                    <a:pt x="70" y="351"/>
                    <a:pt x="70" y="351"/>
                    <a:pt x="70" y="351"/>
                  </a:cubicBezTo>
                  <a:cubicBezTo>
                    <a:pt x="70" y="350"/>
                    <a:pt x="70" y="350"/>
                    <a:pt x="70" y="350"/>
                  </a:cubicBezTo>
                  <a:cubicBezTo>
                    <a:pt x="70" y="350"/>
                    <a:pt x="70" y="350"/>
                    <a:pt x="70" y="350"/>
                  </a:cubicBezTo>
                  <a:cubicBezTo>
                    <a:pt x="71" y="350"/>
                    <a:pt x="71" y="350"/>
                    <a:pt x="71" y="350"/>
                  </a:cubicBezTo>
                  <a:cubicBezTo>
                    <a:pt x="72" y="350"/>
                    <a:pt x="72" y="350"/>
                    <a:pt x="72" y="350"/>
                  </a:cubicBezTo>
                  <a:cubicBezTo>
                    <a:pt x="73" y="350"/>
                    <a:pt x="73" y="350"/>
                    <a:pt x="73" y="350"/>
                  </a:cubicBezTo>
                  <a:cubicBezTo>
                    <a:pt x="73" y="351"/>
                    <a:pt x="73" y="351"/>
                    <a:pt x="73" y="351"/>
                  </a:cubicBezTo>
                  <a:cubicBezTo>
                    <a:pt x="73" y="351"/>
                    <a:pt x="73" y="351"/>
                    <a:pt x="73" y="351"/>
                  </a:cubicBezTo>
                  <a:cubicBezTo>
                    <a:pt x="72" y="351"/>
                    <a:pt x="72" y="351"/>
                    <a:pt x="72" y="351"/>
                  </a:cubicBezTo>
                  <a:cubicBezTo>
                    <a:pt x="71" y="352"/>
                    <a:pt x="71" y="352"/>
                    <a:pt x="71" y="352"/>
                  </a:cubicBezTo>
                  <a:cubicBezTo>
                    <a:pt x="71" y="353"/>
                    <a:pt x="71" y="353"/>
                    <a:pt x="71" y="353"/>
                  </a:cubicBezTo>
                  <a:cubicBezTo>
                    <a:pt x="72" y="353"/>
                    <a:pt x="72" y="353"/>
                    <a:pt x="72" y="353"/>
                  </a:cubicBezTo>
                  <a:cubicBezTo>
                    <a:pt x="75" y="353"/>
                    <a:pt x="75" y="353"/>
                    <a:pt x="75" y="353"/>
                  </a:cubicBezTo>
                  <a:cubicBezTo>
                    <a:pt x="75" y="353"/>
                    <a:pt x="75" y="353"/>
                    <a:pt x="75" y="353"/>
                  </a:cubicBezTo>
                  <a:cubicBezTo>
                    <a:pt x="75" y="352"/>
                    <a:pt x="75" y="352"/>
                    <a:pt x="75" y="352"/>
                  </a:cubicBezTo>
                  <a:cubicBezTo>
                    <a:pt x="75" y="352"/>
                    <a:pt x="75" y="352"/>
                    <a:pt x="75" y="352"/>
                  </a:cubicBezTo>
                  <a:cubicBezTo>
                    <a:pt x="76" y="351"/>
                    <a:pt x="76" y="351"/>
                    <a:pt x="76" y="351"/>
                  </a:cubicBezTo>
                  <a:cubicBezTo>
                    <a:pt x="78" y="352"/>
                    <a:pt x="78" y="352"/>
                    <a:pt x="78" y="352"/>
                  </a:cubicBezTo>
                  <a:cubicBezTo>
                    <a:pt x="78" y="353"/>
                    <a:pt x="78" y="353"/>
                    <a:pt x="78" y="353"/>
                  </a:cubicBezTo>
                  <a:cubicBezTo>
                    <a:pt x="77" y="354"/>
                    <a:pt x="77" y="354"/>
                    <a:pt x="77" y="354"/>
                  </a:cubicBezTo>
                  <a:cubicBezTo>
                    <a:pt x="75" y="354"/>
                    <a:pt x="75" y="354"/>
                    <a:pt x="75" y="354"/>
                  </a:cubicBezTo>
                  <a:cubicBezTo>
                    <a:pt x="72" y="354"/>
                    <a:pt x="72" y="354"/>
                    <a:pt x="72" y="354"/>
                  </a:cubicBezTo>
                  <a:cubicBezTo>
                    <a:pt x="72" y="354"/>
                    <a:pt x="72" y="354"/>
                    <a:pt x="72" y="354"/>
                  </a:cubicBezTo>
                  <a:cubicBezTo>
                    <a:pt x="71" y="355"/>
                    <a:pt x="71" y="355"/>
                    <a:pt x="71" y="355"/>
                  </a:cubicBezTo>
                  <a:cubicBezTo>
                    <a:pt x="73" y="357"/>
                    <a:pt x="73" y="357"/>
                    <a:pt x="73" y="357"/>
                  </a:cubicBezTo>
                  <a:cubicBezTo>
                    <a:pt x="75" y="359"/>
                    <a:pt x="75" y="359"/>
                    <a:pt x="75" y="359"/>
                  </a:cubicBezTo>
                  <a:cubicBezTo>
                    <a:pt x="76" y="359"/>
                    <a:pt x="76" y="359"/>
                    <a:pt x="76" y="359"/>
                  </a:cubicBezTo>
                  <a:cubicBezTo>
                    <a:pt x="77" y="358"/>
                    <a:pt x="77" y="358"/>
                    <a:pt x="77" y="358"/>
                  </a:cubicBezTo>
                  <a:cubicBezTo>
                    <a:pt x="78" y="358"/>
                    <a:pt x="78" y="358"/>
                    <a:pt x="78" y="358"/>
                  </a:cubicBezTo>
                  <a:cubicBezTo>
                    <a:pt x="79" y="359"/>
                    <a:pt x="79" y="359"/>
                    <a:pt x="79" y="359"/>
                  </a:cubicBezTo>
                  <a:cubicBezTo>
                    <a:pt x="78" y="359"/>
                    <a:pt x="78" y="359"/>
                    <a:pt x="78" y="359"/>
                  </a:cubicBezTo>
                  <a:cubicBezTo>
                    <a:pt x="77" y="359"/>
                    <a:pt x="77" y="359"/>
                    <a:pt x="77" y="359"/>
                  </a:cubicBezTo>
                  <a:cubicBezTo>
                    <a:pt x="76" y="360"/>
                    <a:pt x="76" y="360"/>
                    <a:pt x="76" y="360"/>
                  </a:cubicBezTo>
                  <a:cubicBezTo>
                    <a:pt x="74" y="359"/>
                    <a:pt x="74" y="359"/>
                    <a:pt x="74" y="359"/>
                  </a:cubicBezTo>
                  <a:cubicBezTo>
                    <a:pt x="72" y="358"/>
                    <a:pt x="72" y="358"/>
                    <a:pt x="72" y="358"/>
                  </a:cubicBezTo>
                  <a:cubicBezTo>
                    <a:pt x="70" y="356"/>
                    <a:pt x="70" y="356"/>
                    <a:pt x="70" y="356"/>
                  </a:cubicBezTo>
                  <a:cubicBezTo>
                    <a:pt x="69" y="356"/>
                    <a:pt x="69" y="356"/>
                    <a:pt x="69" y="356"/>
                  </a:cubicBezTo>
                  <a:cubicBezTo>
                    <a:pt x="67" y="356"/>
                    <a:pt x="67" y="356"/>
                    <a:pt x="67" y="356"/>
                  </a:cubicBezTo>
                  <a:cubicBezTo>
                    <a:pt x="65" y="354"/>
                    <a:pt x="65" y="354"/>
                    <a:pt x="65" y="354"/>
                  </a:cubicBezTo>
                  <a:cubicBezTo>
                    <a:pt x="64" y="354"/>
                    <a:pt x="64" y="354"/>
                    <a:pt x="64" y="354"/>
                  </a:cubicBezTo>
                  <a:cubicBezTo>
                    <a:pt x="63" y="353"/>
                    <a:pt x="63" y="353"/>
                    <a:pt x="63" y="353"/>
                  </a:cubicBezTo>
                  <a:cubicBezTo>
                    <a:pt x="62" y="353"/>
                    <a:pt x="62" y="353"/>
                    <a:pt x="62" y="353"/>
                  </a:cubicBezTo>
                  <a:cubicBezTo>
                    <a:pt x="61" y="353"/>
                    <a:pt x="61" y="353"/>
                    <a:pt x="61" y="353"/>
                  </a:cubicBezTo>
                  <a:cubicBezTo>
                    <a:pt x="60" y="354"/>
                    <a:pt x="60" y="354"/>
                    <a:pt x="60" y="354"/>
                  </a:cubicBezTo>
                  <a:cubicBezTo>
                    <a:pt x="59" y="353"/>
                    <a:pt x="59" y="353"/>
                    <a:pt x="59" y="353"/>
                  </a:cubicBezTo>
                  <a:cubicBezTo>
                    <a:pt x="58" y="353"/>
                    <a:pt x="58" y="353"/>
                    <a:pt x="58" y="353"/>
                  </a:cubicBezTo>
                  <a:cubicBezTo>
                    <a:pt x="57" y="354"/>
                    <a:pt x="57" y="354"/>
                    <a:pt x="57" y="354"/>
                  </a:cubicBezTo>
                  <a:cubicBezTo>
                    <a:pt x="56" y="356"/>
                    <a:pt x="56" y="356"/>
                    <a:pt x="56" y="356"/>
                  </a:cubicBezTo>
                  <a:cubicBezTo>
                    <a:pt x="54" y="356"/>
                    <a:pt x="54" y="356"/>
                    <a:pt x="54" y="356"/>
                  </a:cubicBezTo>
                  <a:cubicBezTo>
                    <a:pt x="53" y="357"/>
                    <a:pt x="53" y="357"/>
                    <a:pt x="53" y="357"/>
                  </a:cubicBezTo>
                  <a:cubicBezTo>
                    <a:pt x="52" y="358"/>
                    <a:pt x="52" y="358"/>
                    <a:pt x="52" y="358"/>
                  </a:cubicBezTo>
                  <a:cubicBezTo>
                    <a:pt x="51" y="359"/>
                    <a:pt x="51" y="359"/>
                    <a:pt x="51" y="359"/>
                  </a:cubicBezTo>
                  <a:cubicBezTo>
                    <a:pt x="51" y="361"/>
                    <a:pt x="51" y="361"/>
                    <a:pt x="51" y="361"/>
                  </a:cubicBezTo>
                  <a:cubicBezTo>
                    <a:pt x="51" y="361"/>
                    <a:pt x="51" y="361"/>
                    <a:pt x="51" y="361"/>
                  </a:cubicBezTo>
                  <a:cubicBezTo>
                    <a:pt x="52" y="360"/>
                    <a:pt x="52" y="360"/>
                    <a:pt x="52" y="360"/>
                  </a:cubicBezTo>
                  <a:cubicBezTo>
                    <a:pt x="54" y="360"/>
                    <a:pt x="54" y="360"/>
                    <a:pt x="54" y="360"/>
                  </a:cubicBezTo>
                  <a:cubicBezTo>
                    <a:pt x="55" y="360"/>
                    <a:pt x="55" y="360"/>
                    <a:pt x="55" y="360"/>
                  </a:cubicBezTo>
                  <a:cubicBezTo>
                    <a:pt x="55" y="360"/>
                    <a:pt x="55" y="360"/>
                    <a:pt x="55" y="360"/>
                  </a:cubicBezTo>
                  <a:cubicBezTo>
                    <a:pt x="57" y="360"/>
                    <a:pt x="57" y="360"/>
                    <a:pt x="57" y="360"/>
                  </a:cubicBezTo>
                  <a:cubicBezTo>
                    <a:pt x="60" y="359"/>
                    <a:pt x="60" y="359"/>
                    <a:pt x="60" y="359"/>
                  </a:cubicBezTo>
                  <a:cubicBezTo>
                    <a:pt x="63" y="359"/>
                    <a:pt x="63" y="359"/>
                    <a:pt x="63" y="359"/>
                  </a:cubicBezTo>
                  <a:cubicBezTo>
                    <a:pt x="65" y="360"/>
                    <a:pt x="65" y="360"/>
                    <a:pt x="65" y="360"/>
                  </a:cubicBezTo>
                  <a:cubicBezTo>
                    <a:pt x="65" y="361"/>
                    <a:pt x="65" y="361"/>
                    <a:pt x="65" y="361"/>
                  </a:cubicBezTo>
                  <a:cubicBezTo>
                    <a:pt x="64" y="361"/>
                    <a:pt x="64" y="361"/>
                    <a:pt x="64" y="361"/>
                  </a:cubicBezTo>
                  <a:cubicBezTo>
                    <a:pt x="62" y="361"/>
                    <a:pt x="62" y="361"/>
                    <a:pt x="62" y="361"/>
                  </a:cubicBezTo>
                  <a:cubicBezTo>
                    <a:pt x="61" y="361"/>
                    <a:pt x="61" y="361"/>
                    <a:pt x="61" y="361"/>
                  </a:cubicBezTo>
                  <a:cubicBezTo>
                    <a:pt x="55" y="361"/>
                    <a:pt x="55" y="361"/>
                    <a:pt x="55" y="361"/>
                  </a:cubicBezTo>
                  <a:cubicBezTo>
                    <a:pt x="53" y="361"/>
                    <a:pt x="53" y="361"/>
                    <a:pt x="53" y="361"/>
                  </a:cubicBezTo>
                  <a:cubicBezTo>
                    <a:pt x="53" y="362"/>
                    <a:pt x="53" y="362"/>
                    <a:pt x="53" y="362"/>
                  </a:cubicBezTo>
                  <a:cubicBezTo>
                    <a:pt x="50" y="362"/>
                    <a:pt x="50" y="362"/>
                    <a:pt x="50" y="362"/>
                  </a:cubicBezTo>
                  <a:cubicBezTo>
                    <a:pt x="50" y="363"/>
                    <a:pt x="50" y="363"/>
                    <a:pt x="50" y="363"/>
                  </a:cubicBezTo>
                  <a:cubicBezTo>
                    <a:pt x="51" y="363"/>
                    <a:pt x="51" y="363"/>
                    <a:pt x="51" y="363"/>
                  </a:cubicBezTo>
                  <a:cubicBezTo>
                    <a:pt x="52" y="363"/>
                    <a:pt x="52" y="363"/>
                    <a:pt x="52" y="363"/>
                  </a:cubicBezTo>
                  <a:cubicBezTo>
                    <a:pt x="53" y="364"/>
                    <a:pt x="53" y="364"/>
                    <a:pt x="53" y="364"/>
                  </a:cubicBezTo>
                  <a:cubicBezTo>
                    <a:pt x="52" y="364"/>
                    <a:pt x="52" y="364"/>
                    <a:pt x="52" y="364"/>
                  </a:cubicBezTo>
                  <a:cubicBezTo>
                    <a:pt x="51" y="364"/>
                    <a:pt x="51" y="364"/>
                    <a:pt x="51" y="364"/>
                  </a:cubicBezTo>
                  <a:cubicBezTo>
                    <a:pt x="49" y="364"/>
                    <a:pt x="49" y="364"/>
                    <a:pt x="49" y="364"/>
                  </a:cubicBezTo>
                  <a:cubicBezTo>
                    <a:pt x="49" y="364"/>
                    <a:pt x="49" y="364"/>
                    <a:pt x="49" y="364"/>
                  </a:cubicBezTo>
                  <a:cubicBezTo>
                    <a:pt x="50" y="365"/>
                    <a:pt x="50" y="365"/>
                    <a:pt x="50" y="365"/>
                  </a:cubicBezTo>
                  <a:cubicBezTo>
                    <a:pt x="52" y="365"/>
                    <a:pt x="52" y="365"/>
                    <a:pt x="52" y="365"/>
                  </a:cubicBezTo>
                  <a:cubicBezTo>
                    <a:pt x="56" y="366"/>
                    <a:pt x="56" y="366"/>
                    <a:pt x="56" y="366"/>
                  </a:cubicBezTo>
                  <a:cubicBezTo>
                    <a:pt x="57" y="366"/>
                    <a:pt x="57" y="366"/>
                    <a:pt x="57" y="366"/>
                  </a:cubicBezTo>
                  <a:cubicBezTo>
                    <a:pt x="58" y="366"/>
                    <a:pt x="58" y="366"/>
                    <a:pt x="58" y="366"/>
                  </a:cubicBezTo>
                  <a:cubicBezTo>
                    <a:pt x="59" y="366"/>
                    <a:pt x="59" y="366"/>
                    <a:pt x="59" y="366"/>
                  </a:cubicBezTo>
                  <a:cubicBezTo>
                    <a:pt x="59" y="366"/>
                    <a:pt x="59" y="366"/>
                    <a:pt x="59" y="366"/>
                  </a:cubicBezTo>
                  <a:cubicBezTo>
                    <a:pt x="59" y="367"/>
                    <a:pt x="59" y="367"/>
                    <a:pt x="59" y="367"/>
                  </a:cubicBezTo>
                  <a:cubicBezTo>
                    <a:pt x="59" y="368"/>
                    <a:pt x="59" y="368"/>
                    <a:pt x="59" y="368"/>
                  </a:cubicBezTo>
                  <a:cubicBezTo>
                    <a:pt x="58" y="369"/>
                    <a:pt x="58" y="369"/>
                    <a:pt x="58" y="369"/>
                  </a:cubicBezTo>
                  <a:cubicBezTo>
                    <a:pt x="57" y="368"/>
                    <a:pt x="57" y="368"/>
                    <a:pt x="57" y="368"/>
                  </a:cubicBezTo>
                  <a:cubicBezTo>
                    <a:pt x="57" y="368"/>
                    <a:pt x="57" y="368"/>
                    <a:pt x="57" y="368"/>
                  </a:cubicBezTo>
                  <a:cubicBezTo>
                    <a:pt x="56" y="368"/>
                    <a:pt x="56" y="368"/>
                    <a:pt x="56" y="368"/>
                  </a:cubicBezTo>
                  <a:cubicBezTo>
                    <a:pt x="55" y="369"/>
                    <a:pt x="55" y="369"/>
                    <a:pt x="55" y="369"/>
                  </a:cubicBezTo>
                  <a:cubicBezTo>
                    <a:pt x="54" y="369"/>
                    <a:pt x="54" y="369"/>
                    <a:pt x="54" y="369"/>
                  </a:cubicBezTo>
                  <a:cubicBezTo>
                    <a:pt x="55" y="370"/>
                    <a:pt x="55" y="370"/>
                    <a:pt x="55" y="370"/>
                  </a:cubicBezTo>
                  <a:cubicBezTo>
                    <a:pt x="56" y="370"/>
                    <a:pt x="56" y="370"/>
                    <a:pt x="56" y="370"/>
                  </a:cubicBezTo>
                  <a:cubicBezTo>
                    <a:pt x="57" y="370"/>
                    <a:pt x="57" y="370"/>
                    <a:pt x="57" y="370"/>
                  </a:cubicBezTo>
                  <a:cubicBezTo>
                    <a:pt x="57" y="370"/>
                    <a:pt x="57" y="370"/>
                    <a:pt x="57" y="370"/>
                  </a:cubicBezTo>
                  <a:cubicBezTo>
                    <a:pt x="55" y="371"/>
                    <a:pt x="55" y="371"/>
                    <a:pt x="55" y="371"/>
                  </a:cubicBezTo>
                  <a:cubicBezTo>
                    <a:pt x="54" y="371"/>
                    <a:pt x="54" y="371"/>
                    <a:pt x="54" y="371"/>
                  </a:cubicBezTo>
                  <a:cubicBezTo>
                    <a:pt x="52" y="370"/>
                    <a:pt x="52" y="370"/>
                    <a:pt x="52" y="370"/>
                  </a:cubicBezTo>
                  <a:cubicBezTo>
                    <a:pt x="51" y="370"/>
                    <a:pt x="51" y="370"/>
                    <a:pt x="51" y="370"/>
                  </a:cubicBezTo>
                  <a:cubicBezTo>
                    <a:pt x="51" y="371"/>
                    <a:pt x="51" y="371"/>
                    <a:pt x="51" y="371"/>
                  </a:cubicBezTo>
                  <a:cubicBezTo>
                    <a:pt x="51" y="372"/>
                    <a:pt x="51" y="372"/>
                    <a:pt x="51" y="372"/>
                  </a:cubicBezTo>
                  <a:cubicBezTo>
                    <a:pt x="52" y="373"/>
                    <a:pt x="52" y="373"/>
                    <a:pt x="52" y="373"/>
                  </a:cubicBezTo>
                  <a:cubicBezTo>
                    <a:pt x="53" y="372"/>
                    <a:pt x="53" y="372"/>
                    <a:pt x="53" y="372"/>
                  </a:cubicBezTo>
                  <a:cubicBezTo>
                    <a:pt x="55" y="372"/>
                    <a:pt x="55" y="372"/>
                    <a:pt x="55" y="372"/>
                  </a:cubicBezTo>
                  <a:cubicBezTo>
                    <a:pt x="56" y="373"/>
                    <a:pt x="56" y="373"/>
                    <a:pt x="56" y="373"/>
                  </a:cubicBezTo>
                  <a:cubicBezTo>
                    <a:pt x="56" y="373"/>
                    <a:pt x="56" y="373"/>
                    <a:pt x="56" y="373"/>
                  </a:cubicBezTo>
                  <a:cubicBezTo>
                    <a:pt x="55" y="374"/>
                    <a:pt x="55" y="374"/>
                    <a:pt x="55" y="374"/>
                  </a:cubicBezTo>
                  <a:cubicBezTo>
                    <a:pt x="53" y="374"/>
                    <a:pt x="53" y="374"/>
                    <a:pt x="53" y="374"/>
                  </a:cubicBezTo>
                  <a:cubicBezTo>
                    <a:pt x="52" y="374"/>
                    <a:pt x="52" y="374"/>
                    <a:pt x="52" y="374"/>
                  </a:cubicBezTo>
                  <a:cubicBezTo>
                    <a:pt x="50" y="373"/>
                    <a:pt x="50" y="373"/>
                    <a:pt x="50" y="373"/>
                  </a:cubicBezTo>
                  <a:cubicBezTo>
                    <a:pt x="49" y="373"/>
                    <a:pt x="49" y="373"/>
                    <a:pt x="49" y="373"/>
                  </a:cubicBezTo>
                  <a:cubicBezTo>
                    <a:pt x="49" y="374"/>
                    <a:pt x="49" y="374"/>
                    <a:pt x="49" y="374"/>
                  </a:cubicBezTo>
                  <a:cubicBezTo>
                    <a:pt x="49" y="377"/>
                    <a:pt x="49" y="377"/>
                    <a:pt x="49" y="377"/>
                  </a:cubicBezTo>
                  <a:cubicBezTo>
                    <a:pt x="48" y="378"/>
                    <a:pt x="48" y="378"/>
                    <a:pt x="48" y="378"/>
                  </a:cubicBezTo>
                  <a:cubicBezTo>
                    <a:pt x="48" y="379"/>
                    <a:pt x="48" y="379"/>
                    <a:pt x="48" y="379"/>
                  </a:cubicBezTo>
                  <a:cubicBezTo>
                    <a:pt x="50" y="379"/>
                    <a:pt x="50" y="379"/>
                    <a:pt x="50" y="379"/>
                  </a:cubicBezTo>
                  <a:cubicBezTo>
                    <a:pt x="53" y="377"/>
                    <a:pt x="53" y="377"/>
                    <a:pt x="53" y="377"/>
                  </a:cubicBezTo>
                  <a:cubicBezTo>
                    <a:pt x="54" y="377"/>
                    <a:pt x="54" y="377"/>
                    <a:pt x="54" y="377"/>
                  </a:cubicBezTo>
                  <a:cubicBezTo>
                    <a:pt x="57" y="376"/>
                    <a:pt x="57" y="376"/>
                    <a:pt x="57" y="376"/>
                  </a:cubicBezTo>
                  <a:cubicBezTo>
                    <a:pt x="59" y="375"/>
                    <a:pt x="59" y="375"/>
                    <a:pt x="59" y="375"/>
                  </a:cubicBezTo>
                  <a:cubicBezTo>
                    <a:pt x="60" y="373"/>
                    <a:pt x="60" y="373"/>
                    <a:pt x="60" y="373"/>
                  </a:cubicBezTo>
                  <a:cubicBezTo>
                    <a:pt x="62" y="371"/>
                    <a:pt x="62" y="371"/>
                    <a:pt x="62" y="371"/>
                  </a:cubicBezTo>
                  <a:cubicBezTo>
                    <a:pt x="66" y="369"/>
                    <a:pt x="66" y="369"/>
                    <a:pt x="66" y="369"/>
                  </a:cubicBezTo>
                  <a:cubicBezTo>
                    <a:pt x="68" y="368"/>
                    <a:pt x="68" y="368"/>
                    <a:pt x="68" y="368"/>
                  </a:cubicBezTo>
                  <a:cubicBezTo>
                    <a:pt x="70" y="369"/>
                    <a:pt x="70" y="369"/>
                    <a:pt x="70" y="369"/>
                  </a:cubicBezTo>
                  <a:cubicBezTo>
                    <a:pt x="70" y="369"/>
                    <a:pt x="70" y="369"/>
                    <a:pt x="70" y="369"/>
                  </a:cubicBezTo>
                  <a:cubicBezTo>
                    <a:pt x="69" y="370"/>
                    <a:pt x="69" y="370"/>
                    <a:pt x="69" y="370"/>
                  </a:cubicBezTo>
                  <a:cubicBezTo>
                    <a:pt x="68" y="370"/>
                    <a:pt x="68" y="370"/>
                    <a:pt x="68" y="370"/>
                  </a:cubicBezTo>
                  <a:cubicBezTo>
                    <a:pt x="65" y="371"/>
                    <a:pt x="65" y="371"/>
                    <a:pt x="65" y="371"/>
                  </a:cubicBezTo>
                  <a:cubicBezTo>
                    <a:pt x="63" y="372"/>
                    <a:pt x="63" y="372"/>
                    <a:pt x="63" y="372"/>
                  </a:cubicBezTo>
                  <a:cubicBezTo>
                    <a:pt x="60" y="375"/>
                    <a:pt x="60" y="375"/>
                    <a:pt x="60" y="375"/>
                  </a:cubicBezTo>
                  <a:cubicBezTo>
                    <a:pt x="59" y="377"/>
                    <a:pt x="59" y="377"/>
                    <a:pt x="59" y="377"/>
                  </a:cubicBezTo>
                  <a:cubicBezTo>
                    <a:pt x="56" y="377"/>
                    <a:pt x="56" y="377"/>
                    <a:pt x="56" y="377"/>
                  </a:cubicBezTo>
                  <a:cubicBezTo>
                    <a:pt x="55" y="378"/>
                    <a:pt x="55" y="378"/>
                    <a:pt x="55" y="378"/>
                  </a:cubicBezTo>
                  <a:cubicBezTo>
                    <a:pt x="52" y="379"/>
                    <a:pt x="52" y="379"/>
                    <a:pt x="52" y="379"/>
                  </a:cubicBezTo>
                  <a:cubicBezTo>
                    <a:pt x="50" y="380"/>
                    <a:pt x="50" y="380"/>
                    <a:pt x="50" y="380"/>
                  </a:cubicBezTo>
                  <a:cubicBezTo>
                    <a:pt x="49" y="380"/>
                    <a:pt x="49" y="380"/>
                    <a:pt x="49" y="380"/>
                  </a:cubicBezTo>
                  <a:cubicBezTo>
                    <a:pt x="49" y="381"/>
                    <a:pt x="49" y="381"/>
                    <a:pt x="49" y="381"/>
                  </a:cubicBezTo>
                  <a:cubicBezTo>
                    <a:pt x="50" y="381"/>
                    <a:pt x="50" y="381"/>
                    <a:pt x="50" y="381"/>
                  </a:cubicBezTo>
                  <a:cubicBezTo>
                    <a:pt x="51" y="381"/>
                    <a:pt x="51" y="381"/>
                    <a:pt x="51" y="381"/>
                  </a:cubicBezTo>
                  <a:cubicBezTo>
                    <a:pt x="51" y="381"/>
                    <a:pt x="51" y="381"/>
                    <a:pt x="51" y="381"/>
                  </a:cubicBezTo>
                  <a:cubicBezTo>
                    <a:pt x="51" y="382"/>
                    <a:pt x="51" y="382"/>
                    <a:pt x="51" y="382"/>
                  </a:cubicBezTo>
                  <a:cubicBezTo>
                    <a:pt x="53" y="381"/>
                    <a:pt x="53" y="381"/>
                    <a:pt x="53" y="381"/>
                  </a:cubicBezTo>
                  <a:cubicBezTo>
                    <a:pt x="54" y="380"/>
                    <a:pt x="54" y="380"/>
                    <a:pt x="54" y="380"/>
                  </a:cubicBezTo>
                  <a:cubicBezTo>
                    <a:pt x="54" y="380"/>
                    <a:pt x="54" y="380"/>
                    <a:pt x="54" y="380"/>
                  </a:cubicBezTo>
                  <a:cubicBezTo>
                    <a:pt x="56" y="381"/>
                    <a:pt x="56" y="381"/>
                    <a:pt x="56" y="381"/>
                  </a:cubicBezTo>
                  <a:cubicBezTo>
                    <a:pt x="56" y="381"/>
                    <a:pt x="56" y="381"/>
                    <a:pt x="56" y="381"/>
                  </a:cubicBezTo>
                  <a:cubicBezTo>
                    <a:pt x="57" y="381"/>
                    <a:pt x="57" y="381"/>
                    <a:pt x="57" y="381"/>
                  </a:cubicBezTo>
                  <a:cubicBezTo>
                    <a:pt x="59" y="380"/>
                    <a:pt x="59" y="380"/>
                    <a:pt x="59" y="380"/>
                  </a:cubicBezTo>
                  <a:cubicBezTo>
                    <a:pt x="60" y="380"/>
                    <a:pt x="60" y="380"/>
                    <a:pt x="60" y="380"/>
                  </a:cubicBezTo>
                  <a:cubicBezTo>
                    <a:pt x="61" y="380"/>
                    <a:pt x="61" y="380"/>
                    <a:pt x="61" y="380"/>
                  </a:cubicBezTo>
                  <a:cubicBezTo>
                    <a:pt x="60" y="381"/>
                    <a:pt x="60" y="381"/>
                    <a:pt x="60" y="381"/>
                  </a:cubicBezTo>
                  <a:cubicBezTo>
                    <a:pt x="59" y="381"/>
                    <a:pt x="59" y="381"/>
                    <a:pt x="59" y="381"/>
                  </a:cubicBezTo>
                  <a:cubicBezTo>
                    <a:pt x="58" y="382"/>
                    <a:pt x="58" y="382"/>
                    <a:pt x="58" y="382"/>
                  </a:cubicBezTo>
                  <a:cubicBezTo>
                    <a:pt x="56" y="383"/>
                    <a:pt x="56" y="383"/>
                    <a:pt x="56" y="383"/>
                  </a:cubicBezTo>
                  <a:cubicBezTo>
                    <a:pt x="55" y="382"/>
                    <a:pt x="55" y="382"/>
                    <a:pt x="55" y="382"/>
                  </a:cubicBezTo>
                  <a:cubicBezTo>
                    <a:pt x="54" y="382"/>
                    <a:pt x="54" y="382"/>
                    <a:pt x="54" y="382"/>
                  </a:cubicBezTo>
                  <a:cubicBezTo>
                    <a:pt x="53" y="382"/>
                    <a:pt x="53" y="382"/>
                    <a:pt x="53" y="382"/>
                  </a:cubicBezTo>
                  <a:cubicBezTo>
                    <a:pt x="53" y="383"/>
                    <a:pt x="53" y="383"/>
                    <a:pt x="53" y="383"/>
                  </a:cubicBezTo>
                  <a:cubicBezTo>
                    <a:pt x="51" y="384"/>
                    <a:pt x="51" y="384"/>
                    <a:pt x="51" y="384"/>
                  </a:cubicBezTo>
                  <a:cubicBezTo>
                    <a:pt x="50" y="384"/>
                    <a:pt x="50" y="384"/>
                    <a:pt x="50" y="384"/>
                  </a:cubicBezTo>
                  <a:cubicBezTo>
                    <a:pt x="52" y="385"/>
                    <a:pt x="52" y="385"/>
                    <a:pt x="52" y="385"/>
                  </a:cubicBezTo>
                  <a:cubicBezTo>
                    <a:pt x="52" y="385"/>
                    <a:pt x="52" y="385"/>
                    <a:pt x="52" y="385"/>
                  </a:cubicBezTo>
                  <a:cubicBezTo>
                    <a:pt x="54" y="386"/>
                    <a:pt x="54" y="386"/>
                    <a:pt x="54" y="386"/>
                  </a:cubicBezTo>
                  <a:cubicBezTo>
                    <a:pt x="53" y="387"/>
                    <a:pt x="53" y="387"/>
                    <a:pt x="53" y="387"/>
                  </a:cubicBezTo>
                  <a:cubicBezTo>
                    <a:pt x="52" y="388"/>
                    <a:pt x="52" y="388"/>
                    <a:pt x="52" y="388"/>
                  </a:cubicBezTo>
                  <a:cubicBezTo>
                    <a:pt x="54" y="388"/>
                    <a:pt x="54" y="388"/>
                    <a:pt x="54" y="388"/>
                  </a:cubicBezTo>
                  <a:cubicBezTo>
                    <a:pt x="53" y="389"/>
                    <a:pt x="53" y="389"/>
                    <a:pt x="53" y="389"/>
                  </a:cubicBezTo>
                  <a:cubicBezTo>
                    <a:pt x="54" y="390"/>
                    <a:pt x="54" y="390"/>
                    <a:pt x="54" y="390"/>
                  </a:cubicBezTo>
                  <a:cubicBezTo>
                    <a:pt x="54" y="390"/>
                    <a:pt x="54" y="390"/>
                    <a:pt x="54" y="390"/>
                  </a:cubicBezTo>
                  <a:cubicBezTo>
                    <a:pt x="55" y="389"/>
                    <a:pt x="55" y="389"/>
                    <a:pt x="55" y="389"/>
                  </a:cubicBezTo>
                  <a:cubicBezTo>
                    <a:pt x="57" y="388"/>
                    <a:pt x="57" y="388"/>
                    <a:pt x="57" y="388"/>
                  </a:cubicBezTo>
                  <a:cubicBezTo>
                    <a:pt x="58" y="388"/>
                    <a:pt x="58" y="388"/>
                    <a:pt x="58" y="388"/>
                  </a:cubicBezTo>
                  <a:cubicBezTo>
                    <a:pt x="58" y="386"/>
                    <a:pt x="58" y="386"/>
                    <a:pt x="58" y="386"/>
                  </a:cubicBezTo>
                  <a:cubicBezTo>
                    <a:pt x="59" y="386"/>
                    <a:pt x="59" y="386"/>
                    <a:pt x="59" y="386"/>
                  </a:cubicBezTo>
                  <a:cubicBezTo>
                    <a:pt x="60" y="386"/>
                    <a:pt x="60" y="386"/>
                    <a:pt x="60" y="386"/>
                  </a:cubicBezTo>
                  <a:cubicBezTo>
                    <a:pt x="63" y="384"/>
                    <a:pt x="63" y="384"/>
                    <a:pt x="63" y="384"/>
                  </a:cubicBezTo>
                  <a:cubicBezTo>
                    <a:pt x="64" y="384"/>
                    <a:pt x="64" y="384"/>
                    <a:pt x="64" y="384"/>
                  </a:cubicBezTo>
                  <a:cubicBezTo>
                    <a:pt x="65" y="385"/>
                    <a:pt x="65" y="385"/>
                    <a:pt x="65" y="385"/>
                  </a:cubicBezTo>
                  <a:cubicBezTo>
                    <a:pt x="66" y="386"/>
                    <a:pt x="66" y="386"/>
                    <a:pt x="66" y="386"/>
                  </a:cubicBezTo>
                  <a:cubicBezTo>
                    <a:pt x="67" y="387"/>
                    <a:pt x="67" y="387"/>
                    <a:pt x="67" y="387"/>
                  </a:cubicBezTo>
                  <a:cubicBezTo>
                    <a:pt x="65" y="387"/>
                    <a:pt x="65" y="387"/>
                    <a:pt x="65" y="387"/>
                  </a:cubicBezTo>
                  <a:cubicBezTo>
                    <a:pt x="65" y="386"/>
                    <a:pt x="65" y="386"/>
                    <a:pt x="65" y="386"/>
                  </a:cubicBezTo>
                  <a:cubicBezTo>
                    <a:pt x="62" y="386"/>
                    <a:pt x="62" y="386"/>
                    <a:pt x="62" y="386"/>
                  </a:cubicBezTo>
                  <a:cubicBezTo>
                    <a:pt x="61" y="387"/>
                    <a:pt x="61" y="387"/>
                    <a:pt x="61" y="387"/>
                  </a:cubicBezTo>
                  <a:cubicBezTo>
                    <a:pt x="61" y="386"/>
                    <a:pt x="61" y="386"/>
                    <a:pt x="61" y="386"/>
                  </a:cubicBezTo>
                  <a:cubicBezTo>
                    <a:pt x="60" y="387"/>
                    <a:pt x="60" y="387"/>
                    <a:pt x="60" y="387"/>
                  </a:cubicBezTo>
                  <a:cubicBezTo>
                    <a:pt x="59" y="388"/>
                    <a:pt x="59" y="388"/>
                    <a:pt x="59" y="388"/>
                  </a:cubicBezTo>
                  <a:cubicBezTo>
                    <a:pt x="59" y="388"/>
                    <a:pt x="59" y="388"/>
                    <a:pt x="59" y="388"/>
                  </a:cubicBezTo>
                  <a:cubicBezTo>
                    <a:pt x="58" y="389"/>
                    <a:pt x="58" y="389"/>
                    <a:pt x="58" y="389"/>
                  </a:cubicBezTo>
                  <a:cubicBezTo>
                    <a:pt x="56" y="390"/>
                    <a:pt x="56" y="390"/>
                    <a:pt x="56" y="390"/>
                  </a:cubicBezTo>
                  <a:cubicBezTo>
                    <a:pt x="55" y="391"/>
                    <a:pt x="55" y="391"/>
                    <a:pt x="55" y="391"/>
                  </a:cubicBezTo>
                  <a:cubicBezTo>
                    <a:pt x="53" y="391"/>
                    <a:pt x="53" y="391"/>
                    <a:pt x="53" y="391"/>
                  </a:cubicBezTo>
                  <a:cubicBezTo>
                    <a:pt x="52" y="392"/>
                    <a:pt x="52" y="392"/>
                    <a:pt x="52" y="392"/>
                  </a:cubicBezTo>
                  <a:cubicBezTo>
                    <a:pt x="52" y="393"/>
                    <a:pt x="52" y="393"/>
                    <a:pt x="52" y="393"/>
                  </a:cubicBezTo>
                  <a:cubicBezTo>
                    <a:pt x="53" y="393"/>
                    <a:pt x="53" y="393"/>
                    <a:pt x="53" y="393"/>
                  </a:cubicBezTo>
                  <a:cubicBezTo>
                    <a:pt x="54" y="392"/>
                    <a:pt x="54" y="392"/>
                    <a:pt x="54" y="392"/>
                  </a:cubicBezTo>
                  <a:cubicBezTo>
                    <a:pt x="54" y="392"/>
                    <a:pt x="54" y="392"/>
                    <a:pt x="54" y="392"/>
                  </a:cubicBezTo>
                  <a:cubicBezTo>
                    <a:pt x="55" y="394"/>
                    <a:pt x="55" y="394"/>
                    <a:pt x="55" y="394"/>
                  </a:cubicBezTo>
                  <a:cubicBezTo>
                    <a:pt x="55" y="395"/>
                    <a:pt x="55" y="395"/>
                    <a:pt x="55" y="395"/>
                  </a:cubicBezTo>
                  <a:cubicBezTo>
                    <a:pt x="54" y="396"/>
                    <a:pt x="54" y="396"/>
                    <a:pt x="54" y="396"/>
                  </a:cubicBezTo>
                  <a:cubicBezTo>
                    <a:pt x="54" y="398"/>
                    <a:pt x="54" y="398"/>
                    <a:pt x="54" y="398"/>
                  </a:cubicBezTo>
                  <a:cubicBezTo>
                    <a:pt x="54" y="399"/>
                    <a:pt x="54" y="399"/>
                    <a:pt x="54" y="399"/>
                  </a:cubicBezTo>
                  <a:cubicBezTo>
                    <a:pt x="56" y="399"/>
                    <a:pt x="56" y="399"/>
                    <a:pt x="56" y="399"/>
                  </a:cubicBezTo>
                  <a:cubicBezTo>
                    <a:pt x="57" y="398"/>
                    <a:pt x="57" y="398"/>
                    <a:pt x="57" y="398"/>
                  </a:cubicBezTo>
                  <a:cubicBezTo>
                    <a:pt x="57" y="397"/>
                    <a:pt x="57" y="397"/>
                    <a:pt x="57" y="397"/>
                  </a:cubicBezTo>
                  <a:cubicBezTo>
                    <a:pt x="58" y="398"/>
                    <a:pt x="58" y="398"/>
                    <a:pt x="58" y="398"/>
                  </a:cubicBezTo>
                  <a:cubicBezTo>
                    <a:pt x="59" y="397"/>
                    <a:pt x="59" y="397"/>
                    <a:pt x="59" y="397"/>
                  </a:cubicBezTo>
                  <a:cubicBezTo>
                    <a:pt x="60" y="397"/>
                    <a:pt x="60" y="397"/>
                    <a:pt x="60" y="397"/>
                  </a:cubicBezTo>
                  <a:cubicBezTo>
                    <a:pt x="60" y="398"/>
                    <a:pt x="60" y="398"/>
                    <a:pt x="60" y="398"/>
                  </a:cubicBezTo>
                  <a:cubicBezTo>
                    <a:pt x="60" y="398"/>
                    <a:pt x="60" y="398"/>
                    <a:pt x="60" y="398"/>
                  </a:cubicBezTo>
                  <a:cubicBezTo>
                    <a:pt x="59" y="399"/>
                    <a:pt x="59" y="399"/>
                    <a:pt x="59" y="399"/>
                  </a:cubicBezTo>
                  <a:cubicBezTo>
                    <a:pt x="57" y="399"/>
                    <a:pt x="57" y="399"/>
                    <a:pt x="57" y="399"/>
                  </a:cubicBezTo>
                  <a:cubicBezTo>
                    <a:pt x="55" y="400"/>
                    <a:pt x="55" y="400"/>
                    <a:pt x="55" y="400"/>
                  </a:cubicBezTo>
                  <a:cubicBezTo>
                    <a:pt x="54" y="401"/>
                    <a:pt x="54" y="401"/>
                    <a:pt x="54" y="401"/>
                  </a:cubicBezTo>
                  <a:cubicBezTo>
                    <a:pt x="54" y="402"/>
                    <a:pt x="54" y="402"/>
                    <a:pt x="54" y="402"/>
                  </a:cubicBezTo>
                  <a:cubicBezTo>
                    <a:pt x="53" y="403"/>
                    <a:pt x="53" y="403"/>
                    <a:pt x="53" y="403"/>
                  </a:cubicBezTo>
                  <a:cubicBezTo>
                    <a:pt x="54" y="404"/>
                    <a:pt x="54" y="404"/>
                    <a:pt x="54" y="404"/>
                  </a:cubicBezTo>
                  <a:cubicBezTo>
                    <a:pt x="54" y="405"/>
                    <a:pt x="54" y="405"/>
                    <a:pt x="54" y="405"/>
                  </a:cubicBezTo>
                  <a:cubicBezTo>
                    <a:pt x="53" y="406"/>
                    <a:pt x="53" y="406"/>
                    <a:pt x="53" y="406"/>
                  </a:cubicBezTo>
                  <a:cubicBezTo>
                    <a:pt x="54" y="408"/>
                    <a:pt x="54" y="408"/>
                    <a:pt x="54" y="408"/>
                  </a:cubicBezTo>
                  <a:cubicBezTo>
                    <a:pt x="55" y="408"/>
                    <a:pt x="55" y="408"/>
                    <a:pt x="55" y="408"/>
                  </a:cubicBezTo>
                  <a:cubicBezTo>
                    <a:pt x="56" y="406"/>
                    <a:pt x="56" y="406"/>
                    <a:pt x="56" y="406"/>
                  </a:cubicBezTo>
                  <a:cubicBezTo>
                    <a:pt x="57" y="405"/>
                    <a:pt x="57" y="405"/>
                    <a:pt x="57" y="405"/>
                  </a:cubicBezTo>
                  <a:cubicBezTo>
                    <a:pt x="59" y="404"/>
                    <a:pt x="59" y="404"/>
                    <a:pt x="59" y="404"/>
                  </a:cubicBezTo>
                  <a:cubicBezTo>
                    <a:pt x="59" y="403"/>
                    <a:pt x="59" y="403"/>
                    <a:pt x="59" y="403"/>
                  </a:cubicBezTo>
                  <a:cubicBezTo>
                    <a:pt x="60" y="402"/>
                    <a:pt x="60" y="402"/>
                    <a:pt x="60" y="402"/>
                  </a:cubicBezTo>
                  <a:cubicBezTo>
                    <a:pt x="61" y="402"/>
                    <a:pt x="61" y="402"/>
                    <a:pt x="61" y="402"/>
                  </a:cubicBezTo>
                  <a:cubicBezTo>
                    <a:pt x="61" y="402"/>
                    <a:pt x="61" y="402"/>
                    <a:pt x="61" y="402"/>
                  </a:cubicBezTo>
                  <a:cubicBezTo>
                    <a:pt x="61" y="403"/>
                    <a:pt x="61" y="403"/>
                    <a:pt x="61" y="403"/>
                  </a:cubicBezTo>
                  <a:cubicBezTo>
                    <a:pt x="60" y="404"/>
                    <a:pt x="60" y="404"/>
                    <a:pt x="60" y="404"/>
                  </a:cubicBezTo>
                  <a:cubicBezTo>
                    <a:pt x="61" y="404"/>
                    <a:pt x="61" y="404"/>
                    <a:pt x="61" y="404"/>
                  </a:cubicBezTo>
                  <a:cubicBezTo>
                    <a:pt x="62" y="403"/>
                    <a:pt x="62" y="403"/>
                    <a:pt x="62" y="403"/>
                  </a:cubicBezTo>
                  <a:cubicBezTo>
                    <a:pt x="64" y="401"/>
                    <a:pt x="64" y="401"/>
                    <a:pt x="64" y="401"/>
                  </a:cubicBezTo>
                  <a:cubicBezTo>
                    <a:pt x="65" y="401"/>
                    <a:pt x="65" y="401"/>
                    <a:pt x="65" y="401"/>
                  </a:cubicBezTo>
                  <a:cubicBezTo>
                    <a:pt x="66" y="402"/>
                    <a:pt x="66" y="402"/>
                    <a:pt x="66" y="402"/>
                  </a:cubicBezTo>
                  <a:cubicBezTo>
                    <a:pt x="66" y="402"/>
                    <a:pt x="66" y="402"/>
                    <a:pt x="66" y="402"/>
                  </a:cubicBezTo>
                  <a:cubicBezTo>
                    <a:pt x="67" y="401"/>
                    <a:pt x="67" y="401"/>
                    <a:pt x="67" y="401"/>
                  </a:cubicBezTo>
                  <a:cubicBezTo>
                    <a:pt x="68" y="401"/>
                    <a:pt x="68" y="401"/>
                    <a:pt x="68" y="401"/>
                  </a:cubicBezTo>
                  <a:cubicBezTo>
                    <a:pt x="68" y="401"/>
                    <a:pt x="68" y="401"/>
                    <a:pt x="68" y="401"/>
                  </a:cubicBezTo>
                  <a:cubicBezTo>
                    <a:pt x="67" y="403"/>
                    <a:pt x="67" y="403"/>
                    <a:pt x="67" y="403"/>
                  </a:cubicBezTo>
                  <a:cubicBezTo>
                    <a:pt x="67" y="405"/>
                    <a:pt x="67" y="405"/>
                    <a:pt x="67" y="405"/>
                  </a:cubicBezTo>
                  <a:cubicBezTo>
                    <a:pt x="68" y="406"/>
                    <a:pt x="68" y="406"/>
                    <a:pt x="68" y="406"/>
                  </a:cubicBezTo>
                  <a:cubicBezTo>
                    <a:pt x="69" y="407"/>
                    <a:pt x="69" y="407"/>
                    <a:pt x="69" y="407"/>
                  </a:cubicBezTo>
                  <a:cubicBezTo>
                    <a:pt x="68" y="407"/>
                    <a:pt x="68" y="407"/>
                    <a:pt x="68" y="407"/>
                  </a:cubicBezTo>
                  <a:cubicBezTo>
                    <a:pt x="67" y="407"/>
                    <a:pt x="67" y="407"/>
                    <a:pt x="67" y="407"/>
                  </a:cubicBezTo>
                  <a:cubicBezTo>
                    <a:pt x="66" y="405"/>
                    <a:pt x="66" y="405"/>
                    <a:pt x="66" y="405"/>
                  </a:cubicBezTo>
                  <a:cubicBezTo>
                    <a:pt x="65" y="404"/>
                    <a:pt x="65" y="404"/>
                    <a:pt x="65" y="404"/>
                  </a:cubicBezTo>
                  <a:cubicBezTo>
                    <a:pt x="65" y="404"/>
                    <a:pt x="65" y="404"/>
                    <a:pt x="65" y="404"/>
                  </a:cubicBezTo>
                  <a:cubicBezTo>
                    <a:pt x="64" y="404"/>
                    <a:pt x="64" y="404"/>
                    <a:pt x="64" y="404"/>
                  </a:cubicBezTo>
                  <a:cubicBezTo>
                    <a:pt x="63" y="404"/>
                    <a:pt x="63" y="404"/>
                    <a:pt x="63" y="404"/>
                  </a:cubicBezTo>
                  <a:cubicBezTo>
                    <a:pt x="63" y="405"/>
                    <a:pt x="63" y="405"/>
                    <a:pt x="63" y="405"/>
                  </a:cubicBezTo>
                  <a:cubicBezTo>
                    <a:pt x="63" y="406"/>
                    <a:pt x="63" y="406"/>
                    <a:pt x="63" y="406"/>
                  </a:cubicBezTo>
                  <a:cubicBezTo>
                    <a:pt x="64" y="406"/>
                    <a:pt x="64" y="406"/>
                    <a:pt x="64" y="406"/>
                  </a:cubicBezTo>
                  <a:cubicBezTo>
                    <a:pt x="65" y="407"/>
                    <a:pt x="65" y="407"/>
                    <a:pt x="65" y="407"/>
                  </a:cubicBezTo>
                  <a:cubicBezTo>
                    <a:pt x="66" y="408"/>
                    <a:pt x="66" y="408"/>
                    <a:pt x="66" y="408"/>
                  </a:cubicBezTo>
                  <a:cubicBezTo>
                    <a:pt x="66" y="408"/>
                    <a:pt x="66" y="408"/>
                    <a:pt x="66" y="408"/>
                  </a:cubicBezTo>
                  <a:cubicBezTo>
                    <a:pt x="65" y="408"/>
                    <a:pt x="65" y="408"/>
                    <a:pt x="65" y="408"/>
                  </a:cubicBezTo>
                  <a:cubicBezTo>
                    <a:pt x="64" y="407"/>
                    <a:pt x="64" y="407"/>
                    <a:pt x="64" y="407"/>
                  </a:cubicBezTo>
                  <a:cubicBezTo>
                    <a:pt x="63" y="407"/>
                    <a:pt x="63" y="407"/>
                    <a:pt x="63" y="407"/>
                  </a:cubicBezTo>
                  <a:cubicBezTo>
                    <a:pt x="62" y="407"/>
                    <a:pt x="62" y="407"/>
                    <a:pt x="62" y="407"/>
                  </a:cubicBezTo>
                  <a:cubicBezTo>
                    <a:pt x="60" y="409"/>
                    <a:pt x="60" y="409"/>
                    <a:pt x="60" y="409"/>
                  </a:cubicBezTo>
                  <a:cubicBezTo>
                    <a:pt x="59" y="410"/>
                    <a:pt x="59" y="410"/>
                    <a:pt x="59" y="410"/>
                  </a:cubicBezTo>
                  <a:cubicBezTo>
                    <a:pt x="56" y="410"/>
                    <a:pt x="56" y="410"/>
                    <a:pt x="56" y="410"/>
                  </a:cubicBezTo>
                  <a:cubicBezTo>
                    <a:pt x="56" y="410"/>
                    <a:pt x="56" y="410"/>
                    <a:pt x="56" y="410"/>
                  </a:cubicBezTo>
                  <a:cubicBezTo>
                    <a:pt x="57" y="411"/>
                    <a:pt x="57" y="411"/>
                    <a:pt x="57" y="411"/>
                  </a:cubicBezTo>
                  <a:cubicBezTo>
                    <a:pt x="58" y="411"/>
                    <a:pt x="58" y="411"/>
                    <a:pt x="58" y="411"/>
                  </a:cubicBezTo>
                  <a:cubicBezTo>
                    <a:pt x="59" y="410"/>
                    <a:pt x="59" y="410"/>
                    <a:pt x="59" y="410"/>
                  </a:cubicBezTo>
                  <a:cubicBezTo>
                    <a:pt x="62" y="410"/>
                    <a:pt x="62" y="410"/>
                    <a:pt x="62" y="410"/>
                  </a:cubicBezTo>
                  <a:cubicBezTo>
                    <a:pt x="63" y="409"/>
                    <a:pt x="63" y="409"/>
                    <a:pt x="63" y="409"/>
                  </a:cubicBezTo>
                  <a:cubicBezTo>
                    <a:pt x="65" y="409"/>
                    <a:pt x="65" y="409"/>
                    <a:pt x="65" y="409"/>
                  </a:cubicBezTo>
                  <a:cubicBezTo>
                    <a:pt x="66" y="409"/>
                    <a:pt x="66" y="409"/>
                    <a:pt x="66" y="409"/>
                  </a:cubicBezTo>
                  <a:cubicBezTo>
                    <a:pt x="66" y="410"/>
                    <a:pt x="66" y="410"/>
                    <a:pt x="66" y="410"/>
                  </a:cubicBezTo>
                  <a:cubicBezTo>
                    <a:pt x="64" y="411"/>
                    <a:pt x="64" y="411"/>
                    <a:pt x="64" y="411"/>
                  </a:cubicBezTo>
                  <a:cubicBezTo>
                    <a:pt x="62" y="411"/>
                    <a:pt x="62" y="411"/>
                    <a:pt x="62" y="411"/>
                  </a:cubicBezTo>
                  <a:cubicBezTo>
                    <a:pt x="60" y="411"/>
                    <a:pt x="60" y="411"/>
                    <a:pt x="60" y="411"/>
                  </a:cubicBezTo>
                  <a:cubicBezTo>
                    <a:pt x="57" y="411"/>
                    <a:pt x="57" y="411"/>
                    <a:pt x="57" y="411"/>
                  </a:cubicBezTo>
                  <a:cubicBezTo>
                    <a:pt x="55" y="412"/>
                    <a:pt x="55" y="412"/>
                    <a:pt x="55" y="412"/>
                  </a:cubicBezTo>
                  <a:cubicBezTo>
                    <a:pt x="55" y="413"/>
                    <a:pt x="55" y="413"/>
                    <a:pt x="55" y="413"/>
                  </a:cubicBezTo>
                  <a:cubicBezTo>
                    <a:pt x="55" y="414"/>
                    <a:pt x="55" y="414"/>
                    <a:pt x="55" y="414"/>
                  </a:cubicBezTo>
                  <a:cubicBezTo>
                    <a:pt x="57" y="414"/>
                    <a:pt x="57" y="414"/>
                    <a:pt x="57" y="414"/>
                  </a:cubicBezTo>
                  <a:cubicBezTo>
                    <a:pt x="59" y="414"/>
                    <a:pt x="59" y="414"/>
                    <a:pt x="59" y="414"/>
                  </a:cubicBezTo>
                  <a:cubicBezTo>
                    <a:pt x="59" y="414"/>
                    <a:pt x="59" y="414"/>
                    <a:pt x="59" y="414"/>
                  </a:cubicBezTo>
                  <a:cubicBezTo>
                    <a:pt x="58" y="415"/>
                    <a:pt x="58" y="415"/>
                    <a:pt x="58" y="415"/>
                  </a:cubicBezTo>
                  <a:cubicBezTo>
                    <a:pt x="56" y="415"/>
                    <a:pt x="56" y="415"/>
                    <a:pt x="56" y="415"/>
                  </a:cubicBezTo>
                  <a:cubicBezTo>
                    <a:pt x="55" y="417"/>
                    <a:pt x="55" y="417"/>
                    <a:pt x="55" y="417"/>
                  </a:cubicBezTo>
                  <a:cubicBezTo>
                    <a:pt x="55" y="418"/>
                    <a:pt x="55" y="418"/>
                    <a:pt x="55" y="418"/>
                  </a:cubicBezTo>
                  <a:cubicBezTo>
                    <a:pt x="56" y="419"/>
                    <a:pt x="56" y="419"/>
                    <a:pt x="56" y="419"/>
                  </a:cubicBezTo>
                  <a:cubicBezTo>
                    <a:pt x="57" y="418"/>
                    <a:pt x="57" y="418"/>
                    <a:pt x="57" y="418"/>
                  </a:cubicBezTo>
                  <a:cubicBezTo>
                    <a:pt x="58" y="417"/>
                    <a:pt x="58" y="417"/>
                    <a:pt x="58" y="417"/>
                  </a:cubicBezTo>
                  <a:cubicBezTo>
                    <a:pt x="59" y="417"/>
                    <a:pt x="59" y="417"/>
                    <a:pt x="59" y="417"/>
                  </a:cubicBezTo>
                  <a:cubicBezTo>
                    <a:pt x="60" y="417"/>
                    <a:pt x="60" y="417"/>
                    <a:pt x="60" y="417"/>
                  </a:cubicBezTo>
                  <a:cubicBezTo>
                    <a:pt x="61" y="417"/>
                    <a:pt x="61" y="417"/>
                    <a:pt x="61" y="417"/>
                  </a:cubicBezTo>
                  <a:cubicBezTo>
                    <a:pt x="62" y="417"/>
                    <a:pt x="62" y="417"/>
                    <a:pt x="62" y="417"/>
                  </a:cubicBezTo>
                  <a:cubicBezTo>
                    <a:pt x="63" y="417"/>
                    <a:pt x="63" y="417"/>
                    <a:pt x="63" y="417"/>
                  </a:cubicBezTo>
                  <a:cubicBezTo>
                    <a:pt x="63" y="417"/>
                    <a:pt x="63" y="417"/>
                    <a:pt x="63" y="417"/>
                  </a:cubicBezTo>
                  <a:cubicBezTo>
                    <a:pt x="62" y="418"/>
                    <a:pt x="62" y="418"/>
                    <a:pt x="62" y="418"/>
                  </a:cubicBezTo>
                  <a:cubicBezTo>
                    <a:pt x="61" y="419"/>
                    <a:pt x="61" y="419"/>
                    <a:pt x="61" y="419"/>
                  </a:cubicBezTo>
                  <a:cubicBezTo>
                    <a:pt x="60" y="418"/>
                    <a:pt x="60" y="418"/>
                    <a:pt x="60" y="418"/>
                  </a:cubicBezTo>
                  <a:cubicBezTo>
                    <a:pt x="59" y="418"/>
                    <a:pt x="59" y="418"/>
                    <a:pt x="59" y="418"/>
                  </a:cubicBezTo>
                  <a:cubicBezTo>
                    <a:pt x="58" y="418"/>
                    <a:pt x="58" y="418"/>
                    <a:pt x="58" y="418"/>
                  </a:cubicBezTo>
                  <a:cubicBezTo>
                    <a:pt x="59" y="419"/>
                    <a:pt x="59" y="419"/>
                    <a:pt x="59" y="419"/>
                  </a:cubicBezTo>
                  <a:cubicBezTo>
                    <a:pt x="60" y="419"/>
                    <a:pt x="60" y="419"/>
                    <a:pt x="60" y="419"/>
                  </a:cubicBezTo>
                  <a:cubicBezTo>
                    <a:pt x="61" y="419"/>
                    <a:pt x="61" y="419"/>
                    <a:pt x="61" y="419"/>
                  </a:cubicBezTo>
                  <a:cubicBezTo>
                    <a:pt x="60" y="420"/>
                    <a:pt x="60" y="420"/>
                    <a:pt x="60" y="420"/>
                  </a:cubicBezTo>
                  <a:cubicBezTo>
                    <a:pt x="58" y="420"/>
                    <a:pt x="58" y="420"/>
                    <a:pt x="58" y="420"/>
                  </a:cubicBezTo>
                  <a:cubicBezTo>
                    <a:pt x="56" y="421"/>
                    <a:pt x="56" y="421"/>
                    <a:pt x="56" y="421"/>
                  </a:cubicBezTo>
                  <a:cubicBezTo>
                    <a:pt x="57" y="422"/>
                    <a:pt x="57" y="422"/>
                    <a:pt x="57" y="422"/>
                  </a:cubicBezTo>
                  <a:cubicBezTo>
                    <a:pt x="58" y="422"/>
                    <a:pt x="58" y="422"/>
                    <a:pt x="58" y="422"/>
                  </a:cubicBezTo>
                  <a:cubicBezTo>
                    <a:pt x="59" y="422"/>
                    <a:pt x="59" y="422"/>
                    <a:pt x="59" y="422"/>
                  </a:cubicBezTo>
                  <a:cubicBezTo>
                    <a:pt x="61" y="421"/>
                    <a:pt x="61" y="421"/>
                    <a:pt x="61" y="421"/>
                  </a:cubicBezTo>
                  <a:cubicBezTo>
                    <a:pt x="62" y="422"/>
                    <a:pt x="62" y="422"/>
                    <a:pt x="62" y="422"/>
                  </a:cubicBezTo>
                  <a:cubicBezTo>
                    <a:pt x="62" y="422"/>
                    <a:pt x="62" y="422"/>
                    <a:pt x="62" y="422"/>
                  </a:cubicBezTo>
                  <a:cubicBezTo>
                    <a:pt x="62" y="423"/>
                    <a:pt x="62" y="423"/>
                    <a:pt x="62" y="423"/>
                  </a:cubicBezTo>
                  <a:cubicBezTo>
                    <a:pt x="60" y="423"/>
                    <a:pt x="60" y="423"/>
                    <a:pt x="60" y="423"/>
                  </a:cubicBezTo>
                  <a:cubicBezTo>
                    <a:pt x="58" y="423"/>
                    <a:pt x="58" y="423"/>
                    <a:pt x="58" y="423"/>
                  </a:cubicBezTo>
                  <a:cubicBezTo>
                    <a:pt x="57" y="423"/>
                    <a:pt x="57" y="423"/>
                    <a:pt x="57" y="423"/>
                  </a:cubicBezTo>
                  <a:cubicBezTo>
                    <a:pt x="57" y="424"/>
                    <a:pt x="57" y="424"/>
                    <a:pt x="57" y="424"/>
                  </a:cubicBezTo>
                  <a:cubicBezTo>
                    <a:pt x="57" y="425"/>
                    <a:pt x="57" y="425"/>
                    <a:pt x="57" y="425"/>
                  </a:cubicBezTo>
                  <a:cubicBezTo>
                    <a:pt x="58" y="425"/>
                    <a:pt x="58" y="425"/>
                    <a:pt x="58" y="425"/>
                  </a:cubicBezTo>
                  <a:cubicBezTo>
                    <a:pt x="59" y="424"/>
                    <a:pt x="59" y="424"/>
                    <a:pt x="59" y="424"/>
                  </a:cubicBezTo>
                  <a:cubicBezTo>
                    <a:pt x="61" y="424"/>
                    <a:pt x="61" y="424"/>
                    <a:pt x="61" y="424"/>
                  </a:cubicBezTo>
                  <a:cubicBezTo>
                    <a:pt x="62" y="425"/>
                    <a:pt x="62" y="425"/>
                    <a:pt x="62" y="425"/>
                  </a:cubicBezTo>
                  <a:cubicBezTo>
                    <a:pt x="62" y="425"/>
                    <a:pt x="62" y="425"/>
                    <a:pt x="62" y="425"/>
                  </a:cubicBezTo>
                  <a:cubicBezTo>
                    <a:pt x="59" y="426"/>
                    <a:pt x="59" y="426"/>
                    <a:pt x="59" y="426"/>
                  </a:cubicBezTo>
                  <a:cubicBezTo>
                    <a:pt x="59" y="427"/>
                    <a:pt x="59" y="427"/>
                    <a:pt x="59" y="427"/>
                  </a:cubicBezTo>
                  <a:cubicBezTo>
                    <a:pt x="60" y="429"/>
                    <a:pt x="60" y="429"/>
                    <a:pt x="60" y="429"/>
                  </a:cubicBezTo>
                  <a:cubicBezTo>
                    <a:pt x="60" y="429"/>
                    <a:pt x="60" y="429"/>
                    <a:pt x="60" y="429"/>
                  </a:cubicBezTo>
                  <a:cubicBezTo>
                    <a:pt x="61" y="428"/>
                    <a:pt x="61" y="428"/>
                    <a:pt x="61" y="428"/>
                  </a:cubicBezTo>
                  <a:cubicBezTo>
                    <a:pt x="62" y="428"/>
                    <a:pt x="62" y="428"/>
                    <a:pt x="62" y="428"/>
                  </a:cubicBezTo>
                  <a:cubicBezTo>
                    <a:pt x="63" y="429"/>
                    <a:pt x="63" y="429"/>
                    <a:pt x="63" y="429"/>
                  </a:cubicBezTo>
                  <a:cubicBezTo>
                    <a:pt x="63" y="429"/>
                    <a:pt x="63" y="429"/>
                    <a:pt x="63" y="429"/>
                  </a:cubicBezTo>
                  <a:cubicBezTo>
                    <a:pt x="64" y="428"/>
                    <a:pt x="64" y="428"/>
                    <a:pt x="64" y="428"/>
                  </a:cubicBezTo>
                  <a:cubicBezTo>
                    <a:pt x="64" y="429"/>
                    <a:pt x="64" y="429"/>
                    <a:pt x="64" y="429"/>
                  </a:cubicBezTo>
                  <a:cubicBezTo>
                    <a:pt x="64" y="430"/>
                    <a:pt x="64" y="430"/>
                    <a:pt x="64" y="430"/>
                  </a:cubicBezTo>
                  <a:cubicBezTo>
                    <a:pt x="63" y="430"/>
                    <a:pt x="63" y="430"/>
                    <a:pt x="63" y="430"/>
                  </a:cubicBezTo>
                  <a:cubicBezTo>
                    <a:pt x="64" y="431"/>
                    <a:pt x="64" y="431"/>
                    <a:pt x="64" y="431"/>
                  </a:cubicBezTo>
                  <a:cubicBezTo>
                    <a:pt x="63" y="433"/>
                    <a:pt x="63" y="433"/>
                    <a:pt x="63" y="433"/>
                  </a:cubicBezTo>
                  <a:cubicBezTo>
                    <a:pt x="62" y="433"/>
                    <a:pt x="62" y="433"/>
                    <a:pt x="62" y="433"/>
                  </a:cubicBezTo>
                  <a:cubicBezTo>
                    <a:pt x="61" y="434"/>
                    <a:pt x="61" y="434"/>
                    <a:pt x="61" y="434"/>
                  </a:cubicBezTo>
                  <a:cubicBezTo>
                    <a:pt x="60" y="436"/>
                    <a:pt x="60" y="436"/>
                    <a:pt x="60" y="436"/>
                  </a:cubicBezTo>
                  <a:cubicBezTo>
                    <a:pt x="61" y="436"/>
                    <a:pt x="61" y="436"/>
                    <a:pt x="61" y="436"/>
                  </a:cubicBezTo>
                  <a:cubicBezTo>
                    <a:pt x="62" y="436"/>
                    <a:pt x="62" y="436"/>
                    <a:pt x="62" y="436"/>
                  </a:cubicBezTo>
                  <a:cubicBezTo>
                    <a:pt x="62" y="436"/>
                    <a:pt x="62" y="436"/>
                    <a:pt x="62" y="436"/>
                  </a:cubicBezTo>
                  <a:cubicBezTo>
                    <a:pt x="63" y="436"/>
                    <a:pt x="63" y="436"/>
                    <a:pt x="63" y="436"/>
                  </a:cubicBezTo>
                  <a:cubicBezTo>
                    <a:pt x="64" y="437"/>
                    <a:pt x="64" y="437"/>
                    <a:pt x="64" y="437"/>
                  </a:cubicBezTo>
                  <a:cubicBezTo>
                    <a:pt x="63" y="438"/>
                    <a:pt x="63" y="438"/>
                    <a:pt x="63" y="438"/>
                  </a:cubicBezTo>
                  <a:cubicBezTo>
                    <a:pt x="63" y="438"/>
                    <a:pt x="63" y="438"/>
                    <a:pt x="63" y="438"/>
                  </a:cubicBezTo>
                  <a:cubicBezTo>
                    <a:pt x="64" y="438"/>
                    <a:pt x="64" y="438"/>
                    <a:pt x="64" y="438"/>
                  </a:cubicBezTo>
                  <a:cubicBezTo>
                    <a:pt x="65" y="439"/>
                    <a:pt x="65" y="439"/>
                    <a:pt x="65" y="439"/>
                  </a:cubicBezTo>
                  <a:cubicBezTo>
                    <a:pt x="65" y="439"/>
                    <a:pt x="65" y="439"/>
                    <a:pt x="65" y="439"/>
                  </a:cubicBezTo>
                  <a:cubicBezTo>
                    <a:pt x="64" y="440"/>
                    <a:pt x="64" y="440"/>
                    <a:pt x="64" y="440"/>
                  </a:cubicBezTo>
                  <a:cubicBezTo>
                    <a:pt x="65" y="441"/>
                    <a:pt x="65" y="441"/>
                    <a:pt x="65" y="441"/>
                  </a:cubicBezTo>
                  <a:cubicBezTo>
                    <a:pt x="65" y="442"/>
                    <a:pt x="65" y="442"/>
                    <a:pt x="65" y="442"/>
                  </a:cubicBezTo>
                  <a:cubicBezTo>
                    <a:pt x="64" y="442"/>
                    <a:pt x="64" y="442"/>
                    <a:pt x="64" y="442"/>
                  </a:cubicBezTo>
                  <a:cubicBezTo>
                    <a:pt x="63" y="443"/>
                    <a:pt x="63" y="443"/>
                    <a:pt x="63" y="443"/>
                  </a:cubicBezTo>
                  <a:cubicBezTo>
                    <a:pt x="65" y="443"/>
                    <a:pt x="65" y="443"/>
                    <a:pt x="65" y="443"/>
                  </a:cubicBezTo>
                  <a:cubicBezTo>
                    <a:pt x="65" y="442"/>
                    <a:pt x="65" y="442"/>
                    <a:pt x="65" y="442"/>
                  </a:cubicBezTo>
                  <a:cubicBezTo>
                    <a:pt x="66" y="442"/>
                    <a:pt x="66" y="442"/>
                    <a:pt x="66" y="442"/>
                  </a:cubicBezTo>
                  <a:cubicBezTo>
                    <a:pt x="68" y="441"/>
                    <a:pt x="68" y="441"/>
                    <a:pt x="68" y="441"/>
                  </a:cubicBezTo>
                  <a:cubicBezTo>
                    <a:pt x="68" y="441"/>
                    <a:pt x="68" y="441"/>
                    <a:pt x="68" y="441"/>
                  </a:cubicBezTo>
                  <a:cubicBezTo>
                    <a:pt x="68" y="442"/>
                    <a:pt x="68" y="442"/>
                    <a:pt x="68" y="442"/>
                  </a:cubicBezTo>
                  <a:cubicBezTo>
                    <a:pt x="68" y="443"/>
                    <a:pt x="68" y="443"/>
                    <a:pt x="68" y="443"/>
                  </a:cubicBezTo>
                  <a:cubicBezTo>
                    <a:pt x="67" y="444"/>
                    <a:pt x="67" y="444"/>
                    <a:pt x="67" y="444"/>
                  </a:cubicBezTo>
                  <a:cubicBezTo>
                    <a:pt x="66" y="445"/>
                    <a:pt x="66" y="445"/>
                    <a:pt x="66" y="445"/>
                  </a:cubicBezTo>
                  <a:cubicBezTo>
                    <a:pt x="65" y="444"/>
                    <a:pt x="65" y="444"/>
                    <a:pt x="65" y="444"/>
                  </a:cubicBezTo>
                  <a:cubicBezTo>
                    <a:pt x="64" y="445"/>
                    <a:pt x="64" y="445"/>
                    <a:pt x="64" y="445"/>
                  </a:cubicBezTo>
                  <a:cubicBezTo>
                    <a:pt x="63" y="446"/>
                    <a:pt x="63" y="446"/>
                    <a:pt x="63" y="446"/>
                  </a:cubicBezTo>
                  <a:cubicBezTo>
                    <a:pt x="64" y="446"/>
                    <a:pt x="64" y="446"/>
                    <a:pt x="64" y="446"/>
                  </a:cubicBezTo>
                  <a:cubicBezTo>
                    <a:pt x="66" y="446"/>
                    <a:pt x="66" y="446"/>
                    <a:pt x="66" y="446"/>
                  </a:cubicBezTo>
                  <a:cubicBezTo>
                    <a:pt x="66" y="445"/>
                    <a:pt x="66" y="445"/>
                    <a:pt x="66" y="445"/>
                  </a:cubicBezTo>
                  <a:cubicBezTo>
                    <a:pt x="68" y="445"/>
                    <a:pt x="68" y="445"/>
                    <a:pt x="68" y="445"/>
                  </a:cubicBezTo>
                  <a:cubicBezTo>
                    <a:pt x="68" y="446"/>
                    <a:pt x="68" y="446"/>
                    <a:pt x="68" y="446"/>
                  </a:cubicBezTo>
                  <a:cubicBezTo>
                    <a:pt x="68" y="447"/>
                    <a:pt x="68" y="447"/>
                    <a:pt x="68" y="447"/>
                  </a:cubicBezTo>
                  <a:cubicBezTo>
                    <a:pt x="66" y="447"/>
                    <a:pt x="66" y="447"/>
                    <a:pt x="66" y="447"/>
                  </a:cubicBezTo>
                  <a:cubicBezTo>
                    <a:pt x="66" y="449"/>
                    <a:pt x="66" y="449"/>
                    <a:pt x="66" y="449"/>
                  </a:cubicBezTo>
                  <a:cubicBezTo>
                    <a:pt x="65" y="450"/>
                    <a:pt x="65" y="450"/>
                    <a:pt x="65" y="450"/>
                  </a:cubicBezTo>
                  <a:cubicBezTo>
                    <a:pt x="64" y="450"/>
                    <a:pt x="64" y="450"/>
                    <a:pt x="64" y="450"/>
                  </a:cubicBezTo>
                  <a:cubicBezTo>
                    <a:pt x="64" y="451"/>
                    <a:pt x="64" y="451"/>
                    <a:pt x="64" y="451"/>
                  </a:cubicBezTo>
                  <a:cubicBezTo>
                    <a:pt x="65" y="452"/>
                    <a:pt x="65" y="452"/>
                    <a:pt x="65" y="452"/>
                  </a:cubicBezTo>
                  <a:cubicBezTo>
                    <a:pt x="67" y="451"/>
                    <a:pt x="67" y="451"/>
                    <a:pt x="67" y="451"/>
                  </a:cubicBezTo>
                  <a:cubicBezTo>
                    <a:pt x="68" y="450"/>
                    <a:pt x="68" y="450"/>
                    <a:pt x="68" y="450"/>
                  </a:cubicBezTo>
                  <a:cubicBezTo>
                    <a:pt x="70" y="450"/>
                    <a:pt x="70" y="450"/>
                    <a:pt x="70" y="450"/>
                  </a:cubicBezTo>
                  <a:cubicBezTo>
                    <a:pt x="71" y="450"/>
                    <a:pt x="71" y="450"/>
                    <a:pt x="71" y="450"/>
                  </a:cubicBezTo>
                  <a:cubicBezTo>
                    <a:pt x="71" y="451"/>
                    <a:pt x="71" y="451"/>
                    <a:pt x="71" y="451"/>
                  </a:cubicBezTo>
                  <a:cubicBezTo>
                    <a:pt x="70" y="451"/>
                    <a:pt x="70" y="451"/>
                    <a:pt x="70" y="451"/>
                  </a:cubicBezTo>
                  <a:cubicBezTo>
                    <a:pt x="69" y="451"/>
                    <a:pt x="69" y="451"/>
                    <a:pt x="69" y="451"/>
                  </a:cubicBezTo>
                  <a:cubicBezTo>
                    <a:pt x="67" y="452"/>
                    <a:pt x="67" y="452"/>
                    <a:pt x="67" y="452"/>
                  </a:cubicBezTo>
                  <a:cubicBezTo>
                    <a:pt x="67" y="453"/>
                    <a:pt x="67" y="453"/>
                    <a:pt x="67" y="453"/>
                  </a:cubicBezTo>
                  <a:cubicBezTo>
                    <a:pt x="68" y="453"/>
                    <a:pt x="68" y="453"/>
                    <a:pt x="68" y="453"/>
                  </a:cubicBezTo>
                  <a:cubicBezTo>
                    <a:pt x="69" y="454"/>
                    <a:pt x="69" y="454"/>
                    <a:pt x="69" y="454"/>
                  </a:cubicBezTo>
                  <a:cubicBezTo>
                    <a:pt x="68" y="455"/>
                    <a:pt x="68" y="455"/>
                    <a:pt x="68" y="455"/>
                  </a:cubicBezTo>
                  <a:cubicBezTo>
                    <a:pt x="68" y="456"/>
                    <a:pt x="68" y="456"/>
                    <a:pt x="68" y="456"/>
                  </a:cubicBezTo>
                  <a:cubicBezTo>
                    <a:pt x="69" y="456"/>
                    <a:pt x="69" y="456"/>
                    <a:pt x="69" y="456"/>
                  </a:cubicBezTo>
                  <a:cubicBezTo>
                    <a:pt x="71" y="455"/>
                    <a:pt x="71" y="455"/>
                    <a:pt x="71" y="455"/>
                  </a:cubicBezTo>
                  <a:cubicBezTo>
                    <a:pt x="72" y="455"/>
                    <a:pt x="72" y="455"/>
                    <a:pt x="72" y="455"/>
                  </a:cubicBezTo>
                  <a:cubicBezTo>
                    <a:pt x="73" y="455"/>
                    <a:pt x="73" y="455"/>
                    <a:pt x="73" y="455"/>
                  </a:cubicBezTo>
                  <a:cubicBezTo>
                    <a:pt x="74" y="456"/>
                    <a:pt x="74" y="456"/>
                    <a:pt x="74" y="456"/>
                  </a:cubicBezTo>
                  <a:cubicBezTo>
                    <a:pt x="74" y="458"/>
                    <a:pt x="74" y="458"/>
                    <a:pt x="74" y="458"/>
                  </a:cubicBezTo>
                  <a:cubicBezTo>
                    <a:pt x="75" y="458"/>
                    <a:pt x="75" y="458"/>
                    <a:pt x="75" y="458"/>
                  </a:cubicBezTo>
                  <a:cubicBezTo>
                    <a:pt x="76" y="459"/>
                    <a:pt x="76" y="459"/>
                    <a:pt x="76" y="459"/>
                  </a:cubicBezTo>
                  <a:cubicBezTo>
                    <a:pt x="75" y="460"/>
                    <a:pt x="75" y="460"/>
                    <a:pt x="75" y="460"/>
                  </a:cubicBezTo>
                  <a:cubicBezTo>
                    <a:pt x="73" y="460"/>
                    <a:pt x="73" y="460"/>
                    <a:pt x="73" y="460"/>
                  </a:cubicBezTo>
                  <a:cubicBezTo>
                    <a:pt x="73" y="461"/>
                    <a:pt x="73" y="461"/>
                    <a:pt x="73" y="461"/>
                  </a:cubicBezTo>
                  <a:cubicBezTo>
                    <a:pt x="73" y="462"/>
                    <a:pt x="73" y="462"/>
                    <a:pt x="73" y="462"/>
                  </a:cubicBezTo>
                  <a:cubicBezTo>
                    <a:pt x="75" y="463"/>
                    <a:pt x="75" y="463"/>
                    <a:pt x="75" y="463"/>
                  </a:cubicBezTo>
                  <a:cubicBezTo>
                    <a:pt x="76" y="462"/>
                    <a:pt x="76" y="462"/>
                    <a:pt x="76" y="462"/>
                  </a:cubicBezTo>
                  <a:cubicBezTo>
                    <a:pt x="76" y="461"/>
                    <a:pt x="76" y="461"/>
                    <a:pt x="76" y="461"/>
                  </a:cubicBezTo>
                  <a:cubicBezTo>
                    <a:pt x="76" y="461"/>
                    <a:pt x="76" y="461"/>
                    <a:pt x="76" y="461"/>
                  </a:cubicBezTo>
                  <a:cubicBezTo>
                    <a:pt x="76" y="460"/>
                    <a:pt x="76" y="460"/>
                    <a:pt x="76" y="460"/>
                  </a:cubicBezTo>
                  <a:cubicBezTo>
                    <a:pt x="77" y="461"/>
                    <a:pt x="77" y="461"/>
                    <a:pt x="77" y="461"/>
                  </a:cubicBezTo>
                  <a:cubicBezTo>
                    <a:pt x="78" y="460"/>
                    <a:pt x="78" y="460"/>
                    <a:pt x="78" y="460"/>
                  </a:cubicBezTo>
                  <a:cubicBezTo>
                    <a:pt x="80" y="460"/>
                    <a:pt x="80" y="460"/>
                    <a:pt x="80" y="460"/>
                  </a:cubicBezTo>
                  <a:cubicBezTo>
                    <a:pt x="81" y="460"/>
                    <a:pt x="81" y="460"/>
                    <a:pt x="81" y="460"/>
                  </a:cubicBezTo>
                  <a:cubicBezTo>
                    <a:pt x="82" y="461"/>
                    <a:pt x="82" y="461"/>
                    <a:pt x="82" y="461"/>
                  </a:cubicBezTo>
                  <a:cubicBezTo>
                    <a:pt x="82" y="460"/>
                    <a:pt x="82" y="460"/>
                    <a:pt x="82" y="460"/>
                  </a:cubicBezTo>
                  <a:cubicBezTo>
                    <a:pt x="83" y="459"/>
                    <a:pt x="83" y="459"/>
                    <a:pt x="83" y="459"/>
                  </a:cubicBezTo>
                  <a:cubicBezTo>
                    <a:pt x="84" y="458"/>
                    <a:pt x="84" y="458"/>
                    <a:pt x="84" y="458"/>
                  </a:cubicBezTo>
                  <a:cubicBezTo>
                    <a:pt x="85" y="458"/>
                    <a:pt x="85" y="458"/>
                    <a:pt x="85" y="458"/>
                  </a:cubicBezTo>
                  <a:cubicBezTo>
                    <a:pt x="86" y="458"/>
                    <a:pt x="86" y="458"/>
                    <a:pt x="86" y="458"/>
                  </a:cubicBezTo>
                  <a:cubicBezTo>
                    <a:pt x="87" y="459"/>
                    <a:pt x="87" y="459"/>
                    <a:pt x="87" y="459"/>
                  </a:cubicBezTo>
                  <a:cubicBezTo>
                    <a:pt x="88" y="458"/>
                    <a:pt x="88" y="458"/>
                    <a:pt x="88" y="458"/>
                  </a:cubicBezTo>
                  <a:cubicBezTo>
                    <a:pt x="89" y="457"/>
                    <a:pt x="89" y="457"/>
                    <a:pt x="89" y="457"/>
                  </a:cubicBezTo>
                  <a:cubicBezTo>
                    <a:pt x="88" y="456"/>
                    <a:pt x="88" y="456"/>
                    <a:pt x="88" y="456"/>
                  </a:cubicBezTo>
                  <a:cubicBezTo>
                    <a:pt x="88" y="455"/>
                    <a:pt x="88" y="455"/>
                    <a:pt x="88" y="455"/>
                  </a:cubicBezTo>
                  <a:cubicBezTo>
                    <a:pt x="89" y="455"/>
                    <a:pt x="89" y="455"/>
                    <a:pt x="89" y="455"/>
                  </a:cubicBezTo>
                  <a:cubicBezTo>
                    <a:pt x="89" y="455"/>
                    <a:pt x="89" y="455"/>
                    <a:pt x="89" y="455"/>
                  </a:cubicBezTo>
                  <a:cubicBezTo>
                    <a:pt x="90" y="457"/>
                    <a:pt x="90" y="457"/>
                    <a:pt x="90" y="457"/>
                  </a:cubicBezTo>
                  <a:cubicBezTo>
                    <a:pt x="90" y="458"/>
                    <a:pt x="90" y="458"/>
                    <a:pt x="90" y="458"/>
                  </a:cubicBezTo>
                  <a:cubicBezTo>
                    <a:pt x="89" y="460"/>
                    <a:pt x="89" y="460"/>
                    <a:pt x="89" y="460"/>
                  </a:cubicBezTo>
                  <a:cubicBezTo>
                    <a:pt x="88" y="460"/>
                    <a:pt x="88" y="460"/>
                    <a:pt x="88" y="460"/>
                  </a:cubicBezTo>
                  <a:cubicBezTo>
                    <a:pt x="87" y="461"/>
                    <a:pt x="87" y="461"/>
                    <a:pt x="87" y="461"/>
                  </a:cubicBezTo>
                  <a:cubicBezTo>
                    <a:pt x="87" y="461"/>
                    <a:pt x="87" y="461"/>
                    <a:pt x="87" y="461"/>
                  </a:cubicBezTo>
                  <a:cubicBezTo>
                    <a:pt x="89" y="461"/>
                    <a:pt x="89" y="461"/>
                    <a:pt x="89" y="461"/>
                  </a:cubicBezTo>
                  <a:cubicBezTo>
                    <a:pt x="92" y="459"/>
                    <a:pt x="92" y="459"/>
                    <a:pt x="92" y="459"/>
                  </a:cubicBezTo>
                  <a:cubicBezTo>
                    <a:pt x="93" y="457"/>
                    <a:pt x="93" y="457"/>
                    <a:pt x="93" y="457"/>
                  </a:cubicBezTo>
                  <a:cubicBezTo>
                    <a:pt x="94" y="457"/>
                    <a:pt x="94" y="457"/>
                    <a:pt x="94" y="457"/>
                  </a:cubicBezTo>
                  <a:cubicBezTo>
                    <a:pt x="95" y="458"/>
                    <a:pt x="95" y="458"/>
                    <a:pt x="95" y="458"/>
                  </a:cubicBezTo>
                  <a:cubicBezTo>
                    <a:pt x="95" y="459"/>
                    <a:pt x="95" y="459"/>
                    <a:pt x="95" y="459"/>
                  </a:cubicBezTo>
                  <a:cubicBezTo>
                    <a:pt x="93" y="460"/>
                    <a:pt x="93" y="460"/>
                    <a:pt x="93" y="460"/>
                  </a:cubicBezTo>
                  <a:cubicBezTo>
                    <a:pt x="92" y="460"/>
                    <a:pt x="92" y="460"/>
                    <a:pt x="92" y="460"/>
                  </a:cubicBezTo>
                  <a:cubicBezTo>
                    <a:pt x="91" y="462"/>
                    <a:pt x="91" y="462"/>
                    <a:pt x="91" y="462"/>
                  </a:cubicBezTo>
                  <a:cubicBezTo>
                    <a:pt x="89" y="462"/>
                    <a:pt x="89" y="462"/>
                    <a:pt x="89" y="462"/>
                  </a:cubicBezTo>
                  <a:cubicBezTo>
                    <a:pt x="89" y="462"/>
                    <a:pt x="89" y="462"/>
                    <a:pt x="89" y="462"/>
                  </a:cubicBezTo>
                  <a:cubicBezTo>
                    <a:pt x="89" y="463"/>
                    <a:pt x="89" y="463"/>
                    <a:pt x="89" y="463"/>
                  </a:cubicBezTo>
                  <a:cubicBezTo>
                    <a:pt x="91" y="462"/>
                    <a:pt x="91" y="462"/>
                    <a:pt x="91" y="462"/>
                  </a:cubicBezTo>
                  <a:cubicBezTo>
                    <a:pt x="93" y="461"/>
                    <a:pt x="93" y="461"/>
                    <a:pt x="93" y="461"/>
                  </a:cubicBezTo>
                  <a:cubicBezTo>
                    <a:pt x="93" y="461"/>
                    <a:pt x="93" y="461"/>
                    <a:pt x="93" y="461"/>
                  </a:cubicBezTo>
                  <a:cubicBezTo>
                    <a:pt x="91" y="463"/>
                    <a:pt x="91" y="463"/>
                    <a:pt x="91" y="463"/>
                  </a:cubicBezTo>
                  <a:cubicBezTo>
                    <a:pt x="90" y="463"/>
                    <a:pt x="90" y="463"/>
                    <a:pt x="90" y="463"/>
                  </a:cubicBezTo>
                  <a:cubicBezTo>
                    <a:pt x="90" y="465"/>
                    <a:pt x="90" y="465"/>
                    <a:pt x="90" y="465"/>
                  </a:cubicBezTo>
                  <a:cubicBezTo>
                    <a:pt x="87" y="466"/>
                    <a:pt x="87" y="466"/>
                    <a:pt x="87" y="466"/>
                  </a:cubicBezTo>
                  <a:cubicBezTo>
                    <a:pt x="87" y="467"/>
                    <a:pt x="87" y="467"/>
                    <a:pt x="87" y="467"/>
                  </a:cubicBezTo>
                  <a:cubicBezTo>
                    <a:pt x="88" y="467"/>
                    <a:pt x="88" y="467"/>
                    <a:pt x="88" y="467"/>
                  </a:cubicBezTo>
                  <a:cubicBezTo>
                    <a:pt x="89" y="466"/>
                    <a:pt x="89" y="466"/>
                    <a:pt x="89" y="466"/>
                  </a:cubicBezTo>
                  <a:cubicBezTo>
                    <a:pt x="89" y="466"/>
                    <a:pt x="89" y="466"/>
                    <a:pt x="89" y="466"/>
                  </a:cubicBezTo>
                  <a:cubicBezTo>
                    <a:pt x="89" y="467"/>
                    <a:pt x="89" y="467"/>
                    <a:pt x="89" y="467"/>
                  </a:cubicBezTo>
                  <a:cubicBezTo>
                    <a:pt x="90" y="468"/>
                    <a:pt x="90" y="468"/>
                    <a:pt x="90" y="468"/>
                  </a:cubicBezTo>
                  <a:cubicBezTo>
                    <a:pt x="90" y="467"/>
                    <a:pt x="90" y="467"/>
                    <a:pt x="90" y="467"/>
                  </a:cubicBezTo>
                  <a:cubicBezTo>
                    <a:pt x="91" y="467"/>
                    <a:pt x="91" y="467"/>
                    <a:pt x="91" y="467"/>
                  </a:cubicBezTo>
                  <a:cubicBezTo>
                    <a:pt x="92" y="466"/>
                    <a:pt x="92" y="466"/>
                    <a:pt x="92" y="466"/>
                  </a:cubicBezTo>
                  <a:cubicBezTo>
                    <a:pt x="93" y="465"/>
                    <a:pt x="93" y="465"/>
                    <a:pt x="93" y="465"/>
                  </a:cubicBezTo>
                  <a:cubicBezTo>
                    <a:pt x="93" y="466"/>
                    <a:pt x="93" y="466"/>
                    <a:pt x="93" y="466"/>
                  </a:cubicBezTo>
                  <a:cubicBezTo>
                    <a:pt x="92" y="467"/>
                    <a:pt x="92" y="467"/>
                    <a:pt x="92" y="467"/>
                  </a:cubicBezTo>
                  <a:cubicBezTo>
                    <a:pt x="91" y="468"/>
                    <a:pt x="91" y="468"/>
                    <a:pt x="91" y="468"/>
                  </a:cubicBezTo>
                  <a:cubicBezTo>
                    <a:pt x="92" y="469"/>
                    <a:pt x="92" y="469"/>
                    <a:pt x="92" y="469"/>
                  </a:cubicBezTo>
                  <a:cubicBezTo>
                    <a:pt x="93" y="468"/>
                    <a:pt x="93" y="468"/>
                    <a:pt x="93" y="468"/>
                  </a:cubicBezTo>
                  <a:cubicBezTo>
                    <a:pt x="94" y="467"/>
                    <a:pt x="94" y="467"/>
                    <a:pt x="94" y="467"/>
                  </a:cubicBezTo>
                  <a:cubicBezTo>
                    <a:pt x="94" y="467"/>
                    <a:pt x="94" y="467"/>
                    <a:pt x="94" y="467"/>
                  </a:cubicBezTo>
                  <a:cubicBezTo>
                    <a:pt x="95" y="467"/>
                    <a:pt x="95" y="467"/>
                    <a:pt x="95" y="467"/>
                  </a:cubicBezTo>
                  <a:cubicBezTo>
                    <a:pt x="94" y="468"/>
                    <a:pt x="94" y="468"/>
                    <a:pt x="94" y="468"/>
                  </a:cubicBezTo>
                  <a:cubicBezTo>
                    <a:pt x="94" y="470"/>
                    <a:pt x="94" y="470"/>
                    <a:pt x="94" y="470"/>
                  </a:cubicBezTo>
                  <a:cubicBezTo>
                    <a:pt x="93" y="471"/>
                    <a:pt x="93" y="471"/>
                    <a:pt x="93" y="471"/>
                  </a:cubicBezTo>
                  <a:cubicBezTo>
                    <a:pt x="92" y="473"/>
                    <a:pt x="92" y="473"/>
                    <a:pt x="92" y="473"/>
                  </a:cubicBezTo>
                  <a:cubicBezTo>
                    <a:pt x="93" y="473"/>
                    <a:pt x="93" y="473"/>
                    <a:pt x="93" y="473"/>
                  </a:cubicBezTo>
                  <a:cubicBezTo>
                    <a:pt x="94" y="472"/>
                    <a:pt x="94" y="472"/>
                    <a:pt x="94" y="472"/>
                  </a:cubicBezTo>
                  <a:cubicBezTo>
                    <a:pt x="96" y="469"/>
                    <a:pt x="96" y="469"/>
                    <a:pt x="96" y="469"/>
                  </a:cubicBezTo>
                  <a:cubicBezTo>
                    <a:pt x="97" y="468"/>
                    <a:pt x="97" y="468"/>
                    <a:pt x="97" y="468"/>
                  </a:cubicBezTo>
                  <a:cubicBezTo>
                    <a:pt x="97" y="468"/>
                    <a:pt x="97" y="468"/>
                    <a:pt x="97" y="468"/>
                  </a:cubicBezTo>
                  <a:cubicBezTo>
                    <a:pt x="95" y="471"/>
                    <a:pt x="95" y="471"/>
                    <a:pt x="95" y="471"/>
                  </a:cubicBezTo>
                  <a:cubicBezTo>
                    <a:pt x="96" y="472"/>
                    <a:pt x="96" y="472"/>
                    <a:pt x="96" y="472"/>
                  </a:cubicBezTo>
                  <a:cubicBezTo>
                    <a:pt x="95" y="473"/>
                    <a:pt x="95" y="473"/>
                    <a:pt x="95" y="473"/>
                  </a:cubicBezTo>
                  <a:cubicBezTo>
                    <a:pt x="94" y="474"/>
                    <a:pt x="94" y="474"/>
                    <a:pt x="94" y="474"/>
                  </a:cubicBezTo>
                  <a:cubicBezTo>
                    <a:pt x="95" y="475"/>
                    <a:pt x="95" y="475"/>
                    <a:pt x="95" y="475"/>
                  </a:cubicBezTo>
                  <a:cubicBezTo>
                    <a:pt x="96" y="474"/>
                    <a:pt x="96" y="474"/>
                    <a:pt x="96" y="474"/>
                  </a:cubicBezTo>
                  <a:cubicBezTo>
                    <a:pt x="96" y="473"/>
                    <a:pt x="96" y="473"/>
                    <a:pt x="96" y="473"/>
                  </a:cubicBezTo>
                  <a:cubicBezTo>
                    <a:pt x="96" y="472"/>
                    <a:pt x="96" y="472"/>
                    <a:pt x="96" y="472"/>
                  </a:cubicBezTo>
                  <a:cubicBezTo>
                    <a:pt x="97" y="472"/>
                    <a:pt x="97" y="472"/>
                    <a:pt x="97" y="472"/>
                  </a:cubicBezTo>
                  <a:cubicBezTo>
                    <a:pt x="98" y="473"/>
                    <a:pt x="98" y="473"/>
                    <a:pt x="98" y="473"/>
                  </a:cubicBezTo>
                  <a:cubicBezTo>
                    <a:pt x="98" y="470"/>
                    <a:pt x="98" y="470"/>
                    <a:pt x="98" y="470"/>
                  </a:cubicBezTo>
                  <a:cubicBezTo>
                    <a:pt x="99" y="470"/>
                    <a:pt x="99" y="470"/>
                    <a:pt x="99" y="470"/>
                  </a:cubicBezTo>
                  <a:cubicBezTo>
                    <a:pt x="100" y="469"/>
                    <a:pt x="100" y="469"/>
                    <a:pt x="100" y="469"/>
                  </a:cubicBezTo>
                  <a:cubicBezTo>
                    <a:pt x="100" y="469"/>
                    <a:pt x="100" y="469"/>
                    <a:pt x="100" y="469"/>
                  </a:cubicBezTo>
                  <a:cubicBezTo>
                    <a:pt x="100" y="470"/>
                    <a:pt x="100" y="470"/>
                    <a:pt x="100" y="470"/>
                  </a:cubicBezTo>
                  <a:cubicBezTo>
                    <a:pt x="100" y="470"/>
                    <a:pt x="100" y="470"/>
                    <a:pt x="100" y="470"/>
                  </a:cubicBezTo>
                  <a:cubicBezTo>
                    <a:pt x="100" y="472"/>
                    <a:pt x="100" y="472"/>
                    <a:pt x="100" y="472"/>
                  </a:cubicBezTo>
                  <a:cubicBezTo>
                    <a:pt x="100" y="472"/>
                    <a:pt x="100" y="472"/>
                    <a:pt x="100" y="472"/>
                  </a:cubicBezTo>
                  <a:cubicBezTo>
                    <a:pt x="102" y="472"/>
                    <a:pt x="102" y="472"/>
                    <a:pt x="102" y="472"/>
                  </a:cubicBezTo>
                  <a:cubicBezTo>
                    <a:pt x="106" y="475"/>
                    <a:pt x="106" y="475"/>
                    <a:pt x="106" y="475"/>
                  </a:cubicBezTo>
                  <a:cubicBezTo>
                    <a:pt x="107" y="475"/>
                    <a:pt x="107" y="475"/>
                    <a:pt x="107" y="475"/>
                  </a:cubicBezTo>
                  <a:cubicBezTo>
                    <a:pt x="107" y="474"/>
                    <a:pt x="107" y="474"/>
                    <a:pt x="107" y="474"/>
                  </a:cubicBezTo>
                  <a:cubicBezTo>
                    <a:pt x="108" y="473"/>
                    <a:pt x="108" y="473"/>
                    <a:pt x="108" y="473"/>
                  </a:cubicBezTo>
                  <a:cubicBezTo>
                    <a:pt x="108" y="473"/>
                    <a:pt x="108" y="473"/>
                    <a:pt x="108" y="473"/>
                  </a:cubicBezTo>
                  <a:cubicBezTo>
                    <a:pt x="108" y="472"/>
                    <a:pt x="108" y="472"/>
                    <a:pt x="108" y="472"/>
                  </a:cubicBezTo>
                  <a:cubicBezTo>
                    <a:pt x="108" y="472"/>
                    <a:pt x="108" y="472"/>
                    <a:pt x="108" y="472"/>
                  </a:cubicBezTo>
                  <a:cubicBezTo>
                    <a:pt x="107" y="472"/>
                    <a:pt x="107" y="472"/>
                    <a:pt x="107" y="472"/>
                  </a:cubicBezTo>
                  <a:cubicBezTo>
                    <a:pt x="106" y="472"/>
                    <a:pt x="106" y="472"/>
                    <a:pt x="106" y="472"/>
                  </a:cubicBezTo>
                  <a:cubicBezTo>
                    <a:pt x="105" y="472"/>
                    <a:pt x="105" y="472"/>
                    <a:pt x="105" y="472"/>
                  </a:cubicBezTo>
                  <a:cubicBezTo>
                    <a:pt x="105" y="471"/>
                    <a:pt x="105" y="471"/>
                    <a:pt x="105" y="471"/>
                  </a:cubicBezTo>
                  <a:cubicBezTo>
                    <a:pt x="106" y="471"/>
                    <a:pt x="106" y="471"/>
                    <a:pt x="106" y="471"/>
                  </a:cubicBezTo>
                  <a:cubicBezTo>
                    <a:pt x="106" y="470"/>
                    <a:pt x="106" y="470"/>
                    <a:pt x="106" y="470"/>
                  </a:cubicBezTo>
                  <a:cubicBezTo>
                    <a:pt x="104" y="469"/>
                    <a:pt x="104" y="469"/>
                    <a:pt x="104" y="469"/>
                  </a:cubicBezTo>
                  <a:cubicBezTo>
                    <a:pt x="102" y="468"/>
                    <a:pt x="102" y="468"/>
                    <a:pt x="102" y="468"/>
                  </a:cubicBezTo>
                  <a:cubicBezTo>
                    <a:pt x="101" y="467"/>
                    <a:pt x="101" y="467"/>
                    <a:pt x="101" y="467"/>
                  </a:cubicBezTo>
                  <a:cubicBezTo>
                    <a:pt x="102" y="467"/>
                    <a:pt x="102" y="467"/>
                    <a:pt x="102" y="467"/>
                  </a:cubicBezTo>
                  <a:cubicBezTo>
                    <a:pt x="103" y="467"/>
                    <a:pt x="103" y="467"/>
                    <a:pt x="103" y="467"/>
                  </a:cubicBezTo>
                  <a:cubicBezTo>
                    <a:pt x="104" y="466"/>
                    <a:pt x="104" y="466"/>
                    <a:pt x="104" y="466"/>
                  </a:cubicBezTo>
                  <a:cubicBezTo>
                    <a:pt x="104" y="466"/>
                    <a:pt x="104" y="466"/>
                    <a:pt x="104" y="466"/>
                  </a:cubicBezTo>
                  <a:cubicBezTo>
                    <a:pt x="104" y="467"/>
                    <a:pt x="104" y="467"/>
                    <a:pt x="104" y="467"/>
                  </a:cubicBezTo>
                  <a:cubicBezTo>
                    <a:pt x="106" y="469"/>
                    <a:pt x="106" y="469"/>
                    <a:pt x="106" y="469"/>
                  </a:cubicBezTo>
                  <a:cubicBezTo>
                    <a:pt x="107" y="469"/>
                    <a:pt x="107" y="469"/>
                    <a:pt x="107" y="469"/>
                  </a:cubicBezTo>
                  <a:cubicBezTo>
                    <a:pt x="108" y="469"/>
                    <a:pt x="108" y="469"/>
                    <a:pt x="108" y="469"/>
                  </a:cubicBezTo>
                  <a:cubicBezTo>
                    <a:pt x="109" y="469"/>
                    <a:pt x="109" y="469"/>
                    <a:pt x="109" y="469"/>
                  </a:cubicBezTo>
                  <a:cubicBezTo>
                    <a:pt x="111" y="468"/>
                    <a:pt x="111" y="468"/>
                    <a:pt x="111" y="468"/>
                  </a:cubicBezTo>
                  <a:cubicBezTo>
                    <a:pt x="111" y="467"/>
                    <a:pt x="111" y="467"/>
                    <a:pt x="111" y="467"/>
                  </a:cubicBezTo>
                  <a:cubicBezTo>
                    <a:pt x="110" y="467"/>
                    <a:pt x="110" y="467"/>
                    <a:pt x="110" y="467"/>
                  </a:cubicBezTo>
                  <a:cubicBezTo>
                    <a:pt x="108" y="467"/>
                    <a:pt x="108" y="467"/>
                    <a:pt x="108" y="467"/>
                  </a:cubicBezTo>
                  <a:cubicBezTo>
                    <a:pt x="107" y="467"/>
                    <a:pt x="107" y="467"/>
                    <a:pt x="107" y="467"/>
                  </a:cubicBezTo>
                  <a:cubicBezTo>
                    <a:pt x="107" y="466"/>
                    <a:pt x="107" y="466"/>
                    <a:pt x="107" y="466"/>
                  </a:cubicBezTo>
                  <a:cubicBezTo>
                    <a:pt x="108" y="466"/>
                    <a:pt x="108" y="466"/>
                    <a:pt x="108" y="466"/>
                  </a:cubicBezTo>
                  <a:cubicBezTo>
                    <a:pt x="109" y="466"/>
                    <a:pt x="109" y="466"/>
                    <a:pt x="109" y="466"/>
                  </a:cubicBezTo>
                  <a:cubicBezTo>
                    <a:pt x="110" y="466"/>
                    <a:pt x="110" y="466"/>
                    <a:pt x="110" y="466"/>
                  </a:cubicBezTo>
                  <a:cubicBezTo>
                    <a:pt x="110" y="465"/>
                    <a:pt x="110" y="465"/>
                    <a:pt x="110" y="465"/>
                  </a:cubicBezTo>
                  <a:cubicBezTo>
                    <a:pt x="109" y="465"/>
                    <a:pt x="109" y="465"/>
                    <a:pt x="109" y="465"/>
                  </a:cubicBezTo>
                  <a:cubicBezTo>
                    <a:pt x="108" y="464"/>
                    <a:pt x="108" y="464"/>
                    <a:pt x="108" y="464"/>
                  </a:cubicBezTo>
                  <a:cubicBezTo>
                    <a:pt x="108" y="464"/>
                    <a:pt x="108" y="464"/>
                    <a:pt x="108" y="464"/>
                  </a:cubicBezTo>
                  <a:cubicBezTo>
                    <a:pt x="108" y="464"/>
                    <a:pt x="108" y="464"/>
                    <a:pt x="108" y="464"/>
                  </a:cubicBezTo>
                  <a:cubicBezTo>
                    <a:pt x="109" y="463"/>
                    <a:pt x="109" y="463"/>
                    <a:pt x="109" y="463"/>
                  </a:cubicBezTo>
                  <a:cubicBezTo>
                    <a:pt x="108" y="463"/>
                    <a:pt x="108" y="463"/>
                    <a:pt x="108" y="463"/>
                  </a:cubicBezTo>
                  <a:cubicBezTo>
                    <a:pt x="107" y="463"/>
                    <a:pt x="107" y="463"/>
                    <a:pt x="107" y="463"/>
                  </a:cubicBezTo>
                  <a:cubicBezTo>
                    <a:pt x="106" y="462"/>
                    <a:pt x="106" y="462"/>
                    <a:pt x="106" y="462"/>
                  </a:cubicBezTo>
                  <a:cubicBezTo>
                    <a:pt x="106" y="461"/>
                    <a:pt x="106" y="461"/>
                    <a:pt x="106" y="461"/>
                  </a:cubicBezTo>
                  <a:cubicBezTo>
                    <a:pt x="108" y="462"/>
                    <a:pt x="108" y="462"/>
                    <a:pt x="108" y="462"/>
                  </a:cubicBezTo>
                  <a:cubicBezTo>
                    <a:pt x="109" y="462"/>
                    <a:pt x="109" y="462"/>
                    <a:pt x="109" y="462"/>
                  </a:cubicBezTo>
                  <a:cubicBezTo>
                    <a:pt x="112" y="462"/>
                    <a:pt x="112" y="462"/>
                    <a:pt x="112" y="462"/>
                  </a:cubicBezTo>
                  <a:cubicBezTo>
                    <a:pt x="113" y="461"/>
                    <a:pt x="113" y="461"/>
                    <a:pt x="113" y="461"/>
                  </a:cubicBezTo>
                  <a:cubicBezTo>
                    <a:pt x="113" y="461"/>
                    <a:pt x="113" y="461"/>
                    <a:pt x="113" y="461"/>
                  </a:cubicBezTo>
                  <a:cubicBezTo>
                    <a:pt x="113" y="460"/>
                    <a:pt x="113" y="460"/>
                    <a:pt x="113" y="460"/>
                  </a:cubicBezTo>
                  <a:cubicBezTo>
                    <a:pt x="111" y="459"/>
                    <a:pt x="111" y="459"/>
                    <a:pt x="111" y="459"/>
                  </a:cubicBezTo>
                  <a:cubicBezTo>
                    <a:pt x="108" y="459"/>
                    <a:pt x="108" y="459"/>
                    <a:pt x="108" y="459"/>
                  </a:cubicBezTo>
                  <a:cubicBezTo>
                    <a:pt x="107" y="458"/>
                    <a:pt x="107" y="458"/>
                    <a:pt x="107" y="458"/>
                  </a:cubicBezTo>
                  <a:cubicBezTo>
                    <a:pt x="107" y="458"/>
                    <a:pt x="107" y="458"/>
                    <a:pt x="107" y="458"/>
                  </a:cubicBezTo>
                  <a:cubicBezTo>
                    <a:pt x="108" y="458"/>
                    <a:pt x="108" y="458"/>
                    <a:pt x="108" y="458"/>
                  </a:cubicBezTo>
                  <a:cubicBezTo>
                    <a:pt x="109" y="458"/>
                    <a:pt x="109" y="458"/>
                    <a:pt x="109" y="458"/>
                  </a:cubicBezTo>
                  <a:cubicBezTo>
                    <a:pt x="111" y="459"/>
                    <a:pt x="111" y="459"/>
                    <a:pt x="111" y="459"/>
                  </a:cubicBezTo>
                  <a:cubicBezTo>
                    <a:pt x="112" y="458"/>
                    <a:pt x="112" y="458"/>
                    <a:pt x="112" y="458"/>
                  </a:cubicBezTo>
                  <a:cubicBezTo>
                    <a:pt x="112" y="457"/>
                    <a:pt x="112" y="457"/>
                    <a:pt x="112" y="457"/>
                  </a:cubicBezTo>
                  <a:cubicBezTo>
                    <a:pt x="111" y="456"/>
                    <a:pt x="111" y="456"/>
                    <a:pt x="111" y="456"/>
                  </a:cubicBezTo>
                  <a:cubicBezTo>
                    <a:pt x="110" y="455"/>
                    <a:pt x="110" y="455"/>
                    <a:pt x="110" y="455"/>
                  </a:cubicBezTo>
                  <a:cubicBezTo>
                    <a:pt x="110" y="455"/>
                    <a:pt x="110" y="455"/>
                    <a:pt x="110" y="455"/>
                  </a:cubicBezTo>
                  <a:cubicBezTo>
                    <a:pt x="111" y="455"/>
                    <a:pt x="111" y="455"/>
                    <a:pt x="111" y="455"/>
                  </a:cubicBezTo>
                  <a:cubicBezTo>
                    <a:pt x="111" y="455"/>
                    <a:pt x="111" y="455"/>
                    <a:pt x="111" y="455"/>
                  </a:cubicBezTo>
                  <a:cubicBezTo>
                    <a:pt x="112" y="456"/>
                    <a:pt x="112" y="456"/>
                    <a:pt x="112" y="456"/>
                  </a:cubicBezTo>
                  <a:cubicBezTo>
                    <a:pt x="113" y="455"/>
                    <a:pt x="113" y="455"/>
                    <a:pt x="113" y="455"/>
                  </a:cubicBezTo>
                  <a:cubicBezTo>
                    <a:pt x="114" y="454"/>
                    <a:pt x="114" y="454"/>
                    <a:pt x="114" y="454"/>
                  </a:cubicBezTo>
                  <a:cubicBezTo>
                    <a:pt x="114" y="454"/>
                    <a:pt x="114" y="454"/>
                    <a:pt x="114" y="454"/>
                  </a:cubicBezTo>
                  <a:cubicBezTo>
                    <a:pt x="113" y="453"/>
                    <a:pt x="113" y="453"/>
                    <a:pt x="113" y="453"/>
                  </a:cubicBezTo>
                  <a:cubicBezTo>
                    <a:pt x="112" y="453"/>
                    <a:pt x="112" y="453"/>
                    <a:pt x="112" y="453"/>
                  </a:cubicBezTo>
                  <a:cubicBezTo>
                    <a:pt x="112" y="452"/>
                    <a:pt x="112" y="452"/>
                    <a:pt x="112" y="452"/>
                  </a:cubicBezTo>
                  <a:cubicBezTo>
                    <a:pt x="113" y="452"/>
                    <a:pt x="113" y="452"/>
                    <a:pt x="113" y="452"/>
                  </a:cubicBezTo>
                  <a:cubicBezTo>
                    <a:pt x="113" y="453"/>
                    <a:pt x="113" y="453"/>
                    <a:pt x="113" y="453"/>
                  </a:cubicBezTo>
                  <a:cubicBezTo>
                    <a:pt x="114" y="453"/>
                    <a:pt x="114" y="453"/>
                    <a:pt x="114" y="453"/>
                  </a:cubicBezTo>
                  <a:cubicBezTo>
                    <a:pt x="115" y="451"/>
                    <a:pt x="115" y="451"/>
                    <a:pt x="115" y="451"/>
                  </a:cubicBezTo>
                  <a:cubicBezTo>
                    <a:pt x="115" y="451"/>
                    <a:pt x="115" y="451"/>
                    <a:pt x="115" y="451"/>
                  </a:cubicBezTo>
                  <a:cubicBezTo>
                    <a:pt x="114" y="451"/>
                    <a:pt x="114" y="451"/>
                    <a:pt x="114" y="451"/>
                  </a:cubicBezTo>
                  <a:cubicBezTo>
                    <a:pt x="112" y="450"/>
                    <a:pt x="112" y="450"/>
                    <a:pt x="112" y="450"/>
                  </a:cubicBezTo>
                  <a:cubicBezTo>
                    <a:pt x="112" y="449"/>
                    <a:pt x="112" y="449"/>
                    <a:pt x="112" y="449"/>
                  </a:cubicBezTo>
                  <a:cubicBezTo>
                    <a:pt x="113" y="449"/>
                    <a:pt x="113" y="449"/>
                    <a:pt x="113" y="449"/>
                  </a:cubicBezTo>
                  <a:cubicBezTo>
                    <a:pt x="114" y="450"/>
                    <a:pt x="114" y="450"/>
                    <a:pt x="114" y="450"/>
                  </a:cubicBezTo>
                  <a:cubicBezTo>
                    <a:pt x="115" y="450"/>
                    <a:pt x="115" y="450"/>
                    <a:pt x="115" y="450"/>
                  </a:cubicBezTo>
                  <a:cubicBezTo>
                    <a:pt x="116" y="451"/>
                    <a:pt x="116" y="451"/>
                    <a:pt x="116" y="451"/>
                  </a:cubicBezTo>
                  <a:cubicBezTo>
                    <a:pt x="117" y="451"/>
                    <a:pt x="117" y="451"/>
                    <a:pt x="117" y="451"/>
                  </a:cubicBezTo>
                  <a:cubicBezTo>
                    <a:pt x="117" y="449"/>
                    <a:pt x="117" y="449"/>
                    <a:pt x="117" y="449"/>
                  </a:cubicBezTo>
                  <a:cubicBezTo>
                    <a:pt x="118" y="448"/>
                    <a:pt x="118" y="448"/>
                    <a:pt x="118" y="448"/>
                  </a:cubicBezTo>
                  <a:cubicBezTo>
                    <a:pt x="118" y="448"/>
                    <a:pt x="118" y="448"/>
                    <a:pt x="118" y="448"/>
                  </a:cubicBezTo>
                  <a:cubicBezTo>
                    <a:pt x="118" y="447"/>
                    <a:pt x="118" y="447"/>
                    <a:pt x="118" y="447"/>
                  </a:cubicBezTo>
                  <a:cubicBezTo>
                    <a:pt x="118" y="446"/>
                    <a:pt x="118" y="446"/>
                    <a:pt x="118" y="446"/>
                  </a:cubicBezTo>
                  <a:cubicBezTo>
                    <a:pt x="118" y="445"/>
                    <a:pt x="118" y="445"/>
                    <a:pt x="118" y="445"/>
                  </a:cubicBezTo>
                  <a:cubicBezTo>
                    <a:pt x="119" y="444"/>
                    <a:pt x="119" y="444"/>
                    <a:pt x="119" y="444"/>
                  </a:cubicBezTo>
                  <a:cubicBezTo>
                    <a:pt x="118" y="443"/>
                    <a:pt x="118" y="443"/>
                    <a:pt x="118" y="443"/>
                  </a:cubicBezTo>
                  <a:cubicBezTo>
                    <a:pt x="116" y="441"/>
                    <a:pt x="116" y="441"/>
                    <a:pt x="116" y="441"/>
                  </a:cubicBezTo>
                  <a:cubicBezTo>
                    <a:pt x="114" y="440"/>
                    <a:pt x="114" y="440"/>
                    <a:pt x="114" y="440"/>
                  </a:cubicBezTo>
                  <a:cubicBezTo>
                    <a:pt x="113" y="440"/>
                    <a:pt x="113" y="440"/>
                    <a:pt x="113" y="440"/>
                  </a:cubicBezTo>
                  <a:cubicBezTo>
                    <a:pt x="113" y="439"/>
                    <a:pt x="113" y="439"/>
                    <a:pt x="113" y="439"/>
                  </a:cubicBezTo>
                  <a:cubicBezTo>
                    <a:pt x="114" y="439"/>
                    <a:pt x="114" y="439"/>
                    <a:pt x="114" y="439"/>
                  </a:cubicBezTo>
                  <a:cubicBezTo>
                    <a:pt x="115" y="440"/>
                    <a:pt x="115" y="440"/>
                    <a:pt x="115" y="440"/>
                  </a:cubicBezTo>
                  <a:cubicBezTo>
                    <a:pt x="117" y="441"/>
                    <a:pt x="117" y="441"/>
                    <a:pt x="117" y="441"/>
                  </a:cubicBezTo>
                  <a:cubicBezTo>
                    <a:pt x="118" y="442"/>
                    <a:pt x="118" y="442"/>
                    <a:pt x="118" y="442"/>
                  </a:cubicBezTo>
                  <a:cubicBezTo>
                    <a:pt x="119" y="442"/>
                    <a:pt x="119" y="442"/>
                    <a:pt x="119" y="442"/>
                  </a:cubicBezTo>
                  <a:cubicBezTo>
                    <a:pt x="120" y="442"/>
                    <a:pt x="120" y="442"/>
                    <a:pt x="120" y="442"/>
                  </a:cubicBezTo>
                  <a:cubicBezTo>
                    <a:pt x="119" y="440"/>
                    <a:pt x="119" y="440"/>
                    <a:pt x="119" y="440"/>
                  </a:cubicBezTo>
                  <a:cubicBezTo>
                    <a:pt x="119" y="439"/>
                    <a:pt x="119" y="439"/>
                    <a:pt x="119" y="439"/>
                  </a:cubicBezTo>
                  <a:cubicBezTo>
                    <a:pt x="117" y="438"/>
                    <a:pt x="117" y="438"/>
                    <a:pt x="117" y="438"/>
                  </a:cubicBezTo>
                  <a:cubicBezTo>
                    <a:pt x="114" y="437"/>
                    <a:pt x="114" y="437"/>
                    <a:pt x="114" y="437"/>
                  </a:cubicBezTo>
                  <a:cubicBezTo>
                    <a:pt x="113" y="436"/>
                    <a:pt x="113" y="436"/>
                    <a:pt x="113" y="436"/>
                  </a:cubicBezTo>
                  <a:cubicBezTo>
                    <a:pt x="114" y="435"/>
                    <a:pt x="114" y="435"/>
                    <a:pt x="114" y="435"/>
                  </a:cubicBezTo>
                  <a:cubicBezTo>
                    <a:pt x="114" y="435"/>
                    <a:pt x="114" y="435"/>
                    <a:pt x="114" y="435"/>
                  </a:cubicBezTo>
                  <a:cubicBezTo>
                    <a:pt x="115" y="436"/>
                    <a:pt x="115" y="436"/>
                    <a:pt x="115" y="436"/>
                  </a:cubicBezTo>
                  <a:cubicBezTo>
                    <a:pt x="116" y="437"/>
                    <a:pt x="116" y="437"/>
                    <a:pt x="116" y="437"/>
                  </a:cubicBezTo>
                  <a:cubicBezTo>
                    <a:pt x="117" y="437"/>
                    <a:pt x="117" y="437"/>
                    <a:pt x="117" y="437"/>
                  </a:cubicBezTo>
                  <a:cubicBezTo>
                    <a:pt x="118" y="436"/>
                    <a:pt x="118" y="436"/>
                    <a:pt x="118" y="436"/>
                  </a:cubicBezTo>
                  <a:cubicBezTo>
                    <a:pt x="118" y="435"/>
                    <a:pt x="118" y="435"/>
                    <a:pt x="118" y="435"/>
                  </a:cubicBezTo>
                  <a:cubicBezTo>
                    <a:pt x="118" y="433"/>
                    <a:pt x="118" y="433"/>
                    <a:pt x="118" y="433"/>
                  </a:cubicBezTo>
                  <a:cubicBezTo>
                    <a:pt x="119" y="433"/>
                    <a:pt x="119" y="433"/>
                    <a:pt x="119" y="433"/>
                  </a:cubicBezTo>
                  <a:cubicBezTo>
                    <a:pt x="120" y="434"/>
                    <a:pt x="120" y="434"/>
                    <a:pt x="120" y="434"/>
                  </a:cubicBezTo>
                  <a:cubicBezTo>
                    <a:pt x="120" y="434"/>
                    <a:pt x="120" y="434"/>
                    <a:pt x="120" y="434"/>
                  </a:cubicBezTo>
                  <a:cubicBezTo>
                    <a:pt x="120" y="435"/>
                    <a:pt x="120" y="435"/>
                    <a:pt x="120" y="435"/>
                  </a:cubicBezTo>
                  <a:cubicBezTo>
                    <a:pt x="121" y="436"/>
                    <a:pt x="121" y="436"/>
                    <a:pt x="121" y="436"/>
                  </a:cubicBezTo>
                  <a:cubicBezTo>
                    <a:pt x="122" y="436"/>
                    <a:pt x="122" y="436"/>
                    <a:pt x="122" y="436"/>
                  </a:cubicBezTo>
                  <a:cubicBezTo>
                    <a:pt x="123" y="436"/>
                    <a:pt x="123" y="436"/>
                    <a:pt x="123" y="436"/>
                  </a:cubicBezTo>
                  <a:cubicBezTo>
                    <a:pt x="124" y="436"/>
                    <a:pt x="124" y="436"/>
                    <a:pt x="124" y="436"/>
                  </a:cubicBezTo>
                  <a:cubicBezTo>
                    <a:pt x="125" y="435"/>
                    <a:pt x="125" y="435"/>
                    <a:pt x="125" y="435"/>
                  </a:cubicBezTo>
                  <a:cubicBezTo>
                    <a:pt x="125" y="435"/>
                    <a:pt x="125" y="435"/>
                    <a:pt x="125" y="435"/>
                  </a:cubicBezTo>
                  <a:cubicBezTo>
                    <a:pt x="126" y="434"/>
                    <a:pt x="126" y="434"/>
                    <a:pt x="126" y="434"/>
                  </a:cubicBezTo>
                  <a:cubicBezTo>
                    <a:pt x="126" y="433"/>
                    <a:pt x="126" y="433"/>
                    <a:pt x="126" y="433"/>
                  </a:cubicBezTo>
                  <a:cubicBezTo>
                    <a:pt x="125" y="433"/>
                    <a:pt x="125" y="433"/>
                    <a:pt x="125" y="433"/>
                  </a:cubicBezTo>
                  <a:cubicBezTo>
                    <a:pt x="122" y="433"/>
                    <a:pt x="122" y="433"/>
                    <a:pt x="122" y="433"/>
                  </a:cubicBezTo>
                  <a:cubicBezTo>
                    <a:pt x="122" y="432"/>
                    <a:pt x="122" y="432"/>
                    <a:pt x="122" y="432"/>
                  </a:cubicBezTo>
                  <a:cubicBezTo>
                    <a:pt x="122" y="432"/>
                    <a:pt x="122" y="432"/>
                    <a:pt x="122" y="432"/>
                  </a:cubicBezTo>
                  <a:cubicBezTo>
                    <a:pt x="121" y="431"/>
                    <a:pt x="121" y="431"/>
                    <a:pt x="121" y="431"/>
                  </a:cubicBezTo>
                  <a:cubicBezTo>
                    <a:pt x="121" y="430"/>
                    <a:pt x="121" y="430"/>
                    <a:pt x="121" y="430"/>
                  </a:cubicBezTo>
                  <a:cubicBezTo>
                    <a:pt x="121" y="429"/>
                    <a:pt x="121" y="429"/>
                    <a:pt x="121" y="429"/>
                  </a:cubicBezTo>
                  <a:cubicBezTo>
                    <a:pt x="121" y="429"/>
                    <a:pt x="121" y="429"/>
                    <a:pt x="121" y="429"/>
                  </a:cubicBezTo>
                  <a:cubicBezTo>
                    <a:pt x="122" y="429"/>
                    <a:pt x="122" y="429"/>
                    <a:pt x="122" y="429"/>
                  </a:cubicBezTo>
                  <a:cubicBezTo>
                    <a:pt x="123" y="429"/>
                    <a:pt x="123" y="429"/>
                    <a:pt x="123" y="429"/>
                  </a:cubicBezTo>
                  <a:cubicBezTo>
                    <a:pt x="123" y="431"/>
                    <a:pt x="123" y="431"/>
                    <a:pt x="123" y="431"/>
                  </a:cubicBezTo>
                  <a:cubicBezTo>
                    <a:pt x="124" y="432"/>
                    <a:pt x="124" y="432"/>
                    <a:pt x="124" y="432"/>
                  </a:cubicBezTo>
                  <a:cubicBezTo>
                    <a:pt x="126" y="432"/>
                    <a:pt x="126" y="432"/>
                    <a:pt x="126" y="432"/>
                  </a:cubicBezTo>
                  <a:cubicBezTo>
                    <a:pt x="126" y="431"/>
                    <a:pt x="126" y="431"/>
                    <a:pt x="126" y="431"/>
                  </a:cubicBezTo>
                  <a:cubicBezTo>
                    <a:pt x="126" y="431"/>
                    <a:pt x="126" y="431"/>
                    <a:pt x="126" y="431"/>
                  </a:cubicBezTo>
                  <a:cubicBezTo>
                    <a:pt x="126" y="430"/>
                    <a:pt x="126" y="430"/>
                    <a:pt x="126" y="430"/>
                  </a:cubicBezTo>
                  <a:cubicBezTo>
                    <a:pt x="124" y="429"/>
                    <a:pt x="124" y="429"/>
                    <a:pt x="124" y="429"/>
                  </a:cubicBezTo>
                  <a:cubicBezTo>
                    <a:pt x="123" y="428"/>
                    <a:pt x="123" y="428"/>
                    <a:pt x="123" y="428"/>
                  </a:cubicBezTo>
                  <a:cubicBezTo>
                    <a:pt x="123" y="427"/>
                    <a:pt x="123" y="427"/>
                    <a:pt x="123" y="427"/>
                  </a:cubicBezTo>
                  <a:cubicBezTo>
                    <a:pt x="123" y="427"/>
                    <a:pt x="123" y="427"/>
                    <a:pt x="123" y="427"/>
                  </a:cubicBezTo>
                  <a:cubicBezTo>
                    <a:pt x="124" y="428"/>
                    <a:pt x="124" y="428"/>
                    <a:pt x="124" y="428"/>
                  </a:cubicBezTo>
                  <a:cubicBezTo>
                    <a:pt x="125" y="429"/>
                    <a:pt x="125" y="429"/>
                    <a:pt x="125" y="429"/>
                  </a:cubicBezTo>
                  <a:cubicBezTo>
                    <a:pt x="126" y="429"/>
                    <a:pt x="126" y="429"/>
                    <a:pt x="126" y="429"/>
                  </a:cubicBezTo>
                  <a:cubicBezTo>
                    <a:pt x="128" y="430"/>
                    <a:pt x="128" y="430"/>
                    <a:pt x="128" y="430"/>
                  </a:cubicBezTo>
                  <a:cubicBezTo>
                    <a:pt x="128" y="429"/>
                    <a:pt x="128" y="429"/>
                    <a:pt x="128" y="429"/>
                  </a:cubicBezTo>
                  <a:cubicBezTo>
                    <a:pt x="128" y="429"/>
                    <a:pt x="128" y="429"/>
                    <a:pt x="128" y="429"/>
                  </a:cubicBezTo>
                  <a:cubicBezTo>
                    <a:pt x="128" y="428"/>
                    <a:pt x="128" y="428"/>
                    <a:pt x="128" y="428"/>
                  </a:cubicBezTo>
                  <a:cubicBezTo>
                    <a:pt x="126" y="427"/>
                    <a:pt x="126" y="427"/>
                    <a:pt x="126" y="427"/>
                  </a:cubicBezTo>
                  <a:cubicBezTo>
                    <a:pt x="125" y="426"/>
                    <a:pt x="125" y="426"/>
                    <a:pt x="125" y="426"/>
                  </a:cubicBezTo>
                  <a:cubicBezTo>
                    <a:pt x="125" y="424"/>
                    <a:pt x="125" y="424"/>
                    <a:pt x="125" y="424"/>
                  </a:cubicBezTo>
                  <a:cubicBezTo>
                    <a:pt x="125" y="424"/>
                    <a:pt x="125" y="424"/>
                    <a:pt x="125" y="424"/>
                  </a:cubicBezTo>
                  <a:cubicBezTo>
                    <a:pt x="126" y="423"/>
                    <a:pt x="126" y="423"/>
                    <a:pt x="126" y="423"/>
                  </a:cubicBezTo>
                  <a:cubicBezTo>
                    <a:pt x="127" y="423"/>
                    <a:pt x="127" y="423"/>
                    <a:pt x="127" y="423"/>
                  </a:cubicBezTo>
                  <a:cubicBezTo>
                    <a:pt x="127" y="424"/>
                    <a:pt x="127" y="424"/>
                    <a:pt x="127" y="424"/>
                  </a:cubicBezTo>
                  <a:cubicBezTo>
                    <a:pt x="129" y="426"/>
                    <a:pt x="129" y="426"/>
                    <a:pt x="129" y="426"/>
                  </a:cubicBezTo>
                  <a:cubicBezTo>
                    <a:pt x="130" y="426"/>
                    <a:pt x="130" y="426"/>
                    <a:pt x="130" y="426"/>
                  </a:cubicBezTo>
                  <a:cubicBezTo>
                    <a:pt x="131" y="425"/>
                    <a:pt x="131" y="425"/>
                    <a:pt x="131" y="425"/>
                  </a:cubicBezTo>
                  <a:cubicBezTo>
                    <a:pt x="132" y="425"/>
                    <a:pt x="132" y="425"/>
                    <a:pt x="132" y="425"/>
                  </a:cubicBezTo>
                  <a:cubicBezTo>
                    <a:pt x="133" y="425"/>
                    <a:pt x="133" y="425"/>
                    <a:pt x="133" y="425"/>
                  </a:cubicBezTo>
                  <a:cubicBezTo>
                    <a:pt x="134" y="424"/>
                    <a:pt x="134" y="424"/>
                    <a:pt x="134" y="424"/>
                  </a:cubicBezTo>
                  <a:cubicBezTo>
                    <a:pt x="133" y="423"/>
                    <a:pt x="133" y="423"/>
                    <a:pt x="133" y="423"/>
                  </a:cubicBezTo>
                  <a:cubicBezTo>
                    <a:pt x="132" y="423"/>
                    <a:pt x="132" y="423"/>
                    <a:pt x="132" y="423"/>
                  </a:cubicBezTo>
                  <a:cubicBezTo>
                    <a:pt x="131" y="422"/>
                    <a:pt x="131" y="422"/>
                    <a:pt x="131" y="422"/>
                  </a:cubicBezTo>
                  <a:cubicBezTo>
                    <a:pt x="129" y="421"/>
                    <a:pt x="129" y="421"/>
                    <a:pt x="129" y="421"/>
                  </a:cubicBezTo>
                  <a:cubicBezTo>
                    <a:pt x="129" y="421"/>
                    <a:pt x="129" y="421"/>
                    <a:pt x="129" y="421"/>
                  </a:cubicBezTo>
                  <a:cubicBezTo>
                    <a:pt x="127" y="421"/>
                    <a:pt x="127" y="421"/>
                    <a:pt x="127" y="421"/>
                  </a:cubicBezTo>
                  <a:cubicBezTo>
                    <a:pt x="128" y="420"/>
                    <a:pt x="128" y="420"/>
                    <a:pt x="128" y="420"/>
                  </a:cubicBezTo>
                  <a:cubicBezTo>
                    <a:pt x="128" y="419"/>
                    <a:pt x="128" y="419"/>
                    <a:pt x="128" y="419"/>
                  </a:cubicBezTo>
                  <a:cubicBezTo>
                    <a:pt x="129" y="419"/>
                    <a:pt x="129" y="419"/>
                    <a:pt x="129" y="419"/>
                  </a:cubicBezTo>
                  <a:cubicBezTo>
                    <a:pt x="130" y="420"/>
                    <a:pt x="130" y="420"/>
                    <a:pt x="130" y="420"/>
                  </a:cubicBezTo>
                  <a:cubicBezTo>
                    <a:pt x="131" y="421"/>
                    <a:pt x="131" y="421"/>
                    <a:pt x="131" y="421"/>
                  </a:cubicBezTo>
                  <a:cubicBezTo>
                    <a:pt x="132" y="421"/>
                    <a:pt x="132" y="421"/>
                    <a:pt x="132" y="421"/>
                  </a:cubicBezTo>
                  <a:cubicBezTo>
                    <a:pt x="133" y="422"/>
                    <a:pt x="133" y="422"/>
                    <a:pt x="133" y="422"/>
                  </a:cubicBezTo>
                  <a:cubicBezTo>
                    <a:pt x="134" y="423"/>
                    <a:pt x="134" y="423"/>
                    <a:pt x="134" y="423"/>
                  </a:cubicBezTo>
                  <a:cubicBezTo>
                    <a:pt x="134" y="422"/>
                    <a:pt x="134" y="422"/>
                    <a:pt x="134" y="422"/>
                  </a:cubicBezTo>
                  <a:cubicBezTo>
                    <a:pt x="135" y="422"/>
                    <a:pt x="135" y="422"/>
                    <a:pt x="135" y="422"/>
                  </a:cubicBezTo>
                  <a:cubicBezTo>
                    <a:pt x="135" y="421"/>
                    <a:pt x="135" y="421"/>
                    <a:pt x="135" y="421"/>
                  </a:cubicBezTo>
                  <a:cubicBezTo>
                    <a:pt x="135" y="419"/>
                    <a:pt x="135" y="419"/>
                    <a:pt x="135" y="419"/>
                  </a:cubicBezTo>
                  <a:cubicBezTo>
                    <a:pt x="135" y="419"/>
                    <a:pt x="135" y="419"/>
                    <a:pt x="135" y="419"/>
                  </a:cubicBezTo>
                  <a:cubicBezTo>
                    <a:pt x="134" y="418"/>
                    <a:pt x="134" y="418"/>
                    <a:pt x="134" y="418"/>
                  </a:cubicBezTo>
                  <a:cubicBezTo>
                    <a:pt x="134" y="418"/>
                    <a:pt x="134" y="418"/>
                    <a:pt x="134" y="418"/>
                  </a:cubicBezTo>
                  <a:cubicBezTo>
                    <a:pt x="135" y="418"/>
                    <a:pt x="135" y="418"/>
                    <a:pt x="135" y="418"/>
                  </a:cubicBezTo>
                  <a:cubicBezTo>
                    <a:pt x="136" y="417"/>
                    <a:pt x="136" y="417"/>
                    <a:pt x="136" y="417"/>
                  </a:cubicBezTo>
                  <a:cubicBezTo>
                    <a:pt x="136" y="416"/>
                    <a:pt x="136" y="416"/>
                    <a:pt x="136" y="416"/>
                  </a:cubicBezTo>
                  <a:cubicBezTo>
                    <a:pt x="136" y="415"/>
                    <a:pt x="136" y="415"/>
                    <a:pt x="136" y="415"/>
                  </a:cubicBezTo>
                  <a:cubicBezTo>
                    <a:pt x="135" y="415"/>
                    <a:pt x="135" y="415"/>
                    <a:pt x="135" y="415"/>
                  </a:cubicBezTo>
                  <a:cubicBezTo>
                    <a:pt x="134" y="416"/>
                    <a:pt x="134" y="416"/>
                    <a:pt x="134" y="416"/>
                  </a:cubicBezTo>
                  <a:cubicBezTo>
                    <a:pt x="134" y="415"/>
                    <a:pt x="134" y="415"/>
                    <a:pt x="134" y="415"/>
                  </a:cubicBezTo>
                  <a:cubicBezTo>
                    <a:pt x="133" y="414"/>
                    <a:pt x="133" y="414"/>
                    <a:pt x="133" y="414"/>
                  </a:cubicBezTo>
                  <a:cubicBezTo>
                    <a:pt x="132" y="414"/>
                    <a:pt x="132" y="414"/>
                    <a:pt x="132" y="414"/>
                  </a:cubicBezTo>
                  <a:cubicBezTo>
                    <a:pt x="130" y="413"/>
                    <a:pt x="130" y="413"/>
                    <a:pt x="130" y="413"/>
                  </a:cubicBezTo>
                  <a:cubicBezTo>
                    <a:pt x="129" y="412"/>
                    <a:pt x="129" y="412"/>
                    <a:pt x="129" y="412"/>
                  </a:cubicBezTo>
                  <a:cubicBezTo>
                    <a:pt x="130" y="412"/>
                    <a:pt x="130" y="412"/>
                    <a:pt x="130" y="412"/>
                  </a:cubicBezTo>
                  <a:cubicBezTo>
                    <a:pt x="131" y="411"/>
                    <a:pt x="131" y="411"/>
                    <a:pt x="131" y="411"/>
                  </a:cubicBezTo>
                  <a:cubicBezTo>
                    <a:pt x="133" y="412"/>
                    <a:pt x="133" y="412"/>
                    <a:pt x="133" y="412"/>
                  </a:cubicBezTo>
                  <a:cubicBezTo>
                    <a:pt x="135" y="412"/>
                    <a:pt x="135" y="412"/>
                    <a:pt x="135" y="412"/>
                  </a:cubicBezTo>
                  <a:cubicBezTo>
                    <a:pt x="135" y="411"/>
                    <a:pt x="135" y="411"/>
                    <a:pt x="135" y="411"/>
                  </a:cubicBezTo>
                  <a:cubicBezTo>
                    <a:pt x="136" y="411"/>
                    <a:pt x="136" y="411"/>
                    <a:pt x="136" y="411"/>
                  </a:cubicBezTo>
                  <a:cubicBezTo>
                    <a:pt x="137" y="412"/>
                    <a:pt x="137" y="412"/>
                    <a:pt x="137" y="412"/>
                  </a:cubicBezTo>
                  <a:cubicBezTo>
                    <a:pt x="137" y="410"/>
                    <a:pt x="137" y="410"/>
                    <a:pt x="137" y="410"/>
                  </a:cubicBezTo>
                  <a:cubicBezTo>
                    <a:pt x="137" y="408"/>
                    <a:pt x="137" y="408"/>
                    <a:pt x="137" y="408"/>
                  </a:cubicBezTo>
                  <a:cubicBezTo>
                    <a:pt x="136" y="406"/>
                    <a:pt x="136" y="406"/>
                    <a:pt x="136" y="406"/>
                  </a:cubicBezTo>
                  <a:cubicBezTo>
                    <a:pt x="135" y="405"/>
                    <a:pt x="135" y="405"/>
                    <a:pt x="135" y="405"/>
                  </a:cubicBezTo>
                  <a:cubicBezTo>
                    <a:pt x="135" y="404"/>
                    <a:pt x="135" y="404"/>
                    <a:pt x="135" y="404"/>
                  </a:cubicBezTo>
                  <a:cubicBezTo>
                    <a:pt x="135" y="403"/>
                    <a:pt x="135" y="403"/>
                    <a:pt x="135" y="403"/>
                  </a:cubicBezTo>
                  <a:cubicBezTo>
                    <a:pt x="136" y="402"/>
                    <a:pt x="136" y="402"/>
                    <a:pt x="136" y="402"/>
                  </a:cubicBezTo>
                  <a:cubicBezTo>
                    <a:pt x="135" y="401"/>
                    <a:pt x="135" y="401"/>
                    <a:pt x="135" y="401"/>
                  </a:cubicBezTo>
                  <a:cubicBezTo>
                    <a:pt x="135" y="400"/>
                    <a:pt x="135" y="400"/>
                    <a:pt x="135" y="400"/>
                  </a:cubicBezTo>
                  <a:cubicBezTo>
                    <a:pt x="135" y="399"/>
                    <a:pt x="135" y="399"/>
                    <a:pt x="135" y="399"/>
                  </a:cubicBezTo>
                  <a:cubicBezTo>
                    <a:pt x="136" y="400"/>
                    <a:pt x="136" y="400"/>
                    <a:pt x="136" y="400"/>
                  </a:cubicBezTo>
                  <a:cubicBezTo>
                    <a:pt x="136" y="401"/>
                    <a:pt x="136" y="401"/>
                    <a:pt x="136" y="401"/>
                  </a:cubicBezTo>
                  <a:cubicBezTo>
                    <a:pt x="138" y="401"/>
                    <a:pt x="138" y="401"/>
                    <a:pt x="138" y="401"/>
                  </a:cubicBezTo>
                  <a:cubicBezTo>
                    <a:pt x="138" y="401"/>
                    <a:pt x="138" y="401"/>
                    <a:pt x="138" y="401"/>
                  </a:cubicBezTo>
                  <a:cubicBezTo>
                    <a:pt x="139" y="400"/>
                    <a:pt x="139" y="400"/>
                    <a:pt x="139" y="400"/>
                  </a:cubicBezTo>
                  <a:cubicBezTo>
                    <a:pt x="139" y="401"/>
                    <a:pt x="139" y="401"/>
                    <a:pt x="139" y="401"/>
                  </a:cubicBezTo>
                  <a:cubicBezTo>
                    <a:pt x="140" y="402"/>
                    <a:pt x="140" y="402"/>
                    <a:pt x="140" y="402"/>
                  </a:cubicBezTo>
                  <a:cubicBezTo>
                    <a:pt x="141" y="403"/>
                    <a:pt x="141" y="403"/>
                    <a:pt x="141" y="403"/>
                  </a:cubicBezTo>
                  <a:cubicBezTo>
                    <a:pt x="142" y="403"/>
                    <a:pt x="142" y="403"/>
                    <a:pt x="142" y="403"/>
                  </a:cubicBezTo>
                  <a:cubicBezTo>
                    <a:pt x="143" y="401"/>
                    <a:pt x="143" y="401"/>
                    <a:pt x="143" y="401"/>
                  </a:cubicBezTo>
                  <a:cubicBezTo>
                    <a:pt x="144" y="399"/>
                    <a:pt x="144" y="399"/>
                    <a:pt x="144" y="399"/>
                  </a:cubicBezTo>
                  <a:cubicBezTo>
                    <a:pt x="144" y="397"/>
                    <a:pt x="144" y="397"/>
                    <a:pt x="144" y="397"/>
                  </a:cubicBezTo>
                  <a:cubicBezTo>
                    <a:pt x="144" y="396"/>
                    <a:pt x="144" y="396"/>
                    <a:pt x="144" y="396"/>
                  </a:cubicBezTo>
                  <a:cubicBezTo>
                    <a:pt x="144" y="395"/>
                    <a:pt x="144" y="395"/>
                    <a:pt x="144" y="395"/>
                  </a:cubicBezTo>
                  <a:cubicBezTo>
                    <a:pt x="144" y="395"/>
                    <a:pt x="144" y="395"/>
                    <a:pt x="144" y="395"/>
                  </a:cubicBezTo>
                  <a:cubicBezTo>
                    <a:pt x="145" y="395"/>
                    <a:pt x="145" y="395"/>
                    <a:pt x="145" y="395"/>
                  </a:cubicBezTo>
                  <a:cubicBezTo>
                    <a:pt x="146" y="394"/>
                    <a:pt x="146" y="394"/>
                    <a:pt x="146" y="394"/>
                  </a:cubicBezTo>
                  <a:cubicBezTo>
                    <a:pt x="146" y="394"/>
                    <a:pt x="146" y="394"/>
                    <a:pt x="146" y="394"/>
                  </a:cubicBezTo>
                  <a:cubicBezTo>
                    <a:pt x="147" y="395"/>
                    <a:pt x="147" y="395"/>
                    <a:pt x="147" y="395"/>
                  </a:cubicBezTo>
                  <a:cubicBezTo>
                    <a:pt x="147" y="396"/>
                    <a:pt x="147" y="396"/>
                    <a:pt x="147" y="396"/>
                  </a:cubicBezTo>
                  <a:cubicBezTo>
                    <a:pt x="148" y="396"/>
                    <a:pt x="148" y="396"/>
                    <a:pt x="148" y="396"/>
                  </a:cubicBezTo>
                  <a:cubicBezTo>
                    <a:pt x="149" y="395"/>
                    <a:pt x="149" y="395"/>
                    <a:pt x="149" y="395"/>
                  </a:cubicBezTo>
                  <a:cubicBezTo>
                    <a:pt x="149" y="394"/>
                    <a:pt x="149" y="394"/>
                    <a:pt x="149" y="394"/>
                  </a:cubicBezTo>
                  <a:cubicBezTo>
                    <a:pt x="149" y="394"/>
                    <a:pt x="149" y="394"/>
                    <a:pt x="149" y="394"/>
                  </a:cubicBezTo>
                  <a:cubicBezTo>
                    <a:pt x="150" y="394"/>
                    <a:pt x="150" y="394"/>
                    <a:pt x="150" y="394"/>
                  </a:cubicBezTo>
                  <a:cubicBezTo>
                    <a:pt x="150" y="395"/>
                    <a:pt x="150" y="395"/>
                    <a:pt x="150" y="395"/>
                  </a:cubicBezTo>
                  <a:cubicBezTo>
                    <a:pt x="151" y="396"/>
                    <a:pt x="151" y="396"/>
                    <a:pt x="151" y="396"/>
                  </a:cubicBezTo>
                  <a:cubicBezTo>
                    <a:pt x="152" y="397"/>
                    <a:pt x="152" y="397"/>
                    <a:pt x="152" y="397"/>
                  </a:cubicBezTo>
                  <a:cubicBezTo>
                    <a:pt x="153" y="396"/>
                    <a:pt x="153" y="396"/>
                    <a:pt x="153" y="396"/>
                  </a:cubicBezTo>
                  <a:cubicBezTo>
                    <a:pt x="154" y="395"/>
                    <a:pt x="154" y="395"/>
                    <a:pt x="154" y="395"/>
                  </a:cubicBezTo>
                  <a:cubicBezTo>
                    <a:pt x="154" y="395"/>
                    <a:pt x="154" y="395"/>
                    <a:pt x="154" y="395"/>
                  </a:cubicBezTo>
                  <a:cubicBezTo>
                    <a:pt x="155" y="395"/>
                    <a:pt x="155" y="395"/>
                    <a:pt x="155" y="395"/>
                  </a:cubicBezTo>
                  <a:cubicBezTo>
                    <a:pt x="156" y="396"/>
                    <a:pt x="156" y="396"/>
                    <a:pt x="156" y="396"/>
                  </a:cubicBezTo>
                  <a:cubicBezTo>
                    <a:pt x="157" y="395"/>
                    <a:pt x="157" y="395"/>
                    <a:pt x="157" y="395"/>
                  </a:cubicBezTo>
                  <a:cubicBezTo>
                    <a:pt x="158" y="394"/>
                    <a:pt x="158" y="394"/>
                    <a:pt x="158" y="394"/>
                  </a:cubicBezTo>
                  <a:cubicBezTo>
                    <a:pt x="158" y="393"/>
                    <a:pt x="158" y="393"/>
                    <a:pt x="158" y="393"/>
                  </a:cubicBezTo>
                  <a:cubicBezTo>
                    <a:pt x="158" y="393"/>
                    <a:pt x="158" y="393"/>
                    <a:pt x="158" y="393"/>
                  </a:cubicBezTo>
                  <a:cubicBezTo>
                    <a:pt x="157" y="392"/>
                    <a:pt x="157" y="392"/>
                    <a:pt x="157" y="392"/>
                  </a:cubicBezTo>
                  <a:cubicBezTo>
                    <a:pt x="157" y="390"/>
                    <a:pt x="157" y="390"/>
                    <a:pt x="157" y="390"/>
                  </a:cubicBezTo>
                  <a:cubicBezTo>
                    <a:pt x="156" y="389"/>
                    <a:pt x="156" y="389"/>
                    <a:pt x="156" y="389"/>
                  </a:cubicBezTo>
                  <a:cubicBezTo>
                    <a:pt x="157" y="388"/>
                    <a:pt x="157" y="388"/>
                    <a:pt x="157" y="388"/>
                  </a:cubicBezTo>
                  <a:cubicBezTo>
                    <a:pt x="158" y="388"/>
                    <a:pt x="158" y="388"/>
                    <a:pt x="158" y="388"/>
                  </a:cubicBezTo>
                  <a:cubicBezTo>
                    <a:pt x="158" y="390"/>
                    <a:pt x="158" y="390"/>
                    <a:pt x="158" y="390"/>
                  </a:cubicBezTo>
                  <a:cubicBezTo>
                    <a:pt x="159" y="390"/>
                    <a:pt x="159" y="390"/>
                    <a:pt x="159" y="390"/>
                  </a:cubicBezTo>
                  <a:cubicBezTo>
                    <a:pt x="160" y="388"/>
                    <a:pt x="160" y="388"/>
                    <a:pt x="160" y="388"/>
                  </a:cubicBezTo>
                  <a:cubicBezTo>
                    <a:pt x="160" y="387"/>
                    <a:pt x="160" y="387"/>
                    <a:pt x="160" y="387"/>
                  </a:cubicBezTo>
                  <a:cubicBezTo>
                    <a:pt x="161" y="386"/>
                    <a:pt x="161" y="386"/>
                    <a:pt x="161" y="386"/>
                  </a:cubicBezTo>
                  <a:cubicBezTo>
                    <a:pt x="161" y="385"/>
                    <a:pt x="161" y="385"/>
                    <a:pt x="161" y="385"/>
                  </a:cubicBezTo>
                  <a:cubicBezTo>
                    <a:pt x="160" y="384"/>
                    <a:pt x="160" y="384"/>
                    <a:pt x="160" y="384"/>
                  </a:cubicBezTo>
                  <a:cubicBezTo>
                    <a:pt x="160" y="383"/>
                    <a:pt x="160" y="383"/>
                    <a:pt x="160" y="383"/>
                  </a:cubicBezTo>
                  <a:cubicBezTo>
                    <a:pt x="161" y="382"/>
                    <a:pt x="161" y="382"/>
                    <a:pt x="161" y="382"/>
                  </a:cubicBezTo>
                  <a:cubicBezTo>
                    <a:pt x="161" y="382"/>
                    <a:pt x="161" y="382"/>
                    <a:pt x="161" y="382"/>
                  </a:cubicBezTo>
                  <a:cubicBezTo>
                    <a:pt x="162" y="382"/>
                    <a:pt x="162" y="382"/>
                    <a:pt x="162" y="382"/>
                  </a:cubicBezTo>
                  <a:cubicBezTo>
                    <a:pt x="162" y="383"/>
                    <a:pt x="162" y="383"/>
                    <a:pt x="162" y="383"/>
                  </a:cubicBezTo>
                  <a:cubicBezTo>
                    <a:pt x="163" y="384"/>
                    <a:pt x="163" y="384"/>
                    <a:pt x="163" y="384"/>
                  </a:cubicBezTo>
                  <a:cubicBezTo>
                    <a:pt x="164" y="384"/>
                    <a:pt x="164" y="384"/>
                    <a:pt x="164" y="384"/>
                  </a:cubicBezTo>
                  <a:cubicBezTo>
                    <a:pt x="165" y="385"/>
                    <a:pt x="165" y="385"/>
                    <a:pt x="165" y="385"/>
                  </a:cubicBezTo>
                  <a:cubicBezTo>
                    <a:pt x="164" y="386"/>
                    <a:pt x="164" y="386"/>
                    <a:pt x="164" y="386"/>
                  </a:cubicBezTo>
                  <a:cubicBezTo>
                    <a:pt x="163" y="387"/>
                    <a:pt x="163" y="387"/>
                    <a:pt x="163" y="387"/>
                  </a:cubicBezTo>
                  <a:cubicBezTo>
                    <a:pt x="162" y="388"/>
                    <a:pt x="162" y="388"/>
                    <a:pt x="162" y="388"/>
                  </a:cubicBezTo>
                  <a:cubicBezTo>
                    <a:pt x="162" y="389"/>
                    <a:pt x="162" y="389"/>
                    <a:pt x="162" y="389"/>
                  </a:cubicBezTo>
                  <a:cubicBezTo>
                    <a:pt x="164" y="392"/>
                    <a:pt x="164" y="392"/>
                    <a:pt x="164" y="392"/>
                  </a:cubicBezTo>
                  <a:cubicBezTo>
                    <a:pt x="165" y="392"/>
                    <a:pt x="165" y="392"/>
                    <a:pt x="165" y="392"/>
                  </a:cubicBezTo>
                  <a:cubicBezTo>
                    <a:pt x="165" y="391"/>
                    <a:pt x="165" y="391"/>
                    <a:pt x="165" y="391"/>
                  </a:cubicBezTo>
                  <a:cubicBezTo>
                    <a:pt x="165" y="390"/>
                    <a:pt x="165" y="390"/>
                    <a:pt x="165" y="390"/>
                  </a:cubicBezTo>
                  <a:cubicBezTo>
                    <a:pt x="166" y="389"/>
                    <a:pt x="166" y="389"/>
                    <a:pt x="166" y="389"/>
                  </a:cubicBezTo>
                  <a:cubicBezTo>
                    <a:pt x="166" y="387"/>
                    <a:pt x="166" y="387"/>
                    <a:pt x="166" y="387"/>
                  </a:cubicBezTo>
                  <a:cubicBezTo>
                    <a:pt x="166" y="387"/>
                    <a:pt x="166" y="387"/>
                    <a:pt x="166" y="387"/>
                  </a:cubicBezTo>
                  <a:cubicBezTo>
                    <a:pt x="167" y="388"/>
                    <a:pt x="167" y="388"/>
                    <a:pt x="167" y="388"/>
                  </a:cubicBezTo>
                  <a:cubicBezTo>
                    <a:pt x="166" y="389"/>
                    <a:pt x="166" y="389"/>
                    <a:pt x="166" y="389"/>
                  </a:cubicBezTo>
                  <a:cubicBezTo>
                    <a:pt x="166" y="390"/>
                    <a:pt x="166" y="390"/>
                    <a:pt x="166" y="390"/>
                  </a:cubicBezTo>
                  <a:cubicBezTo>
                    <a:pt x="167" y="392"/>
                    <a:pt x="167" y="392"/>
                    <a:pt x="167" y="392"/>
                  </a:cubicBezTo>
                  <a:cubicBezTo>
                    <a:pt x="168" y="392"/>
                    <a:pt x="168" y="392"/>
                    <a:pt x="168" y="392"/>
                  </a:cubicBezTo>
                  <a:cubicBezTo>
                    <a:pt x="169" y="391"/>
                    <a:pt x="169" y="391"/>
                    <a:pt x="169" y="391"/>
                  </a:cubicBezTo>
                  <a:cubicBezTo>
                    <a:pt x="170" y="391"/>
                    <a:pt x="170" y="391"/>
                    <a:pt x="170" y="391"/>
                  </a:cubicBezTo>
                  <a:cubicBezTo>
                    <a:pt x="171" y="391"/>
                    <a:pt x="171" y="391"/>
                    <a:pt x="171" y="391"/>
                  </a:cubicBezTo>
                  <a:cubicBezTo>
                    <a:pt x="171" y="390"/>
                    <a:pt x="171" y="390"/>
                    <a:pt x="171" y="390"/>
                  </a:cubicBezTo>
                  <a:cubicBezTo>
                    <a:pt x="171" y="389"/>
                    <a:pt x="171" y="389"/>
                    <a:pt x="171" y="389"/>
                  </a:cubicBezTo>
                  <a:cubicBezTo>
                    <a:pt x="172" y="389"/>
                    <a:pt x="172" y="389"/>
                    <a:pt x="172" y="389"/>
                  </a:cubicBezTo>
                  <a:cubicBezTo>
                    <a:pt x="172" y="389"/>
                    <a:pt x="172" y="389"/>
                    <a:pt x="172" y="389"/>
                  </a:cubicBezTo>
                  <a:cubicBezTo>
                    <a:pt x="172" y="390"/>
                    <a:pt x="172" y="390"/>
                    <a:pt x="172" y="390"/>
                  </a:cubicBezTo>
                  <a:cubicBezTo>
                    <a:pt x="172" y="391"/>
                    <a:pt x="172" y="391"/>
                    <a:pt x="172" y="391"/>
                  </a:cubicBezTo>
                  <a:cubicBezTo>
                    <a:pt x="173" y="391"/>
                    <a:pt x="173" y="391"/>
                    <a:pt x="173" y="391"/>
                  </a:cubicBezTo>
                  <a:cubicBezTo>
                    <a:pt x="174" y="391"/>
                    <a:pt x="174" y="391"/>
                    <a:pt x="174" y="391"/>
                  </a:cubicBezTo>
                  <a:cubicBezTo>
                    <a:pt x="175" y="390"/>
                    <a:pt x="175" y="390"/>
                    <a:pt x="175" y="390"/>
                  </a:cubicBezTo>
                  <a:cubicBezTo>
                    <a:pt x="177" y="388"/>
                    <a:pt x="177" y="388"/>
                    <a:pt x="177" y="388"/>
                  </a:cubicBezTo>
                  <a:cubicBezTo>
                    <a:pt x="178" y="388"/>
                    <a:pt x="178" y="388"/>
                    <a:pt x="178" y="388"/>
                  </a:cubicBezTo>
                  <a:cubicBezTo>
                    <a:pt x="179" y="388"/>
                    <a:pt x="179" y="388"/>
                    <a:pt x="179" y="388"/>
                  </a:cubicBezTo>
                  <a:cubicBezTo>
                    <a:pt x="179" y="387"/>
                    <a:pt x="179" y="387"/>
                    <a:pt x="179" y="387"/>
                  </a:cubicBezTo>
                  <a:cubicBezTo>
                    <a:pt x="178" y="385"/>
                    <a:pt x="178" y="385"/>
                    <a:pt x="178" y="385"/>
                  </a:cubicBezTo>
                  <a:cubicBezTo>
                    <a:pt x="177" y="385"/>
                    <a:pt x="177" y="385"/>
                    <a:pt x="177" y="385"/>
                  </a:cubicBezTo>
                  <a:cubicBezTo>
                    <a:pt x="177" y="384"/>
                    <a:pt x="177" y="384"/>
                    <a:pt x="177" y="384"/>
                  </a:cubicBezTo>
                  <a:cubicBezTo>
                    <a:pt x="177" y="384"/>
                    <a:pt x="177" y="384"/>
                    <a:pt x="177" y="384"/>
                  </a:cubicBezTo>
                  <a:cubicBezTo>
                    <a:pt x="178" y="384"/>
                    <a:pt x="178" y="384"/>
                    <a:pt x="178" y="384"/>
                  </a:cubicBezTo>
                  <a:cubicBezTo>
                    <a:pt x="178" y="385"/>
                    <a:pt x="178" y="385"/>
                    <a:pt x="178" y="385"/>
                  </a:cubicBezTo>
                  <a:cubicBezTo>
                    <a:pt x="180" y="386"/>
                    <a:pt x="180" y="386"/>
                    <a:pt x="180" y="386"/>
                  </a:cubicBezTo>
                  <a:cubicBezTo>
                    <a:pt x="181" y="386"/>
                    <a:pt x="181" y="386"/>
                    <a:pt x="181" y="386"/>
                  </a:cubicBezTo>
                  <a:cubicBezTo>
                    <a:pt x="181" y="385"/>
                    <a:pt x="181" y="385"/>
                    <a:pt x="181" y="385"/>
                  </a:cubicBezTo>
                  <a:cubicBezTo>
                    <a:pt x="182" y="384"/>
                    <a:pt x="182" y="384"/>
                    <a:pt x="182" y="384"/>
                  </a:cubicBezTo>
                  <a:cubicBezTo>
                    <a:pt x="182" y="385"/>
                    <a:pt x="182" y="385"/>
                    <a:pt x="182" y="385"/>
                  </a:cubicBezTo>
                  <a:cubicBezTo>
                    <a:pt x="182" y="386"/>
                    <a:pt x="182" y="386"/>
                    <a:pt x="182" y="386"/>
                  </a:cubicBezTo>
                  <a:cubicBezTo>
                    <a:pt x="183" y="386"/>
                    <a:pt x="183" y="386"/>
                    <a:pt x="183" y="386"/>
                  </a:cubicBezTo>
                  <a:cubicBezTo>
                    <a:pt x="184" y="386"/>
                    <a:pt x="184" y="386"/>
                    <a:pt x="184" y="386"/>
                  </a:cubicBezTo>
                  <a:cubicBezTo>
                    <a:pt x="186" y="384"/>
                    <a:pt x="186" y="384"/>
                    <a:pt x="186" y="384"/>
                  </a:cubicBezTo>
                  <a:cubicBezTo>
                    <a:pt x="186" y="383"/>
                    <a:pt x="186" y="383"/>
                    <a:pt x="186" y="383"/>
                  </a:cubicBezTo>
                  <a:cubicBezTo>
                    <a:pt x="186" y="383"/>
                    <a:pt x="186" y="383"/>
                    <a:pt x="186" y="383"/>
                  </a:cubicBezTo>
                  <a:cubicBezTo>
                    <a:pt x="186" y="382"/>
                    <a:pt x="186" y="382"/>
                    <a:pt x="186" y="382"/>
                  </a:cubicBezTo>
                  <a:cubicBezTo>
                    <a:pt x="187" y="381"/>
                    <a:pt x="187" y="381"/>
                    <a:pt x="187" y="381"/>
                  </a:cubicBezTo>
                  <a:cubicBezTo>
                    <a:pt x="187" y="381"/>
                    <a:pt x="187" y="381"/>
                    <a:pt x="187" y="381"/>
                  </a:cubicBezTo>
                  <a:cubicBezTo>
                    <a:pt x="187" y="381"/>
                    <a:pt x="187" y="381"/>
                    <a:pt x="187" y="381"/>
                  </a:cubicBezTo>
                  <a:cubicBezTo>
                    <a:pt x="188" y="382"/>
                    <a:pt x="188" y="382"/>
                    <a:pt x="188" y="382"/>
                  </a:cubicBezTo>
                  <a:cubicBezTo>
                    <a:pt x="188" y="382"/>
                    <a:pt x="188" y="382"/>
                    <a:pt x="188" y="382"/>
                  </a:cubicBezTo>
                  <a:cubicBezTo>
                    <a:pt x="189" y="382"/>
                    <a:pt x="189" y="382"/>
                    <a:pt x="189" y="382"/>
                  </a:cubicBezTo>
                  <a:cubicBezTo>
                    <a:pt x="190" y="380"/>
                    <a:pt x="190" y="380"/>
                    <a:pt x="190" y="380"/>
                  </a:cubicBezTo>
                  <a:cubicBezTo>
                    <a:pt x="190" y="379"/>
                    <a:pt x="190" y="379"/>
                    <a:pt x="190" y="379"/>
                  </a:cubicBezTo>
                  <a:cubicBezTo>
                    <a:pt x="190" y="378"/>
                    <a:pt x="190" y="378"/>
                    <a:pt x="190" y="378"/>
                  </a:cubicBezTo>
                  <a:cubicBezTo>
                    <a:pt x="190" y="377"/>
                    <a:pt x="190" y="377"/>
                    <a:pt x="190" y="377"/>
                  </a:cubicBezTo>
                  <a:cubicBezTo>
                    <a:pt x="192" y="375"/>
                    <a:pt x="192" y="375"/>
                    <a:pt x="192" y="375"/>
                  </a:cubicBezTo>
                  <a:cubicBezTo>
                    <a:pt x="194" y="374"/>
                    <a:pt x="194" y="374"/>
                    <a:pt x="194" y="374"/>
                  </a:cubicBezTo>
                  <a:cubicBezTo>
                    <a:pt x="195" y="373"/>
                    <a:pt x="195" y="373"/>
                    <a:pt x="195" y="373"/>
                  </a:cubicBezTo>
                  <a:cubicBezTo>
                    <a:pt x="194" y="372"/>
                    <a:pt x="194" y="372"/>
                    <a:pt x="194" y="372"/>
                  </a:cubicBezTo>
                  <a:cubicBezTo>
                    <a:pt x="194" y="372"/>
                    <a:pt x="194" y="372"/>
                    <a:pt x="194" y="372"/>
                  </a:cubicBezTo>
                  <a:cubicBezTo>
                    <a:pt x="194" y="371"/>
                    <a:pt x="194" y="371"/>
                    <a:pt x="194" y="371"/>
                  </a:cubicBezTo>
                  <a:cubicBezTo>
                    <a:pt x="195" y="372"/>
                    <a:pt x="195" y="372"/>
                    <a:pt x="195" y="372"/>
                  </a:cubicBezTo>
                  <a:cubicBezTo>
                    <a:pt x="196" y="372"/>
                    <a:pt x="196" y="372"/>
                    <a:pt x="196" y="372"/>
                  </a:cubicBezTo>
                  <a:cubicBezTo>
                    <a:pt x="196" y="372"/>
                    <a:pt x="196" y="372"/>
                    <a:pt x="196" y="372"/>
                  </a:cubicBezTo>
                  <a:cubicBezTo>
                    <a:pt x="197" y="371"/>
                    <a:pt x="197" y="371"/>
                    <a:pt x="197" y="371"/>
                  </a:cubicBezTo>
                  <a:cubicBezTo>
                    <a:pt x="196" y="370"/>
                    <a:pt x="196" y="370"/>
                    <a:pt x="196" y="370"/>
                  </a:cubicBezTo>
                  <a:cubicBezTo>
                    <a:pt x="196" y="369"/>
                    <a:pt x="196" y="369"/>
                    <a:pt x="196" y="369"/>
                  </a:cubicBezTo>
                  <a:cubicBezTo>
                    <a:pt x="197" y="370"/>
                    <a:pt x="197" y="370"/>
                    <a:pt x="197" y="370"/>
                  </a:cubicBezTo>
                  <a:cubicBezTo>
                    <a:pt x="197" y="371"/>
                    <a:pt x="197" y="371"/>
                    <a:pt x="197" y="371"/>
                  </a:cubicBezTo>
                  <a:cubicBezTo>
                    <a:pt x="197" y="370"/>
                    <a:pt x="197" y="370"/>
                    <a:pt x="197" y="370"/>
                  </a:cubicBezTo>
                  <a:cubicBezTo>
                    <a:pt x="197" y="369"/>
                    <a:pt x="197" y="369"/>
                    <a:pt x="197" y="369"/>
                  </a:cubicBezTo>
                  <a:cubicBezTo>
                    <a:pt x="198" y="368"/>
                    <a:pt x="198" y="368"/>
                    <a:pt x="198" y="368"/>
                  </a:cubicBezTo>
                  <a:cubicBezTo>
                    <a:pt x="199" y="368"/>
                    <a:pt x="199" y="368"/>
                    <a:pt x="199" y="368"/>
                  </a:cubicBezTo>
                  <a:cubicBezTo>
                    <a:pt x="200" y="367"/>
                    <a:pt x="200" y="367"/>
                    <a:pt x="200" y="367"/>
                  </a:cubicBezTo>
                  <a:cubicBezTo>
                    <a:pt x="200" y="366"/>
                    <a:pt x="200" y="366"/>
                    <a:pt x="200" y="366"/>
                  </a:cubicBezTo>
                  <a:cubicBezTo>
                    <a:pt x="200" y="366"/>
                    <a:pt x="200" y="366"/>
                    <a:pt x="200" y="366"/>
                  </a:cubicBezTo>
                  <a:cubicBezTo>
                    <a:pt x="200" y="365"/>
                    <a:pt x="200" y="365"/>
                    <a:pt x="200" y="365"/>
                  </a:cubicBezTo>
                  <a:cubicBezTo>
                    <a:pt x="201" y="365"/>
                    <a:pt x="201" y="365"/>
                    <a:pt x="201" y="365"/>
                  </a:cubicBezTo>
                  <a:cubicBezTo>
                    <a:pt x="202" y="365"/>
                    <a:pt x="202" y="365"/>
                    <a:pt x="202" y="365"/>
                  </a:cubicBezTo>
                  <a:cubicBezTo>
                    <a:pt x="203" y="363"/>
                    <a:pt x="203" y="363"/>
                    <a:pt x="203" y="363"/>
                  </a:cubicBezTo>
                  <a:cubicBezTo>
                    <a:pt x="205" y="362"/>
                    <a:pt x="205" y="362"/>
                    <a:pt x="205" y="362"/>
                  </a:cubicBezTo>
                  <a:cubicBezTo>
                    <a:pt x="205" y="362"/>
                    <a:pt x="205" y="362"/>
                    <a:pt x="205" y="362"/>
                  </a:cubicBezTo>
                  <a:cubicBezTo>
                    <a:pt x="206" y="363"/>
                    <a:pt x="206" y="363"/>
                    <a:pt x="206" y="363"/>
                  </a:cubicBezTo>
                  <a:cubicBezTo>
                    <a:pt x="207" y="362"/>
                    <a:pt x="207" y="362"/>
                    <a:pt x="207" y="362"/>
                  </a:cubicBezTo>
                  <a:cubicBezTo>
                    <a:pt x="208" y="361"/>
                    <a:pt x="208" y="361"/>
                    <a:pt x="208" y="361"/>
                  </a:cubicBezTo>
                  <a:cubicBezTo>
                    <a:pt x="208" y="359"/>
                    <a:pt x="208" y="359"/>
                    <a:pt x="208" y="359"/>
                  </a:cubicBezTo>
                  <a:cubicBezTo>
                    <a:pt x="208" y="357"/>
                    <a:pt x="208" y="357"/>
                    <a:pt x="208" y="357"/>
                  </a:cubicBezTo>
                  <a:cubicBezTo>
                    <a:pt x="207" y="357"/>
                    <a:pt x="207" y="357"/>
                    <a:pt x="207" y="357"/>
                  </a:cubicBezTo>
                  <a:cubicBezTo>
                    <a:pt x="206" y="357"/>
                    <a:pt x="206" y="357"/>
                    <a:pt x="206" y="357"/>
                  </a:cubicBezTo>
                  <a:cubicBezTo>
                    <a:pt x="207" y="356"/>
                    <a:pt x="207" y="356"/>
                    <a:pt x="207" y="356"/>
                  </a:cubicBezTo>
                  <a:cubicBezTo>
                    <a:pt x="207" y="354"/>
                    <a:pt x="207" y="354"/>
                    <a:pt x="207" y="354"/>
                  </a:cubicBezTo>
                  <a:cubicBezTo>
                    <a:pt x="206" y="353"/>
                    <a:pt x="206" y="353"/>
                    <a:pt x="206" y="353"/>
                  </a:cubicBezTo>
                  <a:cubicBezTo>
                    <a:pt x="206" y="352"/>
                    <a:pt x="206" y="352"/>
                    <a:pt x="206" y="352"/>
                  </a:cubicBezTo>
                  <a:cubicBezTo>
                    <a:pt x="205" y="351"/>
                    <a:pt x="205" y="351"/>
                    <a:pt x="205" y="351"/>
                  </a:cubicBezTo>
                  <a:cubicBezTo>
                    <a:pt x="205" y="350"/>
                    <a:pt x="205" y="350"/>
                    <a:pt x="205" y="350"/>
                  </a:cubicBezTo>
                  <a:cubicBezTo>
                    <a:pt x="205" y="349"/>
                    <a:pt x="205" y="349"/>
                    <a:pt x="205" y="349"/>
                  </a:cubicBezTo>
                  <a:cubicBezTo>
                    <a:pt x="206" y="349"/>
                    <a:pt x="206" y="349"/>
                    <a:pt x="206" y="349"/>
                  </a:cubicBezTo>
                  <a:cubicBezTo>
                    <a:pt x="206" y="349"/>
                    <a:pt x="206" y="349"/>
                    <a:pt x="206" y="349"/>
                  </a:cubicBezTo>
                  <a:cubicBezTo>
                    <a:pt x="207" y="351"/>
                    <a:pt x="207" y="351"/>
                    <a:pt x="207" y="351"/>
                  </a:cubicBezTo>
                  <a:cubicBezTo>
                    <a:pt x="207" y="352"/>
                    <a:pt x="207" y="352"/>
                    <a:pt x="207" y="352"/>
                  </a:cubicBezTo>
                  <a:cubicBezTo>
                    <a:pt x="207" y="353"/>
                    <a:pt x="207" y="353"/>
                    <a:pt x="207" y="353"/>
                  </a:cubicBezTo>
                  <a:cubicBezTo>
                    <a:pt x="208" y="355"/>
                    <a:pt x="208" y="355"/>
                    <a:pt x="208" y="355"/>
                  </a:cubicBezTo>
                  <a:cubicBezTo>
                    <a:pt x="209" y="355"/>
                    <a:pt x="209" y="355"/>
                    <a:pt x="209" y="355"/>
                  </a:cubicBezTo>
                  <a:cubicBezTo>
                    <a:pt x="210" y="356"/>
                    <a:pt x="210" y="356"/>
                    <a:pt x="210" y="356"/>
                  </a:cubicBezTo>
                  <a:cubicBezTo>
                    <a:pt x="210" y="357"/>
                    <a:pt x="210" y="357"/>
                    <a:pt x="210" y="357"/>
                  </a:cubicBezTo>
                  <a:cubicBezTo>
                    <a:pt x="210" y="358"/>
                    <a:pt x="210" y="358"/>
                    <a:pt x="210" y="358"/>
                  </a:cubicBezTo>
                  <a:cubicBezTo>
                    <a:pt x="211" y="359"/>
                    <a:pt x="211" y="359"/>
                    <a:pt x="211" y="359"/>
                  </a:cubicBezTo>
                  <a:cubicBezTo>
                    <a:pt x="212" y="359"/>
                    <a:pt x="212" y="359"/>
                    <a:pt x="212" y="359"/>
                  </a:cubicBezTo>
                  <a:cubicBezTo>
                    <a:pt x="212" y="359"/>
                    <a:pt x="212" y="359"/>
                    <a:pt x="212" y="359"/>
                  </a:cubicBezTo>
                  <a:cubicBezTo>
                    <a:pt x="213" y="358"/>
                    <a:pt x="213" y="358"/>
                    <a:pt x="213" y="358"/>
                  </a:cubicBezTo>
                  <a:cubicBezTo>
                    <a:pt x="214" y="358"/>
                    <a:pt x="214" y="358"/>
                    <a:pt x="214" y="358"/>
                  </a:cubicBezTo>
                  <a:cubicBezTo>
                    <a:pt x="215" y="359"/>
                    <a:pt x="215" y="359"/>
                    <a:pt x="215" y="359"/>
                  </a:cubicBezTo>
                  <a:cubicBezTo>
                    <a:pt x="216" y="359"/>
                    <a:pt x="216" y="359"/>
                    <a:pt x="216" y="359"/>
                  </a:cubicBezTo>
                  <a:cubicBezTo>
                    <a:pt x="217" y="359"/>
                    <a:pt x="217" y="359"/>
                    <a:pt x="217" y="359"/>
                  </a:cubicBezTo>
                  <a:cubicBezTo>
                    <a:pt x="218" y="358"/>
                    <a:pt x="218" y="358"/>
                    <a:pt x="218" y="358"/>
                  </a:cubicBezTo>
                  <a:cubicBezTo>
                    <a:pt x="218" y="358"/>
                    <a:pt x="218" y="358"/>
                    <a:pt x="218" y="358"/>
                  </a:cubicBezTo>
                  <a:cubicBezTo>
                    <a:pt x="219" y="358"/>
                    <a:pt x="219" y="358"/>
                    <a:pt x="219" y="358"/>
                  </a:cubicBezTo>
                  <a:cubicBezTo>
                    <a:pt x="220" y="358"/>
                    <a:pt x="220" y="358"/>
                    <a:pt x="220" y="358"/>
                  </a:cubicBezTo>
                  <a:cubicBezTo>
                    <a:pt x="221" y="357"/>
                    <a:pt x="221" y="357"/>
                    <a:pt x="221" y="357"/>
                  </a:cubicBezTo>
                  <a:cubicBezTo>
                    <a:pt x="222" y="356"/>
                    <a:pt x="222" y="356"/>
                    <a:pt x="222" y="356"/>
                  </a:cubicBezTo>
                  <a:cubicBezTo>
                    <a:pt x="222" y="356"/>
                    <a:pt x="222" y="356"/>
                    <a:pt x="222" y="356"/>
                  </a:cubicBezTo>
                  <a:cubicBezTo>
                    <a:pt x="222" y="355"/>
                    <a:pt x="222" y="355"/>
                    <a:pt x="222" y="355"/>
                  </a:cubicBezTo>
                  <a:cubicBezTo>
                    <a:pt x="223" y="356"/>
                    <a:pt x="223" y="356"/>
                    <a:pt x="223" y="356"/>
                  </a:cubicBezTo>
                  <a:cubicBezTo>
                    <a:pt x="225" y="358"/>
                    <a:pt x="225" y="358"/>
                    <a:pt x="225" y="358"/>
                  </a:cubicBezTo>
                  <a:cubicBezTo>
                    <a:pt x="225" y="359"/>
                    <a:pt x="225" y="359"/>
                    <a:pt x="225" y="359"/>
                  </a:cubicBezTo>
                  <a:cubicBezTo>
                    <a:pt x="226" y="358"/>
                    <a:pt x="226" y="358"/>
                    <a:pt x="226" y="358"/>
                  </a:cubicBezTo>
                  <a:cubicBezTo>
                    <a:pt x="227" y="358"/>
                    <a:pt x="227" y="358"/>
                    <a:pt x="227" y="358"/>
                  </a:cubicBezTo>
                  <a:cubicBezTo>
                    <a:pt x="228" y="357"/>
                    <a:pt x="228" y="357"/>
                    <a:pt x="228" y="357"/>
                  </a:cubicBezTo>
                  <a:cubicBezTo>
                    <a:pt x="228" y="356"/>
                    <a:pt x="228" y="356"/>
                    <a:pt x="228" y="356"/>
                  </a:cubicBezTo>
                  <a:cubicBezTo>
                    <a:pt x="228" y="356"/>
                    <a:pt x="228" y="356"/>
                    <a:pt x="228" y="356"/>
                  </a:cubicBezTo>
                  <a:cubicBezTo>
                    <a:pt x="229" y="356"/>
                    <a:pt x="229" y="356"/>
                    <a:pt x="229" y="356"/>
                  </a:cubicBezTo>
                  <a:cubicBezTo>
                    <a:pt x="229" y="356"/>
                    <a:pt x="229" y="356"/>
                    <a:pt x="229" y="356"/>
                  </a:cubicBezTo>
                  <a:cubicBezTo>
                    <a:pt x="230" y="356"/>
                    <a:pt x="230" y="356"/>
                    <a:pt x="230" y="356"/>
                  </a:cubicBezTo>
                  <a:cubicBezTo>
                    <a:pt x="230" y="355"/>
                    <a:pt x="230" y="355"/>
                    <a:pt x="230" y="355"/>
                  </a:cubicBezTo>
                  <a:cubicBezTo>
                    <a:pt x="231" y="356"/>
                    <a:pt x="231" y="356"/>
                    <a:pt x="231" y="356"/>
                  </a:cubicBezTo>
                  <a:cubicBezTo>
                    <a:pt x="232" y="356"/>
                    <a:pt x="232" y="356"/>
                    <a:pt x="232" y="356"/>
                  </a:cubicBezTo>
                  <a:cubicBezTo>
                    <a:pt x="232" y="355"/>
                    <a:pt x="232" y="355"/>
                    <a:pt x="232" y="355"/>
                  </a:cubicBezTo>
                  <a:cubicBezTo>
                    <a:pt x="232" y="354"/>
                    <a:pt x="232" y="354"/>
                    <a:pt x="232" y="354"/>
                  </a:cubicBezTo>
                  <a:cubicBezTo>
                    <a:pt x="233" y="354"/>
                    <a:pt x="233" y="354"/>
                    <a:pt x="233" y="354"/>
                  </a:cubicBezTo>
                  <a:cubicBezTo>
                    <a:pt x="234" y="354"/>
                    <a:pt x="234" y="354"/>
                    <a:pt x="234" y="354"/>
                  </a:cubicBezTo>
                  <a:cubicBezTo>
                    <a:pt x="235" y="354"/>
                    <a:pt x="235" y="354"/>
                    <a:pt x="235" y="354"/>
                  </a:cubicBezTo>
                  <a:cubicBezTo>
                    <a:pt x="235" y="353"/>
                    <a:pt x="235" y="353"/>
                    <a:pt x="235" y="353"/>
                  </a:cubicBezTo>
                  <a:cubicBezTo>
                    <a:pt x="235" y="353"/>
                    <a:pt x="235" y="353"/>
                    <a:pt x="235" y="353"/>
                  </a:cubicBezTo>
                  <a:cubicBezTo>
                    <a:pt x="235" y="354"/>
                    <a:pt x="235" y="354"/>
                    <a:pt x="235" y="354"/>
                  </a:cubicBezTo>
                  <a:cubicBezTo>
                    <a:pt x="236" y="354"/>
                    <a:pt x="236" y="354"/>
                    <a:pt x="236" y="354"/>
                  </a:cubicBezTo>
                  <a:cubicBezTo>
                    <a:pt x="237" y="353"/>
                    <a:pt x="237" y="353"/>
                    <a:pt x="237" y="353"/>
                  </a:cubicBezTo>
                  <a:cubicBezTo>
                    <a:pt x="237" y="352"/>
                    <a:pt x="237" y="352"/>
                    <a:pt x="237" y="352"/>
                  </a:cubicBezTo>
                  <a:cubicBezTo>
                    <a:pt x="238" y="352"/>
                    <a:pt x="238" y="352"/>
                    <a:pt x="238" y="352"/>
                  </a:cubicBezTo>
                  <a:cubicBezTo>
                    <a:pt x="239" y="353"/>
                    <a:pt x="239" y="353"/>
                    <a:pt x="239" y="353"/>
                  </a:cubicBezTo>
                  <a:cubicBezTo>
                    <a:pt x="239" y="354"/>
                    <a:pt x="239" y="354"/>
                    <a:pt x="239" y="354"/>
                  </a:cubicBezTo>
                  <a:cubicBezTo>
                    <a:pt x="240" y="352"/>
                    <a:pt x="240" y="352"/>
                    <a:pt x="240" y="352"/>
                  </a:cubicBezTo>
                  <a:cubicBezTo>
                    <a:pt x="241" y="352"/>
                    <a:pt x="241" y="352"/>
                    <a:pt x="241" y="352"/>
                  </a:cubicBezTo>
                  <a:cubicBezTo>
                    <a:pt x="241" y="353"/>
                    <a:pt x="241" y="353"/>
                    <a:pt x="241" y="353"/>
                  </a:cubicBezTo>
                  <a:cubicBezTo>
                    <a:pt x="242" y="353"/>
                    <a:pt x="242" y="353"/>
                    <a:pt x="242" y="353"/>
                  </a:cubicBezTo>
                  <a:cubicBezTo>
                    <a:pt x="243" y="353"/>
                    <a:pt x="243" y="353"/>
                    <a:pt x="243" y="353"/>
                  </a:cubicBezTo>
                  <a:cubicBezTo>
                    <a:pt x="244" y="352"/>
                    <a:pt x="244" y="352"/>
                    <a:pt x="244" y="352"/>
                  </a:cubicBezTo>
                  <a:cubicBezTo>
                    <a:pt x="244" y="351"/>
                    <a:pt x="244" y="351"/>
                    <a:pt x="244" y="351"/>
                  </a:cubicBezTo>
                  <a:cubicBezTo>
                    <a:pt x="246" y="351"/>
                    <a:pt x="246" y="351"/>
                    <a:pt x="246" y="351"/>
                  </a:cubicBezTo>
                  <a:cubicBezTo>
                    <a:pt x="247" y="350"/>
                    <a:pt x="247" y="350"/>
                    <a:pt x="247" y="350"/>
                  </a:cubicBezTo>
                  <a:cubicBezTo>
                    <a:pt x="248" y="350"/>
                    <a:pt x="248" y="350"/>
                    <a:pt x="248" y="350"/>
                  </a:cubicBezTo>
                  <a:cubicBezTo>
                    <a:pt x="249" y="351"/>
                    <a:pt x="249" y="351"/>
                    <a:pt x="249" y="351"/>
                  </a:cubicBezTo>
                  <a:cubicBezTo>
                    <a:pt x="249" y="351"/>
                    <a:pt x="249" y="351"/>
                    <a:pt x="249" y="351"/>
                  </a:cubicBezTo>
                  <a:cubicBezTo>
                    <a:pt x="250" y="350"/>
                    <a:pt x="250" y="350"/>
                    <a:pt x="250" y="350"/>
                  </a:cubicBezTo>
                  <a:cubicBezTo>
                    <a:pt x="251" y="349"/>
                    <a:pt x="251" y="349"/>
                    <a:pt x="251" y="349"/>
                  </a:cubicBezTo>
                  <a:cubicBezTo>
                    <a:pt x="253" y="349"/>
                    <a:pt x="253" y="349"/>
                    <a:pt x="253" y="349"/>
                  </a:cubicBezTo>
                  <a:cubicBezTo>
                    <a:pt x="253" y="348"/>
                    <a:pt x="253" y="348"/>
                    <a:pt x="253" y="348"/>
                  </a:cubicBezTo>
                  <a:cubicBezTo>
                    <a:pt x="255" y="348"/>
                    <a:pt x="255" y="348"/>
                    <a:pt x="255" y="348"/>
                  </a:cubicBezTo>
                  <a:cubicBezTo>
                    <a:pt x="255" y="348"/>
                    <a:pt x="255" y="348"/>
                    <a:pt x="255" y="348"/>
                  </a:cubicBezTo>
                  <a:cubicBezTo>
                    <a:pt x="255" y="347"/>
                    <a:pt x="255" y="347"/>
                    <a:pt x="255" y="347"/>
                  </a:cubicBezTo>
                  <a:cubicBezTo>
                    <a:pt x="255" y="346"/>
                    <a:pt x="255" y="346"/>
                    <a:pt x="255" y="346"/>
                  </a:cubicBezTo>
                  <a:cubicBezTo>
                    <a:pt x="255" y="345"/>
                    <a:pt x="255" y="345"/>
                    <a:pt x="255" y="345"/>
                  </a:cubicBezTo>
                  <a:lnTo>
                    <a:pt x="256" y="34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6" name="Freeform 177">
              <a:extLst>
                <a:ext uri="{FF2B5EF4-FFF2-40B4-BE49-F238E27FC236}">
                  <a16:creationId xmlns:a16="http://schemas.microsoft.com/office/drawing/2014/main" id="{4F5320DA-4F08-4674-BAB1-091D11AC8144}"/>
                </a:ext>
              </a:extLst>
            </p:cNvPr>
            <p:cNvSpPr>
              <a:spLocks/>
            </p:cNvSpPr>
            <p:nvPr/>
          </p:nvSpPr>
          <p:spPr bwMode="auto">
            <a:xfrm>
              <a:off x="9901238" y="2725738"/>
              <a:ext cx="14288" cy="6350"/>
            </a:xfrm>
            <a:custGeom>
              <a:avLst/>
              <a:gdLst>
                <a:gd name="T0" fmla="*/ 9 w 9"/>
                <a:gd name="T1" fmla="*/ 4 h 4"/>
                <a:gd name="T2" fmla="*/ 7 w 9"/>
                <a:gd name="T3" fmla="*/ 2 h 4"/>
                <a:gd name="T4" fmla="*/ 4 w 9"/>
                <a:gd name="T5" fmla="*/ 2 h 4"/>
                <a:gd name="T6" fmla="*/ 2 w 9"/>
                <a:gd name="T7" fmla="*/ 0 h 4"/>
                <a:gd name="T8" fmla="*/ 0 w 9"/>
                <a:gd name="T9" fmla="*/ 2 h 4"/>
                <a:gd name="T10" fmla="*/ 2 w 9"/>
                <a:gd name="T11" fmla="*/ 4 h 4"/>
                <a:gd name="T12" fmla="*/ 4 w 9"/>
                <a:gd name="T13" fmla="*/ 4 h 4"/>
                <a:gd name="T14" fmla="*/ 4 w 9"/>
                <a:gd name="T15" fmla="*/ 4 h 4"/>
                <a:gd name="T16" fmla="*/ 9 w 9"/>
                <a:gd name="T17" fmla="*/ 4 h 4"/>
                <a:gd name="T18" fmla="*/ 9 w 9"/>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9" y="4"/>
                  </a:moveTo>
                  <a:lnTo>
                    <a:pt x="7" y="2"/>
                  </a:lnTo>
                  <a:lnTo>
                    <a:pt x="4" y="2"/>
                  </a:lnTo>
                  <a:lnTo>
                    <a:pt x="2" y="0"/>
                  </a:lnTo>
                  <a:lnTo>
                    <a:pt x="0" y="2"/>
                  </a:lnTo>
                  <a:lnTo>
                    <a:pt x="2" y="4"/>
                  </a:lnTo>
                  <a:lnTo>
                    <a:pt x="4" y="4"/>
                  </a:lnTo>
                  <a:lnTo>
                    <a:pt x="4" y="4"/>
                  </a:lnTo>
                  <a:lnTo>
                    <a:pt x="9" y="4"/>
                  </a:lnTo>
                  <a:lnTo>
                    <a:pt x="9"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7" name="Freeform 178">
              <a:extLst>
                <a:ext uri="{FF2B5EF4-FFF2-40B4-BE49-F238E27FC236}">
                  <a16:creationId xmlns:a16="http://schemas.microsoft.com/office/drawing/2014/main" id="{EB2501A8-A5AA-4B11-B368-42B1BBE0D9FF}"/>
                </a:ext>
              </a:extLst>
            </p:cNvPr>
            <p:cNvSpPr>
              <a:spLocks/>
            </p:cNvSpPr>
            <p:nvPr/>
          </p:nvSpPr>
          <p:spPr bwMode="auto">
            <a:xfrm>
              <a:off x="9966325" y="2608263"/>
              <a:ext cx="7938" cy="25400"/>
            </a:xfrm>
            <a:custGeom>
              <a:avLst/>
              <a:gdLst>
                <a:gd name="T0" fmla="*/ 5 w 5"/>
                <a:gd name="T1" fmla="*/ 7 h 16"/>
                <a:gd name="T2" fmla="*/ 5 w 5"/>
                <a:gd name="T3" fmla="*/ 5 h 16"/>
                <a:gd name="T4" fmla="*/ 2 w 5"/>
                <a:gd name="T5" fmla="*/ 2 h 16"/>
                <a:gd name="T6" fmla="*/ 0 w 5"/>
                <a:gd name="T7" fmla="*/ 0 h 16"/>
                <a:gd name="T8" fmla="*/ 0 w 5"/>
                <a:gd name="T9" fmla="*/ 2 h 16"/>
                <a:gd name="T10" fmla="*/ 0 w 5"/>
                <a:gd name="T11" fmla="*/ 5 h 16"/>
                <a:gd name="T12" fmla="*/ 2 w 5"/>
                <a:gd name="T13" fmla="*/ 7 h 16"/>
                <a:gd name="T14" fmla="*/ 2 w 5"/>
                <a:gd name="T15" fmla="*/ 11 h 16"/>
                <a:gd name="T16" fmla="*/ 5 w 5"/>
                <a:gd name="T17" fmla="*/ 16 h 16"/>
                <a:gd name="T18" fmla="*/ 5 w 5"/>
                <a:gd name="T19" fmla="*/ 16 h 16"/>
                <a:gd name="T20" fmla="*/ 5 w 5"/>
                <a:gd name="T21" fmla="*/ 11 h 16"/>
                <a:gd name="T22" fmla="*/ 5 w 5"/>
                <a:gd name="T2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6">
                  <a:moveTo>
                    <a:pt x="5" y="7"/>
                  </a:moveTo>
                  <a:lnTo>
                    <a:pt x="5" y="5"/>
                  </a:lnTo>
                  <a:lnTo>
                    <a:pt x="2" y="2"/>
                  </a:lnTo>
                  <a:lnTo>
                    <a:pt x="0" y="0"/>
                  </a:lnTo>
                  <a:lnTo>
                    <a:pt x="0" y="2"/>
                  </a:lnTo>
                  <a:lnTo>
                    <a:pt x="0" y="5"/>
                  </a:lnTo>
                  <a:lnTo>
                    <a:pt x="2" y="7"/>
                  </a:lnTo>
                  <a:lnTo>
                    <a:pt x="2" y="11"/>
                  </a:lnTo>
                  <a:lnTo>
                    <a:pt x="5" y="16"/>
                  </a:lnTo>
                  <a:lnTo>
                    <a:pt x="5" y="16"/>
                  </a:lnTo>
                  <a:lnTo>
                    <a:pt x="5" y="11"/>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8" name="Freeform 179">
              <a:extLst>
                <a:ext uri="{FF2B5EF4-FFF2-40B4-BE49-F238E27FC236}">
                  <a16:creationId xmlns:a16="http://schemas.microsoft.com/office/drawing/2014/main" id="{14C986BF-43F1-4944-A850-649763A074CC}"/>
                </a:ext>
              </a:extLst>
            </p:cNvPr>
            <p:cNvSpPr>
              <a:spLocks/>
            </p:cNvSpPr>
            <p:nvPr/>
          </p:nvSpPr>
          <p:spPr bwMode="auto">
            <a:xfrm>
              <a:off x="9929813" y="2717800"/>
              <a:ext cx="0" cy="7938"/>
            </a:xfrm>
            <a:custGeom>
              <a:avLst/>
              <a:gdLst>
                <a:gd name="T0" fmla="*/ 0 h 5"/>
                <a:gd name="T1" fmla="*/ 5 h 5"/>
                <a:gd name="T2" fmla="*/ 2 h 5"/>
                <a:gd name="T3" fmla="*/ 0 h 5"/>
                <a:gd name="T4" fmla="*/ 0 h 5"/>
              </a:gdLst>
              <a:ahLst/>
              <a:cxnLst>
                <a:cxn ang="0">
                  <a:pos x="0" y="T0"/>
                </a:cxn>
                <a:cxn ang="0">
                  <a:pos x="0" y="T1"/>
                </a:cxn>
                <a:cxn ang="0">
                  <a:pos x="0" y="T2"/>
                </a:cxn>
                <a:cxn ang="0">
                  <a:pos x="0" y="T3"/>
                </a:cxn>
                <a:cxn ang="0">
                  <a:pos x="0" y="T4"/>
                </a:cxn>
              </a:cxnLst>
              <a:rect l="0" t="0" r="r" b="b"/>
              <a:pathLst>
                <a:path h="5">
                  <a:moveTo>
                    <a:pt x="0" y="0"/>
                  </a:moveTo>
                  <a:lnTo>
                    <a:pt x="0" y="5"/>
                  </a:lnTo>
                  <a:lnTo>
                    <a:pt x="0" y="2"/>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9" name="Freeform 180">
              <a:extLst>
                <a:ext uri="{FF2B5EF4-FFF2-40B4-BE49-F238E27FC236}">
                  <a16:creationId xmlns:a16="http://schemas.microsoft.com/office/drawing/2014/main" id="{6622A7D0-3A7B-4707-9AAF-D29B6B6A2560}"/>
                </a:ext>
              </a:extLst>
            </p:cNvPr>
            <p:cNvSpPr>
              <a:spLocks/>
            </p:cNvSpPr>
            <p:nvPr/>
          </p:nvSpPr>
          <p:spPr bwMode="auto">
            <a:xfrm>
              <a:off x="9926638" y="2684463"/>
              <a:ext cx="14288" cy="11113"/>
            </a:xfrm>
            <a:custGeom>
              <a:avLst/>
              <a:gdLst>
                <a:gd name="T0" fmla="*/ 9 w 9"/>
                <a:gd name="T1" fmla="*/ 7 h 7"/>
                <a:gd name="T2" fmla="*/ 7 w 9"/>
                <a:gd name="T3" fmla="*/ 5 h 7"/>
                <a:gd name="T4" fmla="*/ 2 w 9"/>
                <a:gd name="T5" fmla="*/ 3 h 7"/>
                <a:gd name="T6" fmla="*/ 2 w 9"/>
                <a:gd name="T7" fmla="*/ 0 h 7"/>
                <a:gd name="T8" fmla="*/ 0 w 9"/>
                <a:gd name="T9" fmla="*/ 0 h 7"/>
                <a:gd name="T10" fmla="*/ 0 w 9"/>
                <a:gd name="T11" fmla="*/ 0 h 7"/>
                <a:gd name="T12" fmla="*/ 2 w 9"/>
                <a:gd name="T13" fmla="*/ 5 h 7"/>
                <a:gd name="T14" fmla="*/ 7 w 9"/>
                <a:gd name="T15" fmla="*/ 7 h 7"/>
                <a:gd name="T16" fmla="*/ 7 w 9"/>
                <a:gd name="T17" fmla="*/ 7 h 7"/>
                <a:gd name="T18" fmla="*/ 9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9" y="7"/>
                  </a:moveTo>
                  <a:lnTo>
                    <a:pt x="7" y="5"/>
                  </a:lnTo>
                  <a:lnTo>
                    <a:pt x="2" y="3"/>
                  </a:lnTo>
                  <a:lnTo>
                    <a:pt x="2" y="0"/>
                  </a:lnTo>
                  <a:lnTo>
                    <a:pt x="0" y="0"/>
                  </a:lnTo>
                  <a:lnTo>
                    <a:pt x="0" y="0"/>
                  </a:lnTo>
                  <a:lnTo>
                    <a:pt x="2" y="5"/>
                  </a:lnTo>
                  <a:lnTo>
                    <a:pt x="7" y="7"/>
                  </a:lnTo>
                  <a:lnTo>
                    <a:pt x="7" y="7"/>
                  </a:lnTo>
                  <a:lnTo>
                    <a:pt x="9"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0" name="Freeform 181">
              <a:extLst>
                <a:ext uri="{FF2B5EF4-FFF2-40B4-BE49-F238E27FC236}">
                  <a16:creationId xmlns:a16="http://schemas.microsoft.com/office/drawing/2014/main" id="{B99DFE41-8EA4-4EBD-8499-F6DBFF5EEFFE}"/>
                </a:ext>
              </a:extLst>
            </p:cNvPr>
            <p:cNvSpPr>
              <a:spLocks/>
            </p:cNvSpPr>
            <p:nvPr/>
          </p:nvSpPr>
          <p:spPr bwMode="auto">
            <a:xfrm>
              <a:off x="9994900" y="2589213"/>
              <a:ext cx="7938" cy="7938"/>
            </a:xfrm>
            <a:custGeom>
              <a:avLst/>
              <a:gdLst>
                <a:gd name="T0" fmla="*/ 5 w 5"/>
                <a:gd name="T1" fmla="*/ 3 h 5"/>
                <a:gd name="T2" fmla="*/ 3 w 5"/>
                <a:gd name="T3" fmla="*/ 0 h 5"/>
                <a:gd name="T4" fmla="*/ 0 w 5"/>
                <a:gd name="T5" fmla="*/ 0 h 5"/>
                <a:gd name="T6" fmla="*/ 3 w 5"/>
                <a:gd name="T7" fmla="*/ 3 h 5"/>
                <a:gd name="T8" fmla="*/ 3 w 5"/>
                <a:gd name="T9" fmla="*/ 5 h 5"/>
                <a:gd name="T10" fmla="*/ 5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5" y="3"/>
                  </a:moveTo>
                  <a:lnTo>
                    <a:pt x="3" y="0"/>
                  </a:lnTo>
                  <a:lnTo>
                    <a:pt x="0" y="0"/>
                  </a:lnTo>
                  <a:lnTo>
                    <a:pt x="3" y="3"/>
                  </a:lnTo>
                  <a:lnTo>
                    <a:pt x="3" y="5"/>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1" name="Freeform 182">
              <a:extLst>
                <a:ext uri="{FF2B5EF4-FFF2-40B4-BE49-F238E27FC236}">
                  <a16:creationId xmlns:a16="http://schemas.microsoft.com/office/drawing/2014/main" id="{107BED00-069F-4391-858C-098147FDB8BF}"/>
                </a:ext>
              </a:extLst>
            </p:cNvPr>
            <p:cNvSpPr>
              <a:spLocks/>
            </p:cNvSpPr>
            <p:nvPr/>
          </p:nvSpPr>
          <p:spPr bwMode="auto">
            <a:xfrm>
              <a:off x="9901238" y="2762250"/>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2" name="Freeform 183">
              <a:extLst>
                <a:ext uri="{FF2B5EF4-FFF2-40B4-BE49-F238E27FC236}">
                  <a16:creationId xmlns:a16="http://schemas.microsoft.com/office/drawing/2014/main" id="{637167F8-A5D6-4242-A6CA-91C28F28A36A}"/>
                </a:ext>
              </a:extLst>
            </p:cNvPr>
            <p:cNvSpPr>
              <a:spLocks/>
            </p:cNvSpPr>
            <p:nvPr/>
          </p:nvSpPr>
          <p:spPr bwMode="auto">
            <a:xfrm>
              <a:off x="9907588" y="2740025"/>
              <a:ext cx="0" cy="3175"/>
            </a:xfrm>
            <a:custGeom>
              <a:avLst/>
              <a:gdLst>
                <a:gd name="T0" fmla="*/ 0 h 2"/>
                <a:gd name="T1" fmla="*/ 2 h 2"/>
                <a:gd name="T2" fmla="*/ 2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3" name="Freeform 184">
              <a:extLst>
                <a:ext uri="{FF2B5EF4-FFF2-40B4-BE49-F238E27FC236}">
                  <a16:creationId xmlns:a16="http://schemas.microsoft.com/office/drawing/2014/main" id="{A2678FCC-86CC-45D3-9379-86C89C789E6D}"/>
                </a:ext>
              </a:extLst>
            </p:cNvPr>
            <p:cNvSpPr>
              <a:spLocks/>
            </p:cNvSpPr>
            <p:nvPr/>
          </p:nvSpPr>
          <p:spPr bwMode="auto">
            <a:xfrm>
              <a:off x="9723438" y="2820988"/>
              <a:ext cx="6350" cy="6350"/>
            </a:xfrm>
            <a:custGeom>
              <a:avLst/>
              <a:gdLst>
                <a:gd name="T0" fmla="*/ 2 w 4"/>
                <a:gd name="T1" fmla="*/ 2 h 4"/>
                <a:gd name="T2" fmla="*/ 2 w 4"/>
                <a:gd name="T3" fmla="*/ 4 h 4"/>
                <a:gd name="T4" fmla="*/ 4 w 4"/>
                <a:gd name="T5" fmla="*/ 4 h 4"/>
                <a:gd name="T6" fmla="*/ 4 w 4"/>
                <a:gd name="T7" fmla="*/ 0 h 4"/>
                <a:gd name="T8" fmla="*/ 2 w 4"/>
                <a:gd name="T9" fmla="*/ 0 h 4"/>
                <a:gd name="T10" fmla="*/ 0 w 4"/>
                <a:gd name="T11" fmla="*/ 0 h 4"/>
                <a:gd name="T12" fmla="*/ 0 w 4"/>
                <a:gd name="T13" fmla="*/ 2 h 4"/>
                <a:gd name="T14" fmla="*/ 2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2"/>
                  </a:moveTo>
                  <a:lnTo>
                    <a:pt x="2" y="4"/>
                  </a:lnTo>
                  <a:lnTo>
                    <a:pt x="4" y="4"/>
                  </a:lnTo>
                  <a:lnTo>
                    <a:pt x="4" y="0"/>
                  </a:lnTo>
                  <a:lnTo>
                    <a:pt x="2" y="0"/>
                  </a:lnTo>
                  <a:lnTo>
                    <a:pt x="0" y="0"/>
                  </a:lnTo>
                  <a:lnTo>
                    <a:pt x="0" y="2"/>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4" name="Freeform 185">
              <a:extLst>
                <a:ext uri="{FF2B5EF4-FFF2-40B4-BE49-F238E27FC236}">
                  <a16:creationId xmlns:a16="http://schemas.microsoft.com/office/drawing/2014/main" id="{12E9DD12-C58A-478D-B7A8-4F26AC10EC4A}"/>
                </a:ext>
              </a:extLst>
            </p:cNvPr>
            <p:cNvSpPr>
              <a:spLocks/>
            </p:cNvSpPr>
            <p:nvPr/>
          </p:nvSpPr>
          <p:spPr bwMode="auto">
            <a:xfrm>
              <a:off x="9650413" y="2549525"/>
              <a:ext cx="6350" cy="7938"/>
            </a:xfrm>
            <a:custGeom>
              <a:avLst/>
              <a:gdLst>
                <a:gd name="T0" fmla="*/ 0 w 4"/>
                <a:gd name="T1" fmla="*/ 0 h 5"/>
                <a:gd name="T2" fmla="*/ 0 w 4"/>
                <a:gd name="T3" fmla="*/ 5 h 5"/>
                <a:gd name="T4" fmla="*/ 0 w 4"/>
                <a:gd name="T5" fmla="*/ 5 h 5"/>
                <a:gd name="T6" fmla="*/ 4 w 4"/>
                <a:gd name="T7" fmla="*/ 2 h 5"/>
                <a:gd name="T8" fmla="*/ 2 w 4"/>
                <a:gd name="T9" fmla="*/ 0 h 5"/>
                <a:gd name="T10" fmla="*/ 2 w 4"/>
                <a:gd name="T11" fmla="*/ 0 h 5"/>
                <a:gd name="T12" fmla="*/ 0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0"/>
                  </a:moveTo>
                  <a:lnTo>
                    <a:pt x="0" y="5"/>
                  </a:lnTo>
                  <a:lnTo>
                    <a:pt x="0" y="5"/>
                  </a:lnTo>
                  <a:lnTo>
                    <a:pt x="4" y="2"/>
                  </a:lnTo>
                  <a:lnTo>
                    <a:pt x="2"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5" name="Freeform 186">
              <a:extLst>
                <a:ext uri="{FF2B5EF4-FFF2-40B4-BE49-F238E27FC236}">
                  <a16:creationId xmlns:a16="http://schemas.microsoft.com/office/drawing/2014/main" id="{149E6AEE-E159-499E-9F78-D9AC0B80F883}"/>
                </a:ext>
              </a:extLst>
            </p:cNvPr>
            <p:cNvSpPr>
              <a:spLocks/>
            </p:cNvSpPr>
            <p:nvPr/>
          </p:nvSpPr>
          <p:spPr bwMode="auto">
            <a:xfrm>
              <a:off x="9647238" y="2541588"/>
              <a:ext cx="6350" cy="4763"/>
            </a:xfrm>
            <a:custGeom>
              <a:avLst/>
              <a:gdLst>
                <a:gd name="T0" fmla="*/ 0 w 4"/>
                <a:gd name="T1" fmla="*/ 0 h 3"/>
                <a:gd name="T2" fmla="*/ 2 w 4"/>
                <a:gd name="T3" fmla="*/ 3 h 3"/>
                <a:gd name="T4" fmla="*/ 4 w 4"/>
                <a:gd name="T5" fmla="*/ 3 h 3"/>
                <a:gd name="T6" fmla="*/ 4 w 4"/>
                <a:gd name="T7" fmla="*/ 0 h 3"/>
                <a:gd name="T8" fmla="*/ 2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2" y="3"/>
                  </a:lnTo>
                  <a:lnTo>
                    <a:pt x="4" y="3"/>
                  </a:lnTo>
                  <a:lnTo>
                    <a:pt x="4"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6" name="Freeform 187">
              <a:extLst>
                <a:ext uri="{FF2B5EF4-FFF2-40B4-BE49-F238E27FC236}">
                  <a16:creationId xmlns:a16="http://schemas.microsoft.com/office/drawing/2014/main" id="{12075BCC-031A-4FC2-A468-FCD78BB1D57C}"/>
                </a:ext>
              </a:extLst>
            </p:cNvPr>
            <p:cNvSpPr>
              <a:spLocks/>
            </p:cNvSpPr>
            <p:nvPr/>
          </p:nvSpPr>
          <p:spPr bwMode="auto">
            <a:xfrm>
              <a:off x="9755188" y="2816225"/>
              <a:ext cx="7938" cy="4763"/>
            </a:xfrm>
            <a:custGeom>
              <a:avLst/>
              <a:gdLst>
                <a:gd name="T0" fmla="*/ 5 w 5"/>
                <a:gd name="T1" fmla="*/ 0 h 3"/>
                <a:gd name="T2" fmla="*/ 3 w 5"/>
                <a:gd name="T3" fmla="*/ 0 h 3"/>
                <a:gd name="T4" fmla="*/ 0 w 5"/>
                <a:gd name="T5" fmla="*/ 0 h 3"/>
                <a:gd name="T6" fmla="*/ 3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3" y="0"/>
                  </a:lnTo>
                  <a:lnTo>
                    <a:pt x="0" y="0"/>
                  </a:lnTo>
                  <a:lnTo>
                    <a:pt x="3" y="3"/>
                  </a:lnTo>
                  <a:lnTo>
                    <a:pt x="5" y="3"/>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7" name="Freeform 188">
              <a:extLst>
                <a:ext uri="{FF2B5EF4-FFF2-40B4-BE49-F238E27FC236}">
                  <a16:creationId xmlns:a16="http://schemas.microsoft.com/office/drawing/2014/main" id="{9B5A5EBF-6116-4BAC-B1BC-E1E9ABC0F802}"/>
                </a:ext>
              </a:extLst>
            </p:cNvPr>
            <p:cNvSpPr>
              <a:spLocks/>
            </p:cNvSpPr>
            <p:nvPr/>
          </p:nvSpPr>
          <p:spPr bwMode="auto">
            <a:xfrm>
              <a:off x="9828213" y="2874963"/>
              <a:ext cx="11113" cy="7938"/>
            </a:xfrm>
            <a:custGeom>
              <a:avLst/>
              <a:gdLst>
                <a:gd name="T0" fmla="*/ 0 w 7"/>
                <a:gd name="T1" fmla="*/ 5 h 5"/>
                <a:gd name="T2" fmla="*/ 0 w 7"/>
                <a:gd name="T3" fmla="*/ 5 h 5"/>
                <a:gd name="T4" fmla="*/ 2 w 7"/>
                <a:gd name="T5" fmla="*/ 5 h 5"/>
                <a:gd name="T6" fmla="*/ 5 w 7"/>
                <a:gd name="T7" fmla="*/ 5 h 5"/>
                <a:gd name="T8" fmla="*/ 7 w 7"/>
                <a:gd name="T9" fmla="*/ 3 h 5"/>
                <a:gd name="T10" fmla="*/ 5 w 7"/>
                <a:gd name="T11" fmla="*/ 0 h 5"/>
                <a:gd name="T12" fmla="*/ 2 w 7"/>
                <a:gd name="T13" fmla="*/ 0 h 5"/>
                <a:gd name="T14" fmla="*/ 0 w 7"/>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5"/>
                  </a:moveTo>
                  <a:lnTo>
                    <a:pt x="0" y="5"/>
                  </a:lnTo>
                  <a:lnTo>
                    <a:pt x="2" y="5"/>
                  </a:lnTo>
                  <a:lnTo>
                    <a:pt x="5" y="5"/>
                  </a:lnTo>
                  <a:lnTo>
                    <a:pt x="7" y="3"/>
                  </a:lnTo>
                  <a:lnTo>
                    <a:pt x="5" y="0"/>
                  </a:lnTo>
                  <a:lnTo>
                    <a:pt x="2"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8" name="Freeform 189">
              <a:extLst>
                <a:ext uri="{FF2B5EF4-FFF2-40B4-BE49-F238E27FC236}">
                  <a16:creationId xmlns:a16="http://schemas.microsoft.com/office/drawing/2014/main" id="{EC4967E0-FD65-4DE3-854F-5966538A9B3D}"/>
                </a:ext>
              </a:extLst>
            </p:cNvPr>
            <p:cNvSpPr>
              <a:spLocks/>
            </p:cNvSpPr>
            <p:nvPr/>
          </p:nvSpPr>
          <p:spPr bwMode="auto">
            <a:xfrm>
              <a:off x="9867900" y="2824163"/>
              <a:ext cx="7938" cy="3175"/>
            </a:xfrm>
            <a:custGeom>
              <a:avLst/>
              <a:gdLst>
                <a:gd name="T0" fmla="*/ 3 w 5"/>
                <a:gd name="T1" fmla="*/ 0 h 2"/>
                <a:gd name="T2" fmla="*/ 0 w 5"/>
                <a:gd name="T3" fmla="*/ 0 h 2"/>
                <a:gd name="T4" fmla="*/ 3 w 5"/>
                <a:gd name="T5" fmla="*/ 2 h 2"/>
                <a:gd name="T6" fmla="*/ 5 w 5"/>
                <a:gd name="T7" fmla="*/ 2 h 2"/>
                <a:gd name="T8" fmla="*/ 5 w 5"/>
                <a:gd name="T9" fmla="*/ 0 h 2"/>
                <a:gd name="T10" fmla="*/ 3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3" y="0"/>
                  </a:moveTo>
                  <a:lnTo>
                    <a:pt x="0" y="0"/>
                  </a:lnTo>
                  <a:lnTo>
                    <a:pt x="3" y="2"/>
                  </a:lnTo>
                  <a:lnTo>
                    <a:pt x="5" y="2"/>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9" name="Freeform 190">
              <a:extLst>
                <a:ext uri="{FF2B5EF4-FFF2-40B4-BE49-F238E27FC236}">
                  <a16:creationId xmlns:a16="http://schemas.microsoft.com/office/drawing/2014/main" id="{A63B2F60-23CB-4602-BECA-D3CB16C17FA5}"/>
                </a:ext>
              </a:extLst>
            </p:cNvPr>
            <p:cNvSpPr>
              <a:spLocks/>
            </p:cNvSpPr>
            <p:nvPr/>
          </p:nvSpPr>
          <p:spPr bwMode="auto">
            <a:xfrm>
              <a:off x="9769475" y="2816225"/>
              <a:ext cx="7938" cy="4763"/>
            </a:xfrm>
            <a:custGeom>
              <a:avLst/>
              <a:gdLst>
                <a:gd name="T0" fmla="*/ 3 w 5"/>
                <a:gd name="T1" fmla="*/ 3 h 3"/>
                <a:gd name="T2" fmla="*/ 5 w 5"/>
                <a:gd name="T3" fmla="*/ 0 h 3"/>
                <a:gd name="T4" fmla="*/ 5 w 5"/>
                <a:gd name="T5" fmla="*/ 0 h 3"/>
                <a:gd name="T6" fmla="*/ 3 w 5"/>
                <a:gd name="T7" fmla="*/ 0 h 3"/>
                <a:gd name="T8" fmla="*/ 0 w 5"/>
                <a:gd name="T9" fmla="*/ 3 h 3"/>
                <a:gd name="T10" fmla="*/ 0 w 5"/>
                <a:gd name="T11" fmla="*/ 3 h 3"/>
                <a:gd name="T12" fmla="*/ 3 w 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3"/>
                  </a:moveTo>
                  <a:lnTo>
                    <a:pt x="5" y="0"/>
                  </a:lnTo>
                  <a:lnTo>
                    <a:pt x="5" y="0"/>
                  </a:lnTo>
                  <a:lnTo>
                    <a:pt x="3" y="0"/>
                  </a:lnTo>
                  <a:lnTo>
                    <a:pt x="0" y="3"/>
                  </a:lnTo>
                  <a:lnTo>
                    <a:pt x="0" y="3"/>
                  </a:lnTo>
                  <a:lnTo>
                    <a:pt x="3"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0" name="Freeform 191">
              <a:extLst>
                <a:ext uri="{FF2B5EF4-FFF2-40B4-BE49-F238E27FC236}">
                  <a16:creationId xmlns:a16="http://schemas.microsoft.com/office/drawing/2014/main" id="{7C2F51C3-5293-45BC-AA81-AC5491151CDC}"/>
                </a:ext>
              </a:extLst>
            </p:cNvPr>
            <p:cNvSpPr>
              <a:spLocks/>
            </p:cNvSpPr>
            <p:nvPr/>
          </p:nvSpPr>
          <p:spPr bwMode="auto">
            <a:xfrm>
              <a:off x="9831388" y="2860675"/>
              <a:ext cx="14288" cy="11113"/>
            </a:xfrm>
            <a:custGeom>
              <a:avLst/>
              <a:gdLst>
                <a:gd name="T0" fmla="*/ 7 w 9"/>
                <a:gd name="T1" fmla="*/ 7 h 7"/>
                <a:gd name="T2" fmla="*/ 9 w 9"/>
                <a:gd name="T3" fmla="*/ 5 h 7"/>
                <a:gd name="T4" fmla="*/ 3 w 9"/>
                <a:gd name="T5" fmla="*/ 0 h 7"/>
                <a:gd name="T6" fmla="*/ 0 w 9"/>
                <a:gd name="T7" fmla="*/ 0 h 7"/>
                <a:gd name="T8" fmla="*/ 0 w 9"/>
                <a:gd name="T9" fmla="*/ 2 h 7"/>
                <a:gd name="T10" fmla="*/ 5 w 9"/>
                <a:gd name="T11" fmla="*/ 7 h 7"/>
                <a:gd name="T12" fmla="*/ 7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7" y="7"/>
                  </a:moveTo>
                  <a:lnTo>
                    <a:pt x="9" y="5"/>
                  </a:lnTo>
                  <a:lnTo>
                    <a:pt x="3" y="0"/>
                  </a:lnTo>
                  <a:lnTo>
                    <a:pt x="0" y="0"/>
                  </a:lnTo>
                  <a:lnTo>
                    <a:pt x="0" y="2"/>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1" name="Freeform 192">
              <a:extLst>
                <a:ext uri="{FF2B5EF4-FFF2-40B4-BE49-F238E27FC236}">
                  <a16:creationId xmlns:a16="http://schemas.microsoft.com/office/drawing/2014/main" id="{6F479AFF-E9E8-4D8F-A2F2-044E8118F0BB}"/>
                </a:ext>
              </a:extLst>
            </p:cNvPr>
            <p:cNvSpPr>
              <a:spLocks/>
            </p:cNvSpPr>
            <p:nvPr/>
          </p:nvSpPr>
          <p:spPr bwMode="auto">
            <a:xfrm>
              <a:off x="9791700" y="2849563"/>
              <a:ext cx="7938" cy="11113"/>
            </a:xfrm>
            <a:custGeom>
              <a:avLst/>
              <a:gdLst>
                <a:gd name="T0" fmla="*/ 2 w 5"/>
                <a:gd name="T1" fmla="*/ 7 h 7"/>
                <a:gd name="T2" fmla="*/ 5 w 5"/>
                <a:gd name="T3" fmla="*/ 3 h 7"/>
                <a:gd name="T4" fmla="*/ 5 w 5"/>
                <a:gd name="T5" fmla="*/ 0 h 7"/>
                <a:gd name="T6" fmla="*/ 2 w 5"/>
                <a:gd name="T7" fmla="*/ 0 h 7"/>
                <a:gd name="T8" fmla="*/ 2 w 5"/>
                <a:gd name="T9" fmla="*/ 3 h 7"/>
                <a:gd name="T10" fmla="*/ 0 w 5"/>
                <a:gd name="T11" fmla="*/ 5 h 7"/>
                <a:gd name="T12" fmla="*/ 0 w 5"/>
                <a:gd name="T13" fmla="*/ 7 h 7"/>
                <a:gd name="T14" fmla="*/ 2 w 5"/>
                <a:gd name="T15" fmla="*/ 7 h 7"/>
                <a:gd name="T16" fmla="*/ 2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7"/>
                  </a:moveTo>
                  <a:lnTo>
                    <a:pt x="5" y="3"/>
                  </a:lnTo>
                  <a:lnTo>
                    <a:pt x="5" y="0"/>
                  </a:lnTo>
                  <a:lnTo>
                    <a:pt x="2" y="0"/>
                  </a:lnTo>
                  <a:lnTo>
                    <a:pt x="2" y="3"/>
                  </a:lnTo>
                  <a:lnTo>
                    <a:pt x="0" y="5"/>
                  </a:lnTo>
                  <a:lnTo>
                    <a:pt x="0" y="7"/>
                  </a:lnTo>
                  <a:lnTo>
                    <a:pt x="2" y="7"/>
                  </a:lnTo>
                  <a:lnTo>
                    <a:pt x="2"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2" name="Freeform 193">
              <a:extLst>
                <a:ext uri="{FF2B5EF4-FFF2-40B4-BE49-F238E27FC236}">
                  <a16:creationId xmlns:a16="http://schemas.microsoft.com/office/drawing/2014/main" id="{05CAAB60-E11D-4B8B-A680-6E8217D021D0}"/>
                </a:ext>
              </a:extLst>
            </p:cNvPr>
            <p:cNvSpPr>
              <a:spLocks/>
            </p:cNvSpPr>
            <p:nvPr/>
          </p:nvSpPr>
          <p:spPr bwMode="auto">
            <a:xfrm>
              <a:off x="9759950" y="2230438"/>
              <a:ext cx="3175" cy="11113"/>
            </a:xfrm>
            <a:custGeom>
              <a:avLst/>
              <a:gdLst>
                <a:gd name="T0" fmla="*/ 0 w 2"/>
                <a:gd name="T1" fmla="*/ 5 h 7"/>
                <a:gd name="T2" fmla="*/ 2 w 2"/>
                <a:gd name="T3" fmla="*/ 7 h 7"/>
                <a:gd name="T4" fmla="*/ 2 w 2"/>
                <a:gd name="T5" fmla="*/ 5 h 7"/>
                <a:gd name="T6" fmla="*/ 2 w 2"/>
                <a:gd name="T7" fmla="*/ 2 h 7"/>
                <a:gd name="T8" fmla="*/ 0 w 2"/>
                <a:gd name="T9" fmla="*/ 0 h 7"/>
                <a:gd name="T10" fmla="*/ 0 w 2"/>
                <a:gd name="T11" fmla="*/ 5 h 7"/>
              </a:gdLst>
              <a:ahLst/>
              <a:cxnLst>
                <a:cxn ang="0">
                  <a:pos x="T0" y="T1"/>
                </a:cxn>
                <a:cxn ang="0">
                  <a:pos x="T2" y="T3"/>
                </a:cxn>
                <a:cxn ang="0">
                  <a:pos x="T4" y="T5"/>
                </a:cxn>
                <a:cxn ang="0">
                  <a:pos x="T6" y="T7"/>
                </a:cxn>
                <a:cxn ang="0">
                  <a:pos x="T8" y="T9"/>
                </a:cxn>
                <a:cxn ang="0">
                  <a:pos x="T10" y="T11"/>
                </a:cxn>
              </a:cxnLst>
              <a:rect l="0" t="0" r="r" b="b"/>
              <a:pathLst>
                <a:path w="2" h="7">
                  <a:moveTo>
                    <a:pt x="0" y="5"/>
                  </a:moveTo>
                  <a:lnTo>
                    <a:pt x="2" y="7"/>
                  </a:lnTo>
                  <a:lnTo>
                    <a:pt x="2" y="5"/>
                  </a:lnTo>
                  <a:lnTo>
                    <a:pt x="2" y="2"/>
                  </a:lnTo>
                  <a:lnTo>
                    <a:pt x="0"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3" name="Freeform 194">
              <a:extLst>
                <a:ext uri="{FF2B5EF4-FFF2-40B4-BE49-F238E27FC236}">
                  <a16:creationId xmlns:a16="http://schemas.microsoft.com/office/drawing/2014/main" id="{59F8EE5D-6355-4812-B1D1-E6A463C72A74}"/>
                </a:ext>
              </a:extLst>
            </p:cNvPr>
            <p:cNvSpPr>
              <a:spLocks/>
            </p:cNvSpPr>
            <p:nvPr/>
          </p:nvSpPr>
          <p:spPr bwMode="auto">
            <a:xfrm>
              <a:off x="10456863" y="2138363"/>
              <a:ext cx="55563" cy="55563"/>
            </a:xfrm>
            <a:custGeom>
              <a:avLst/>
              <a:gdLst>
                <a:gd name="T0" fmla="*/ 23 w 35"/>
                <a:gd name="T1" fmla="*/ 17 h 35"/>
                <a:gd name="T2" fmla="*/ 26 w 35"/>
                <a:gd name="T3" fmla="*/ 19 h 35"/>
                <a:gd name="T4" fmla="*/ 30 w 35"/>
                <a:gd name="T5" fmla="*/ 21 h 35"/>
                <a:gd name="T6" fmla="*/ 32 w 35"/>
                <a:gd name="T7" fmla="*/ 21 h 35"/>
                <a:gd name="T8" fmla="*/ 35 w 35"/>
                <a:gd name="T9" fmla="*/ 21 h 35"/>
                <a:gd name="T10" fmla="*/ 35 w 35"/>
                <a:gd name="T11" fmla="*/ 21 h 35"/>
                <a:gd name="T12" fmla="*/ 35 w 35"/>
                <a:gd name="T13" fmla="*/ 17 h 35"/>
                <a:gd name="T14" fmla="*/ 26 w 35"/>
                <a:gd name="T15" fmla="*/ 12 h 35"/>
                <a:gd name="T16" fmla="*/ 21 w 35"/>
                <a:gd name="T17" fmla="*/ 7 h 35"/>
                <a:gd name="T18" fmla="*/ 19 w 35"/>
                <a:gd name="T19" fmla="*/ 5 h 35"/>
                <a:gd name="T20" fmla="*/ 16 w 35"/>
                <a:gd name="T21" fmla="*/ 5 h 35"/>
                <a:gd name="T22" fmla="*/ 12 w 35"/>
                <a:gd name="T23" fmla="*/ 3 h 35"/>
                <a:gd name="T24" fmla="*/ 7 w 35"/>
                <a:gd name="T25" fmla="*/ 3 h 35"/>
                <a:gd name="T26" fmla="*/ 5 w 35"/>
                <a:gd name="T27" fmla="*/ 0 h 35"/>
                <a:gd name="T28" fmla="*/ 3 w 35"/>
                <a:gd name="T29" fmla="*/ 0 h 35"/>
                <a:gd name="T30" fmla="*/ 0 w 35"/>
                <a:gd name="T31" fmla="*/ 3 h 35"/>
                <a:gd name="T32" fmla="*/ 0 w 35"/>
                <a:gd name="T33" fmla="*/ 5 h 35"/>
                <a:gd name="T34" fmla="*/ 0 w 35"/>
                <a:gd name="T35" fmla="*/ 7 h 35"/>
                <a:gd name="T36" fmla="*/ 0 w 35"/>
                <a:gd name="T37" fmla="*/ 10 h 35"/>
                <a:gd name="T38" fmla="*/ 3 w 35"/>
                <a:gd name="T39" fmla="*/ 14 h 35"/>
                <a:gd name="T40" fmla="*/ 5 w 35"/>
                <a:gd name="T41" fmla="*/ 19 h 35"/>
                <a:gd name="T42" fmla="*/ 9 w 35"/>
                <a:gd name="T43" fmla="*/ 21 h 35"/>
                <a:gd name="T44" fmla="*/ 14 w 35"/>
                <a:gd name="T45" fmla="*/ 24 h 35"/>
                <a:gd name="T46" fmla="*/ 19 w 35"/>
                <a:gd name="T47" fmla="*/ 28 h 35"/>
                <a:gd name="T48" fmla="*/ 21 w 35"/>
                <a:gd name="T49" fmla="*/ 30 h 35"/>
                <a:gd name="T50" fmla="*/ 23 w 35"/>
                <a:gd name="T51" fmla="*/ 30 h 35"/>
                <a:gd name="T52" fmla="*/ 26 w 35"/>
                <a:gd name="T53" fmla="*/ 33 h 35"/>
                <a:gd name="T54" fmla="*/ 30 w 35"/>
                <a:gd name="T55" fmla="*/ 35 h 35"/>
                <a:gd name="T56" fmla="*/ 30 w 35"/>
                <a:gd name="T57" fmla="*/ 33 h 35"/>
                <a:gd name="T58" fmla="*/ 30 w 35"/>
                <a:gd name="T59" fmla="*/ 30 h 35"/>
                <a:gd name="T60" fmla="*/ 32 w 35"/>
                <a:gd name="T61" fmla="*/ 28 h 35"/>
                <a:gd name="T62" fmla="*/ 30 w 35"/>
                <a:gd name="T63" fmla="*/ 24 h 35"/>
                <a:gd name="T64" fmla="*/ 26 w 35"/>
                <a:gd name="T65" fmla="*/ 24 h 35"/>
                <a:gd name="T66" fmla="*/ 23 w 35"/>
                <a:gd name="T67" fmla="*/ 24 h 35"/>
                <a:gd name="T68" fmla="*/ 21 w 35"/>
                <a:gd name="T69" fmla="*/ 21 h 35"/>
                <a:gd name="T70" fmla="*/ 23 w 35"/>
                <a:gd name="T71" fmla="*/ 19 h 35"/>
                <a:gd name="T72" fmla="*/ 23 w 35"/>
                <a:gd name="T7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5">
                  <a:moveTo>
                    <a:pt x="23" y="17"/>
                  </a:moveTo>
                  <a:lnTo>
                    <a:pt x="26" y="19"/>
                  </a:lnTo>
                  <a:lnTo>
                    <a:pt x="30" y="21"/>
                  </a:lnTo>
                  <a:lnTo>
                    <a:pt x="32" y="21"/>
                  </a:lnTo>
                  <a:lnTo>
                    <a:pt x="35" y="21"/>
                  </a:lnTo>
                  <a:lnTo>
                    <a:pt x="35" y="21"/>
                  </a:lnTo>
                  <a:lnTo>
                    <a:pt x="35" y="17"/>
                  </a:lnTo>
                  <a:lnTo>
                    <a:pt x="26" y="12"/>
                  </a:lnTo>
                  <a:lnTo>
                    <a:pt x="21" y="7"/>
                  </a:lnTo>
                  <a:lnTo>
                    <a:pt x="19" y="5"/>
                  </a:lnTo>
                  <a:lnTo>
                    <a:pt x="16" y="5"/>
                  </a:lnTo>
                  <a:lnTo>
                    <a:pt x="12" y="3"/>
                  </a:lnTo>
                  <a:lnTo>
                    <a:pt x="7" y="3"/>
                  </a:lnTo>
                  <a:lnTo>
                    <a:pt x="5" y="0"/>
                  </a:lnTo>
                  <a:lnTo>
                    <a:pt x="3" y="0"/>
                  </a:lnTo>
                  <a:lnTo>
                    <a:pt x="0" y="3"/>
                  </a:lnTo>
                  <a:lnTo>
                    <a:pt x="0" y="5"/>
                  </a:lnTo>
                  <a:lnTo>
                    <a:pt x="0" y="7"/>
                  </a:lnTo>
                  <a:lnTo>
                    <a:pt x="0" y="10"/>
                  </a:lnTo>
                  <a:lnTo>
                    <a:pt x="3" y="14"/>
                  </a:lnTo>
                  <a:lnTo>
                    <a:pt x="5" y="19"/>
                  </a:lnTo>
                  <a:lnTo>
                    <a:pt x="9" y="21"/>
                  </a:lnTo>
                  <a:lnTo>
                    <a:pt x="14" y="24"/>
                  </a:lnTo>
                  <a:lnTo>
                    <a:pt x="19" y="28"/>
                  </a:lnTo>
                  <a:lnTo>
                    <a:pt x="21" y="30"/>
                  </a:lnTo>
                  <a:lnTo>
                    <a:pt x="23" y="30"/>
                  </a:lnTo>
                  <a:lnTo>
                    <a:pt x="26" y="33"/>
                  </a:lnTo>
                  <a:lnTo>
                    <a:pt x="30" y="35"/>
                  </a:lnTo>
                  <a:lnTo>
                    <a:pt x="30" y="33"/>
                  </a:lnTo>
                  <a:lnTo>
                    <a:pt x="30" y="30"/>
                  </a:lnTo>
                  <a:lnTo>
                    <a:pt x="32" y="28"/>
                  </a:lnTo>
                  <a:lnTo>
                    <a:pt x="30" y="24"/>
                  </a:lnTo>
                  <a:lnTo>
                    <a:pt x="26" y="24"/>
                  </a:lnTo>
                  <a:lnTo>
                    <a:pt x="23" y="24"/>
                  </a:lnTo>
                  <a:lnTo>
                    <a:pt x="21" y="21"/>
                  </a:lnTo>
                  <a:lnTo>
                    <a:pt x="23" y="19"/>
                  </a:lnTo>
                  <a:lnTo>
                    <a:pt x="23" y="1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4" name="Freeform 195">
              <a:extLst>
                <a:ext uri="{FF2B5EF4-FFF2-40B4-BE49-F238E27FC236}">
                  <a16:creationId xmlns:a16="http://schemas.microsoft.com/office/drawing/2014/main" id="{7E345862-E34D-4BDB-A63F-E604E6632056}"/>
                </a:ext>
              </a:extLst>
            </p:cNvPr>
            <p:cNvSpPr>
              <a:spLocks/>
            </p:cNvSpPr>
            <p:nvPr/>
          </p:nvSpPr>
          <p:spPr bwMode="auto">
            <a:xfrm>
              <a:off x="10456863" y="2128838"/>
              <a:ext cx="61913" cy="25400"/>
            </a:xfrm>
            <a:custGeom>
              <a:avLst/>
              <a:gdLst>
                <a:gd name="T0" fmla="*/ 17 w 17"/>
                <a:gd name="T1" fmla="*/ 3 h 7"/>
                <a:gd name="T2" fmla="*/ 15 w 17"/>
                <a:gd name="T3" fmla="*/ 2 h 7"/>
                <a:gd name="T4" fmla="*/ 13 w 17"/>
                <a:gd name="T5" fmla="*/ 2 h 7"/>
                <a:gd name="T6" fmla="*/ 11 w 17"/>
                <a:gd name="T7" fmla="*/ 0 h 7"/>
                <a:gd name="T8" fmla="*/ 9 w 17"/>
                <a:gd name="T9" fmla="*/ 0 h 7"/>
                <a:gd name="T10" fmla="*/ 6 w 17"/>
                <a:gd name="T11" fmla="*/ 1 h 7"/>
                <a:gd name="T12" fmla="*/ 4 w 17"/>
                <a:gd name="T13" fmla="*/ 0 h 7"/>
                <a:gd name="T14" fmla="*/ 2 w 17"/>
                <a:gd name="T15" fmla="*/ 1 h 7"/>
                <a:gd name="T16" fmla="*/ 0 w 17"/>
                <a:gd name="T17" fmla="*/ 1 h 7"/>
                <a:gd name="T18" fmla="*/ 0 w 17"/>
                <a:gd name="T19" fmla="*/ 1 h 7"/>
                <a:gd name="T20" fmla="*/ 1 w 17"/>
                <a:gd name="T21" fmla="*/ 2 h 7"/>
                <a:gd name="T22" fmla="*/ 3 w 17"/>
                <a:gd name="T23" fmla="*/ 2 h 7"/>
                <a:gd name="T24" fmla="*/ 5 w 17"/>
                <a:gd name="T25" fmla="*/ 3 h 7"/>
                <a:gd name="T26" fmla="*/ 7 w 17"/>
                <a:gd name="T27" fmla="*/ 4 h 7"/>
                <a:gd name="T28" fmla="*/ 9 w 17"/>
                <a:gd name="T29" fmla="*/ 5 h 7"/>
                <a:gd name="T30" fmla="*/ 11 w 17"/>
                <a:gd name="T31" fmla="*/ 5 h 7"/>
                <a:gd name="T32" fmla="*/ 11 w 17"/>
                <a:gd name="T33" fmla="*/ 5 h 7"/>
                <a:gd name="T34" fmla="*/ 11 w 17"/>
                <a:gd name="T35" fmla="*/ 6 h 7"/>
                <a:gd name="T36" fmla="*/ 12 w 17"/>
                <a:gd name="T37" fmla="*/ 7 h 7"/>
                <a:gd name="T38" fmla="*/ 14 w 17"/>
                <a:gd name="T39" fmla="*/ 7 h 7"/>
                <a:gd name="T40" fmla="*/ 15 w 17"/>
                <a:gd name="T41" fmla="*/ 7 h 7"/>
                <a:gd name="T42" fmla="*/ 16 w 17"/>
                <a:gd name="T43" fmla="*/ 7 h 7"/>
                <a:gd name="T44" fmla="*/ 16 w 17"/>
                <a:gd name="T45" fmla="*/ 6 h 7"/>
                <a:gd name="T46" fmla="*/ 16 w 17"/>
                <a:gd name="T47" fmla="*/ 5 h 7"/>
                <a:gd name="T48" fmla="*/ 16 w 17"/>
                <a:gd name="T49" fmla="*/ 4 h 7"/>
                <a:gd name="T50" fmla="*/ 17 w 17"/>
                <a:gd name="T5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7">
                  <a:moveTo>
                    <a:pt x="17" y="3"/>
                  </a:moveTo>
                  <a:cubicBezTo>
                    <a:pt x="15" y="2"/>
                    <a:pt x="15" y="2"/>
                    <a:pt x="15" y="2"/>
                  </a:cubicBezTo>
                  <a:cubicBezTo>
                    <a:pt x="13" y="2"/>
                    <a:pt x="13" y="2"/>
                    <a:pt x="13" y="2"/>
                  </a:cubicBezTo>
                  <a:cubicBezTo>
                    <a:pt x="11" y="0"/>
                    <a:pt x="11" y="0"/>
                    <a:pt x="11" y="0"/>
                  </a:cubicBezTo>
                  <a:cubicBezTo>
                    <a:pt x="9" y="0"/>
                    <a:pt x="9" y="0"/>
                    <a:pt x="9" y="0"/>
                  </a:cubicBezTo>
                  <a:cubicBezTo>
                    <a:pt x="6" y="1"/>
                    <a:pt x="6" y="1"/>
                    <a:pt x="6" y="1"/>
                  </a:cubicBezTo>
                  <a:cubicBezTo>
                    <a:pt x="4" y="0"/>
                    <a:pt x="4" y="0"/>
                    <a:pt x="4" y="0"/>
                  </a:cubicBezTo>
                  <a:cubicBezTo>
                    <a:pt x="2" y="1"/>
                    <a:pt x="2" y="1"/>
                    <a:pt x="2" y="1"/>
                  </a:cubicBezTo>
                  <a:cubicBezTo>
                    <a:pt x="0" y="1"/>
                    <a:pt x="0" y="1"/>
                    <a:pt x="0" y="1"/>
                  </a:cubicBezTo>
                  <a:cubicBezTo>
                    <a:pt x="0" y="1"/>
                    <a:pt x="0" y="1"/>
                    <a:pt x="0" y="1"/>
                  </a:cubicBezTo>
                  <a:cubicBezTo>
                    <a:pt x="1" y="2"/>
                    <a:pt x="1" y="2"/>
                    <a:pt x="1" y="2"/>
                  </a:cubicBezTo>
                  <a:cubicBezTo>
                    <a:pt x="3" y="2"/>
                    <a:pt x="3" y="2"/>
                    <a:pt x="3" y="2"/>
                  </a:cubicBezTo>
                  <a:cubicBezTo>
                    <a:pt x="5" y="3"/>
                    <a:pt x="5" y="3"/>
                    <a:pt x="5" y="3"/>
                  </a:cubicBezTo>
                  <a:cubicBezTo>
                    <a:pt x="7" y="4"/>
                    <a:pt x="7" y="4"/>
                    <a:pt x="7" y="4"/>
                  </a:cubicBezTo>
                  <a:cubicBezTo>
                    <a:pt x="9" y="5"/>
                    <a:pt x="9" y="5"/>
                    <a:pt x="9" y="5"/>
                  </a:cubicBezTo>
                  <a:cubicBezTo>
                    <a:pt x="11" y="5"/>
                    <a:pt x="11" y="5"/>
                    <a:pt x="11" y="5"/>
                  </a:cubicBezTo>
                  <a:cubicBezTo>
                    <a:pt x="11" y="5"/>
                    <a:pt x="11" y="5"/>
                    <a:pt x="11" y="5"/>
                  </a:cubicBezTo>
                  <a:cubicBezTo>
                    <a:pt x="11" y="6"/>
                    <a:pt x="11" y="6"/>
                    <a:pt x="11" y="6"/>
                  </a:cubicBezTo>
                  <a:cubicBezTo>
                    <a:pt x="12" y="7"/>
                    <a:pt x="12" y="7"/>
                    <a:pt x="12" y="7"/>
                  </a:cubicBezTo>
                  <a:cubicBezTo>
                    <a:pt x="14" y="7"/>
                    <a:pt x="14" y="7"/>
                    <a:pt x="14" y="7"/>
                  </a:cubicBezTo>
                  <a:cubicBezTo>
                    <a:pt x="15" y="7"/>
                    <a:pt x="15" y="7"/>
                    <a:pt x="15" y="7"/>
                  </a:cubicBezTo>
                  <a:cubicBezTo>
                    <a:pt x="16" y="7"/>
                    <a:pt x="16" y="7"/>
                    <a:pt x="16" y="7"/>
                  </a:cubicBezTo>
                  <a:cubicBezTo>
                    <a:pt x="16" y="6"/>
                    <a:pt x="16" y="6"/>
                    <a:pt x="16" y="6"/>
                  </a:cubicBezTo>
                  <a:cubicBezTo>
                    <a:pt x="16" y="5"/>
                    <a:pt x="16" y="5"/>
                    <a:pt x="16" y="5"/>
                  </a:cubicBezTo>
                  <a:cubicBezTo>
                    <a:pt x="16" y="4"/>
                    <a:pt x="16" y="4"/>
                    <a:pt x="16" y="4"/>
                  </a:cubicBezTo>
                  <a:lnTo>
                    <a:pt x="17"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5" name="Freeform 196">
              <a:extLst>
                <a:ext uri="{FF2B5EF4-FFF2-40B4-BE49-F238E27FC236}">
                  <a16:creationId xmlns:a16="http://schemas.microsoft.com/office/drawing/2014/main" id="{0B0E7EEE-0D76-41E7-96AD-59863EF3C101}"/>
                </a:ext>
              </a:extLst>
            </p:cNvPr>
            <p:cNvSpPr>
              <a:spLocks/>
            </p:cNvSpPr>
            <p:nvPr/>
          </p:nvSpPr>
          <p:spPr bwMode="auto">
            <a:xfrm>
              <a:off x="10417175" y="2263775"/>
              <a:ext cx="3175" cy="7938"/>
            </a:xfrm>
            <a:custGeom>
              <a:avLst/>
              <a:gdLst>
                <a:gd name="T0" fmla="*/ 2 w 2"/>
                <a:gd name="T1" fmla="*/ 0 h 5"/>
                <a:gd name="T2" fmla="*/ 0 w 2"/>
                <a:gd name="T3" fmla="*/ 0 h 5"/>
                <a:gd name="T4" fmla="*/ 0 w 2"/>
                <a:gd name="T5" fmla="*/ 0 h 5"/>
                <a:gd name="T6" fmla="*/ 0 w 2"/>
                <a:gd name="T7" fmla="*/ 2 h 5"/>
                <a:gd name="T8" fmla="*/ 2 w 2"/>
                <a:gd name="T9" fmla="*/ 5 h 5"/>
                <a:gd name="T10" fmla="*/ 2 w 2"/>
                <a:gd name="T11" fmla="*/ 2 h 5"/>
                <a:gd name="T12" fmla="*/ 2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0"/>
                  </a:moveTo>
                  <a:lnTo>
                    <a:pt x="0" y="0"/>
                  </a:lnTo>
                  <a:lnTo>
                    <a:pt x="0" y="0"/>
                  </a:lnTo>
                  <a:lnTo>
                    <a:pt x="0" y="2"/>
                  </a:lnTo>
                  <a:lnTo>
                    <a:pt x="2" y="5"/>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6" name="Freeform 197">
              <a:extLst>
                <a:ext uri="{FF2B5EF4-FFF2-40B4-BE49-F238E27FC236}">
                  <a16:creationId xmlns:a16="http://schemas.microsoft.com/office/drawing/2014/main" id="{BE4BDB73-F00F-4F4D-BBBE-786E7C562DFE}"/>
                </a:ext>
              </a:extLst>
            </p:cNvPr>
            <p:cNvSpPr>
              <a:spLocks/>
            </p:cNvSpPr>
            <p:nvPr/>
          </p:nvSpPr>
          <p:spPr bwMode="auto">
            <a:xfrm>
              <a:off x="10388600" y="2303463"/>
              <a:ext cx="6350" cy="4763"/>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cubicBezTo>
                    <a:pt x="1" y="1"/>
                    <a:pt x="1" y="1"/>
                    <a:pt x="1" y="1"/>
                  </a:cubicBezTo>
                  <a:cubicBezTo>
                    <a:pt x="2" y="1"/>
                    <a:pt x="2" y="1"/>
                    <a:pt x="2" y="1"/>
                  </a:cubicBezTo>
                  <a:cubicBezTo>
                    <a:pt x="2" y="0"/>
                    <a:pt x="2" y="0"/>
                    <a:pt x="2" y="0"/>
                  </a:cubicBezTo>
                  <a:cubicBezTo>
                    <a:pt x="1" y="0"/>
                    <a:pt x="1" y="0"/>
                    <a:pt x="1" y="0"/>
                  </a:cubicBezTo>
                  <a:cubicBezTo>
                    <a:pt x="1" y="0"/>
                    <a:pt x="0" y="1"/>
                    <a:pt x="0" y="1"/>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7" name="Freeform 198">
              <a:extLst>
                <a:ext uri="{FF2B5EF4-FFF2-40B4-BE49-F238E27FC236}">
                  <a16:creationId xmlns:a16="http://schemas.microsoft.com/office/drawing/2014/main" id="{8EC3E91D-2722-4B84-8231-375214683210}"/>
                </a:ext>
              </a:extLst>
            </p:cNvPr>
            <p:cNvSpPr>
              <a:spLocks/>
            </p:cNvSpPr>
            <p:nvPr/>
          </p:nvSpPr>
          <p:spPr bwMode="auto">
            <a:xfrm>
              <a:off x="10456863" y="2359025"/>
              <a:ext cx="4763" cy="3175"/>
            </a:xfrm>
            <a:custGeom>
              <a:avLst/>
              <a:gdLst>
                <a:gd name="T0" fmla="*/ 0 w 3"/>
                <a:gd name="T1" fmla="*/ 2 h 2"/>
                <a:gd name="T2" fmla="*/ 0 w 3"/>
                <a:gd name="T3" fmla="*/ 2 h 2"/>
                <a:gd name="T4" fmla="*/ 3 w 3"/>
                <a:gd name="T5" fmla="*/ 0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0"/>
                  </a:lnTo>
                  <a:lnTo>
                    <a:pt x="3"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8" name="Freeform 199">
              <a:extLst>
                <a:ext uri="{FF2B5EF4-FFF2-40B4-BE49-F238E27FC236}">
                  <a16:creationId xmlns:a16="http://schemas.microsoft.com/office/drawing/2014/main" id="{31C40F33-DB9A-40F8-998F-614099D3D76B}"/>
                </a:ext>
              </a:extLst>
            </p:cNvPr>
            <p:cNvSpPr>
              <a:spLocks/>
            </p:cNvSpPr>
            <p:nvPr/>
          </p:nvSpPr>
          <p:spPr bwMode="auto">
            <a:xfrm>
              <a:off x="10358438" y="2278063"/>
              <a:ext cx="7938" cy="3175"/>
            </a:xfrm>
            <a:custGeom>
              <a:avLst/>
              <a:gdLst>
                <a:gd name="T0" fmla="*/ 5 w 5"/>
                <a:gd name="T1" fmla="*/ 2 h 2"/>
                <a:gd name="T2" fmla="*/ 5 w 5"/>
                <a:gd name="T3" fmla="*/ 0 h 2"/>
                <a:gd name="T4" fmla="*/ 3 w 5"/>
                <a:gd name="T5" fmla="*/ 0 h 2"/>
                <a:gd name="T6" fmla="*/ 0 w 5"/>
                <a:gd name="T7" fmla="*/ 2 h 2"/>
                <a:gd name="T8" fmla="*/ 3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3" y="0"/>
                  </a:lnTo>
                  <a:lnTo>
                    <a:pt x="0" y="2"/>
                  </a:lnTo>
                  <a:lnTo>
                    <a:pt x="3" y="2"/>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9" name="Freeform 200">
              <a:extLst>
                <a:ext uri="{FF2B5EF4-FFF2-40B4-BE49-F238E27FC236}">
                  <a16:creationId xmlns:a16="http://schemas.microsoft.com/office/drawing/2014/main" id="{3B9A00B1-16C0-46DF-A5D0-A0F586C61940}"/>
                </a:ext>
              </a:extLst>
            </p:cNvPr>
            <p:cNvSpPr>
              <a:spLocks/>
            </p:cNvSpPr>
            <p:nvPr/>
          </p:nvSpPr>
          <p:spPr bwMode="auto">
            <a:xfrm>
              <a:off x="10348913" y="2266950"/>
              <a:ext cx="71438" cy="41275"/>
            </a:xfrm>
            <a:custGeom>
              <a:avLst/>
              <a:gdLst>
                <a:gd name="T0" fmla="*/ 39 w 45"/>
                <a:gd name="T1" fmla="*/ 21 h 26"/>
                <a:gd name="T2" fmla="*/ 41 w 45"/>
                <a:gd name="T3" fmla="*/ 21 h 26"/>
                <a:gd name="T4" fmla="*/ 45 w 45"/>
                <a:gd name="T5" fmla="*/ 19 h 26"/>
                <a:gd name="T6" fmla="*/ 45 w 45"/>
                <a:gd name="T7" fmla="*/ 7 h 26"/>
                <a:gd name="T8" fmla="*/ 43 w 45"/>
                <a:gd name="T9" fmla="*/ 5 h 26"/>
                <a:gd name="T10" fmla="*/ 41 w 45"/>
                <a:gd name="T11" fmla="*/ 0 h 26"/>
                <a:gd name="T12" fmla="*/ 39 w 45"/>
                <a:gd name="T13" fmla="*/ 0 h 26"/>
                <a:gd name="T14" fmla="*/ 25 w 45"/>
                <a:gd name="T15" fmla="*/ 5 h 26"/>
                <a:gd name="T16" fmla="*/ 16 w 45"/>
                <a:gd name="T17" fmla="*/ 7 h 26"/>
                <a:gd name="T18" fmla="*/ 11 w 45"/>
                <a:gd name="T19" fmla="*/ 9 h 26"/>
                <a:gd name="T20" fmla="*/ 9 w 45"/>
                <a:gd name="T21" fmla="*/ 12 h 26"/>
                <a:gd name="T22" fmla="*/ 6 w 45"/>
                <a:gd name="T23" fmla="*/ 16 h 26"/>
                <a:gd name="T24" fmla="*/ 2 w 45"/>
                <a:gd name="T25" fmla="*/ 16 h 26"/>
                <a:gd name="T26" fmla="*/ 2 w 45"/>
                <a:gd name="T27" fmla="*/ 19 h 26"/>
                <a:gd name="T28" fmla="*/ 0 w 45"/>
                <a:gd name="T29" fmla="*/ 23 h 26"/>
                <a:gd name="T30" fmla="*/ 0 w 45"/>
                <a:gd name="T31" fmla="*/ 26 h 26"/>
                <a:gd name="T32" fmla="*/ 4 w 45"/>
                <a:gd name="T33" fmla="*/ 23 h 26"/>
                <a:gd name="T34" fmla="*/ 13 w 45"/>
                <a:gd name="T35" fmla="*/ 21 h 26"/>
                <a:gd name="T36" fmla="*/ 23 w 45"/>
                <a:gd name="T37" fmla="*/ 23 h 26"/>
                <a:gd name="T38" fmla="*/ 25 w 45"/>
                <a:gd name="T39" fmla="*/ 21 h 26"/>
                <a:gd name="T40" fmla="*/ 29 w 45"/>
                <a:gd name="T41" fmla="*/ 21 h 26"/>
                <a:gd name="T42" fmla="*/ 34 w 45"/>
                <a:gd name="T43" fmla="*/ 23 h 26"/>
                <a:gd name="T44" fmla="*/ 39 w 45"/>
                <a:gd name="T45"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26">
                  <a:moveTo>
                    <a:pt x="39" y="21"/>
                  </a:moveTo>
                  <a:lnTo>
                    <a:pt x="41" y="21"/>
                  </a:lnTo>
                  <a:lnTo>
                    <a:pt x="45" y="19"/>
                  </a:lnTo>
                  <a:lnTo>
                    <a:pt x="45" y="7"/>
                  </a:lnTo>
                  <a:lnTo>
                    <a:pt x="43" y="5"/>
                  </a:lnTo>
                  <a:lnTo>
                    <a:pt x="41" y="0"/>
                  </a:lnTo>
                  <a:lnTo>
                    <a:pt x="39" y="0"/>
                  </a:lnTo>
                  <a:lnTo>
                    <a:pt x="25" y="5"/>
                  </a:lnTo>
                  <a:lnTo>
                    <a:pt x="16" y="7"/>
                  </a:lnTo>
                  <a:lnTo>
                    <a:pt x="11" y="9"/>
                  </a:lnTo>
                  <a:lnTo>
                    <a:pt x="9" y="12"/>
                  </a:lnTo>
                  <a:lnTo>
                    <a:pt x="6" y="16"/>
                  </a:lnTo>
                  <a:lnTo>
                    <a:pt x="2" y="16"/>
                  </a:lnTo>
                  <a:lnTo>
                    <a:pt x="2" y="19"/>
                  </a:lnTo>
                  <a:lnTo>
                    <a:pt x="0" y="23"/>
                  </a:lnTo>
                  <a:lnTo>
                    <a:pt x="0" y="26"/>
                  </a:lnTo>
                  <a:lnTo>
                    <a:pt x="4" y="23"/>
                  </a:lnTo>
                  <a:lnTo>
                    <a:pt x="13" y="21"/>
                  </a:lnTo>
                  <a:lnTo>
                    <a:pt x="23" y="23"/>
                  </a:lnTo>
                  <a:lnTo>
                    <a:pt x="25" y="21"/>
                  </a:lnTo>
                  <a:lnTo>
                    <a:pt x="29" y="21"/>
                  </a:lnTo>
                  <a:lnTo>
                    <a:pt x="34" y="23"/>
                  </a:lnTo>
                  <a:lnTo>
                    <a:pt x="39" y="2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0" name="Freeform 201">
              <a:extLst>
                <a:ext uri="{FF2B5EF4-FFF2-40B4-BE49-F238E27FC236}">
                  <a16:creationId xmlns:a16="http://schemas.microsoft.com/office/drawing/2014/main" id="{397F40ED-AB5B-427B-9EED-90DAB52A77A5}"/>
                </a:ext>
              </a:extLst>
            </p:cNvPr>
            <p:cNvSpPr>
              <a:spLocks/>
            </p:cNvSpPr>
            <p:nvPr/>
          </p:nvSpPr>
          <p:spPr bwMode="auto">
            <a:xfrm>
              <a:off x="10439400" y="2135188"/>
              <a:ext cx="6350" cy="11113"/>
            </a:xfrm>
            <a:custGeom>
              <a:avLst/>
              <a:gdLst>
                <a:gd name="T0" fmla="*/ 0 w 4"/>
                <a:gd name="T1" fmla="*/ 2 h 7"/>
                <a:gd name="T2" fmla="*/ 0 w 4"/>
                <a:gd name="T3" fmla="*/ 5 h 7"/>
                <a:gd name="T4" fmla="*/ 2 w 4"/>
                <a:gd name="T5" fmla="*/ 7 h 7"/>
                <a:gd name="T6" fmla="*/ 4 w 4"/>
                <a:gd name="T7" fmla="*/ 5 h 7"/>
                <a:gd name="T8" fmla="*/ 4 w 4"/>
                <a:gd name="T9" fmla="*/ 2 h 7"/>
                <a:gd name="T10" fmla="*/ 4 w 4"/>
                <a:gd name="T11" fmla="*/ 0 h 7"/>
                <a:gd name="T12" fmla="*/ 0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2"/>
                  </a:moveTo>
                  <a:lnTo>
                    <a:pt x="0" y="5"/>
                  </a:lnTo>
                  <a:lnTo>
                    <a:pt x="2" y="7"/>
                  </a:lnTo>
                  <a:lnTo>
                    <a:pt x="4" y="5"/>
                  </a:lnTo>
                  <a:lnTo>
                    <a:pt x="4" y="2"/>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1" name="Freeform 202">
              <a:extLst>
                <a:ext uri="{FF2B5EF4-FFF2-40B4-BE49-F238E27FC236}">
                  <a16:creationId xmlns:a16="http://schemas.microsoft.com/office/drawing/2014/main" id="{CBAB5BA1-7515-48E5-A8CF-A7A77667A5B5}"/>
                </a:ext>
              </a:extLst>
            </p:cNvPr>
            <p:cNvSpPr>
              <a:spLocks/>
            </p:cNvSpPr>
            <p:nvPr/>
          </p:nvSpPr>
          <p:spPr bwMode="auto">
            <a:xfrm>
              <a:off x="10431463" y="2098675"/>
              <a:ext cx="66675" cy="30163"/>
            </a:xfrm>
            <a:custGeom>
              <a:avLst/>
              <a:gdLst>
                <a:gd name="T0" fmla="*/ 16 w 42"/>
                <a:gd name="T1" fmla="*/ 7 h 19"/>
                <a:gd name="T2" fmla="*/ 23 w 42"/>
                <a:gd name="T3" fmla="*/ 12 h 19"/>
                <a:gd name="T4" fmla="*/ 30 w 42"/>
                <a:gd name="T5" fmla="*/ 12 h 19"/>
                <a:gd name="T6" fmla="*/ 32 w 42"/>
                <a:gd name="T7" fmla="*/ 12 h 19"/>
                <a:gd name="T8" fmla="*/ 30 w 42"/>
                <a:gd name="T9" fmla="*/ 9 h 19"/>
                <a:gd name="T10" fmla="*/ 23 w 42"/>
                <a:gd name="T11" fmla="*/ 2 h 19"/>
                <a:gd name="T12" fmla="*/ 9 w 42"/>
                <a:gd name="T13" fmla="*/ 0 h 19"/>
                <a:gd name="T14" fmla="*/ 7 w 42"/>
                <a:gd name="T15" fmla="*/ 2 h 19"/>
                <a:gd name="T16" fmla="*/ 7 w 42"/>
                <a:gd name="T17" fmla="*/ 5 h 19"/>
                <a:gd name="T18" fmla="*/ 3 w 42"/>
                <a:gd name="T19" fmla="*/ 7 h 19"/>
                <a:gd name="T20" fmla="*/ 0 w 42"/>
                <a:gd name="T21" fmla="*/ 7 h 19"/>
                <a:gd name="T22" fmla="*/ 3 w 42"/>
                <a:gd name="T23" fmla="*/ 12 h 19"/>
                <a:gd name="T24" fmla="*/ 7 w 42"/>
                <a:gd name="T25" fmla="*/ 12 h 19"/>
                <a:gd name="T26" fmla="*/ 12 w 42"/>
                <a:gd name="T27" fmla="*/ 16 h 19"/>
                <a:gd name="T28" fmla="*/ 19 w 42"/>
                <a:gd name="T29" fmla="*/ 19 h 19"/>
                <a:gd name="T30" fmla="*/ 25 w 42"/>
                <a:gd name="T31" fmla="*/ 19 h 19"/>
                <a:gd name="T32" fmla="*/ 37 w 42"/>
                <a:gd name="T33" fmla="*/ 19 h 19"/>
                <a:gd name="T34" fmla="*/ 42 w 42"/>
                <a:gd name="T35" fmla="*/ 16 h 19"/>
                <a:gd name="T36" fmla="*/ 42 w 42"/>
                <a:gd name="T37" fmla="*/ 16 h 19"/>
                <a:gd name="T38" fmla="*/ 37 w 42"/>
                <a:gd name="T39" fmla="*/ 14 h 19"/>
                <a:gd name="T40" fmla="*/ 28 w 42"/>
                <a:gd name="T41" fmla="*/ 14 h 19"/>
                <a:gd name="T42" fmla="*/ 23 w 42"/>
                <a:gd name="T43" fmla="*/ 14 h 19"/>
                <a:gd name="T44" fmla="*/ 19 w 42"/>
                <a:gd name="T45" fmla="*/ 9 h 19"/>
                <a:gd name="T46" fmla="*/ 14 w 42"/>
                <a:gd name="T47" fmla="*/ 9 h 19"/>
                <a:gd name="T48" fmla="*/ 12 w 42"/>
                <a:gd name="T49" fmla="*/ 7 h 19"/>
                <a:gd name="T50" fmla="*/ 14 w 42"/>
                <a:gd name="T51" fmla="*/ 7 h 19"/>
                <a:gd name="T52" fmla="*/ 16 w 42"/>
                <a:gd name="T5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19">
                  <a:moveTo>
                    <a:pt x="16" y="7"/>
                  </a:moveTo>
                  <a:lnTo>
                    <a:pt x="23" y="12"/>
                  </a:lnTo>
                  <a:lnTo>
                    <a:pt x="30" y="12"/>
                  </a:lnTo>
                  <a:lnTo>
                    <a:pt x="32" y="12"/>
                  </a:lnTo>
                  <a:lnTo>
                    <a:pt x="30" y="9"/>
                  </a:lnTo>
                  <a:lnTo>
                    <a:pt x="23" y="2"/>
                  </a:lnTo>
                  <a:lnTo>
                    <a:pt x="9" y="0"/>
                  </a:lnTo>
                  <a:lnTo>
                    <a:pt x="7" y="2"/>
                  </a:lnTo>
                  <a:lnTo>
                    <a:pt x="7" y="5"/>
                  </a:lnTo>
                  <a:lnTo>
                    <a:pt x="3" y="7"/>
                  </a:lnTo>
                  <a:lnTo>
                    <a:pt x="0" y="7"/>
                  </a:lnTo>
                  <a:lnTo>
                    <a:pt x="3" y="12"/>
                  </a:lnTo>
                  <a:lnTo>
                    <a:pt x="7" y="12"/>
                  </a:lnTo>
                  <a:lnTo>
                    <a:pt x="12" y="16"/>
                  </a:lnTo>
                  <a:lnTo>
                    <a:pt x="19" y="19"/>
                  </a:lnTo>
                  <a:lnTo>
                    <a:pt x="25" y="19"/>
                  </a:lnTo>
                  <a:lnTo>
                    <a:pt x="37" y="19"/>
                  </a:lnTo>
                  <a:lnTo>
                    <a:pt x="42" y="16"/>
                  </a:lnTo>
                  <a:lnTo>
                    <a:pt x="42" y="16"/>
                  </a:lnTo>
                  <a:lnTo>
                    <a:pt x="37" y="14"/>
                  </a:lnTo>
                  <a:lnTo>
                    <a:pt x="28" y="14"/>
                  </a:lnTo>
                  <a:lnTo>
                    <a:pt x="23" y="14"/>
                  </a:lnTo>
                  <a:lnTo>
                    <a:pt x="19" y="9"/>
                  </a:lnTo>
                  <a:lnTo>
                    <a:pt x="14" y="9"/>
                  </a:lnTo>
                  <a:lnTo>
                    <a:pt x="12" y="7"/>
                  </a:lnTo>
                  <a:lnTo>
                    <a:pt x="14" y="7"/>
                  </a:lnTo>
                  <a:lnTo>
                    <a:pt x="16"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2" name="Rectangle 203">
              <a:extLst>
                <a:ext uri="{FF2B5EF4-FFF2-40B4-BE49-F238E27FC236}">
                  <a16:creationId xmlns:a16="http://schemas.microsoft.com/office/drawing/2014/main" id="{B2C567CF-3CC0-453A-8084-47541B7C8458}"/>
                </a:ext>
              </a:extLst>
            </p:cNvPr>
            <p:cNvSpPr>
              <a:spLocks noChangeArrowheads="1"/>
            </p:cNvSpPr>
            <p:nvPr/>
          </p:nvSpPr>
          <p:spPr bwMode="auto">
            <a:xfrm>
              <a:off x="9704388" y="2039938"/>
              <a:ext cx="3175"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3" name="Freeform 204">
              <a:extLst>
                <a:ext uri="{FF2B5EF4-FFF2-40B4-BE49-F238E27FC236}">
                  <a16:creationId xmlns:a16="http://schemas.microsoft.com/office/drawing/2014/main" id="{2AE75E62-84E6-4258-9A94-9EF0D7070CC3}"/>
                </a:ext>
              </a:extLst>
            </p:cNvPr>
            <p:cNvSpPr>
              <a:spLocks/>
            </p:cNvSpPr>
            <p:nvPr/>
          </p:nvSpPr>
          <p:spPr bwMode="auto">
            <a:xfrm>
              <a:off x="9707563" y="2033588"/>
              <a:ext cx="4763" cy="3175"/>
            </a:xfrm>
            <a:custGeom>
              <a:avLst/>
              <a:gdLst>
                <a:gd name="T0" fmla="*/ 0 w 3"/>
                <a:gd name="T1" fmla="*/ 0 h 2"/>
                <a:gd name="T2" fmla="*/ 0 w 3"/>
                <a:gd name="T3" fmla="*/ 2 h 2"/>
                <a:gd name="T4" fmla="*/ 0 w 3"/>
                <a:gd name="T5" fmla="*/ 2 h 2"/>
                <a:gd name="T6" fmla="*/ 3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0" y="2"/>
                  </a:lnTo>
                  <a:lnTo>
                    <a:pt x="3"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4" name="Freeform 205">
              <a:extLst>
                <a:ext uri="{FF2B5EF4-FFF2-40B4-BE49-F238E27FC236}">
                  <a16:creationId xmlns:a16="http://schemas.microsoft.com/office/drawing/2014/main" id="{AB63CB94-501B-422E-BAFD-298EF59833F5}"/>
                </a:ext>
              </a:extLst>
            </p:cNvPr>
            <p:cNvSpPr>
              <a:spLocks/>
            </p:cNvSpPr>
            <p:nvPr/>
          </p:nvSpPr>
          <p:spPr bwMode="auto">
            <a:xfrm>
              <a:off x="9707563" y="1981200"/>
              <a:ext cx="11113" cy="11113"/>
            </a:xfrm>
            <a:custGeom>
              <a:avLst/>
              <a:gdLst>
                <a:gd name="T0" fmla="*/ 7 w 7"/>
                <a:gd name="T1" fmla="*/ 5 h 7"/>
                <a:gd name="T2" fmla="*/ 7 w 7"/>
                <a:gd name="T3" fmla="*/ 3 h 7"/>
                <a:gd name="T4" fmla="*/ 3 w 7"/>
                <a:gd name="T5" fmla="*/ 0 h 7"/>
                <a:gd name="T6" fmla="*/ 0 w 7"/>
                <a:gd name="T7" fmla="*/ 3 h 7"/>
                <a:gd name="T8" fmla="*/ 0 w 7"/>
                <a:gd name="T9" fmla="*/ 3 h 7"/>
                <a:gd name="T10" fmla="*/ 0 w 7"/>
                <a:gd name="T11" fmla="*/ 5 h 7"/>
                <a:gd name="T12" fmla="*/ 3 w 7"/>
                <a:gd name="T13" fmla="*/ 5 h 7"/>
                <a:gd name="T14" fmla="*/ 5 w 7"/>
                <a:gd name="T15" fmla="*/ 7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lnTo>
                    <a:pt x="7" y="3"/>
                  </a:lnTo>
                  <a:lnTo>
                    <a:pt x="3" y="0"/>
                  </a:lnTo>
                  <a:lnTo>
                    <a:pt x="0" y="3"/>
                  </a:lnTo>
                  <a:lnTo>
                    <a:pt x="0" y="3"/>
                  </a:lnTo>
                  <a:lnTo>
                    <a:pt x="0" y="5"/>
                  </a:lnTo>
                  <a:lnTo>
                    <a:pt x="3" y="5"/>
                  </a:lnTo>
                  <a:lnTo>
                    <a:pt x="5" y="7"/>
                  </a:lnTo>
                  <a:lnTo>
                    <a:pt x="7"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5" name="Freeform 206">
              <a:extLst>
                <a:ext uri="{FF2B5EF4-FFF2-40B4-BE49-F238E27FC236}">
                  <a16:creationId xmlns:a16="http://schemas.microsoft.com/office/drawing/2014/main" id="{F197C1B8-FD30-4A7A-8511-E110727E7683}"/>
                </a:ext>
              </a:extLst>
            </p:cNvPr>
            <p:cNvSpPr>
              <a:spLocks/>
            </p:cNvSpPr>
            <p:nvPr/>
          </p:nvSpPr>
          <p:spPr bwMode="auto">
            <a:xfrm>
              <a:off x="9712325" y="2054225"/>
              <a:ext cx="6350" cy="7938"/>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1" y="0"/>
                  </a:cubicBezTo>
                  <a:cubicBezTo>
                    <a:pt x="0" y="1"/>
                    <a:pt x="0" y="1"/>
                    <a:pt x="0" y="1"/>
                  </a:cubicBezTo>
                  <a:cubicBezTo>
                    <a:pt x="0" y="1"/>
                    <a:pt x="1" y="2"/>
                    <a:pt x="1" y="2"/>
                  </a:cubicBezTo>
                  <a:cubicBezTo>
                    <a:pt x="2" y="1"/>
                    <a:pt x="2" y="1"/>
                    <a:pt x="2" y="1"/>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6" name="Freeform 207">
              <a:extLst>
                <a:ext uri="{FF2B5EF4-FFF2-40B4-BE49-F238E27FC236}">
                  <a16:creationId xmlns:a16="http://schemas.microsoft.com/office/drawing/2014/main" id="{D9FCC8C0-5F1A-4FBB-85DC-B56917585521}"/>
                </a:ext>
              </a:extLst>
            </p:cNvPr>
            <p:cNvSpPr>
              <a:spLocks/>
            </p:cNvSpPr>
            <p:nvPr/>
          </p:nvSpPr>
          <p:spPr bwMode="auto">
            <a:xfrm>
              <a:off x="9701213" y="2000250"/>
              <a:ext cx="11113" cy="3175"/>
            </a:xfrm>
            <a:custGeom>
              <a:avLst/>
              <a:gdLst>
                <a:gd name="T0" fmla="*/ 0 w 7"/>
                <a:gd name="T1" fmla="*/ 0 h 2"/>
                <a:gd name="T2" fmla="*/ 0 w 7"/>
                <a:gd name="T3" fmla="*/ 0 h 2"/>
                <a:gd name="T4" fmla="*/ 0 w 7"/>
                <a:gd name="T5" fmla="*/ 2 h 2"/>
                <a:gd name="T6" fmla="*/ 4 w 7"/>
                <a:gd name="T7" fmla="*/ 2 h 2"/>
                <a:gd name="T8" fmla="*/ 7 w 7"/>
                <a:gd name="T9" fmla="*/ 0 h 2"/>
                <a:gd name="T10" fmla="*/ 2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lnTo>
                    <a:pt x="0" y="2"/>
                  </a:lnTo>
                  <a:lnTo>
                    <a:pt x="4" y="2"/>
                  </a:lnTo>
                  <a:lnTo>
                    <a:pt x="7"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7" name="Freeform 208">
              <a:extLst>
                <a:ext uri="{FF2B5EF4-FFF2-40B4-BE49-F238E27FC236}">
                  <a16:creationId xmlns:a16="http://schemas.microsoft.com/office/drawing/2014/main" id="{B18BCBCA-FFDC-4815-B47A-29241741AA1C}"/>
                </a:ext>
              </a:extLst>
            </p:cNvPr>
            <p:cNvSpPr>
              <a:spLocks/>
            </p:cNvSpPr>
            <p:nvPr/>
          </p:nvSpPr>
          <p:spPr bwMode="auto">
            <a:xfrm>
              <a:off x="9704388" y="2051050"/>
              <a:ext cx="7938" cy="3175"/>
            </a:xfrm>
            <a:custGeom>
              <a:avLst/>
              <a:gdLst>
                <a:gd name="T0" fmla="*/ 0 w 5"/>
                <a:gd name="T1" fmla="*/ 0 h 2"/>
                <a:gd name="T2" fmla="*/ 0 w 5"/>
                <a:gd name="T3" fmla="*/ 2 h 2"/>
                <a:gd name="T4" fmla="*/ 2 w 5"/>
                <a:gd name="T5" fmla="*/ 2 h 2"/>
                <a:gd name="T6" fmla="*/ 5 w 5"/>
                <a:gd name="T7" fmla="*/ 2 h 2"/>
                <a:gd name="T8" fmla="*/ 2 w 5"/>
                <a:gd name="T9" fmla="*/ 2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2"/>
                  </a:lnTo>
                  <a:lnTo>
                    <a:pt x="2" y="2"/>
                  </a:lnTo>
                  <a:lnTo>
                    <a:pt x="5" y="2"/>
                  </a:lnTo>
                  <a:lnTo>
                    <a:pt x="2"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8" name="Freeform 209">
              <a:extLst>
                <a:ext uri="{FF2B5EF4-FFF2-40B4-BE49-F238E27FC236}">
                  <a16:creationId xmlns:a16="http://schemas.microsoft.com/office/drawing/2014/main" id="{FD065582-998B-46BE-9C8D-AFA70986704F}"/>
                </a:ext>
              </a:extLst>
            </p:cNvPr>
            <p:cNvSpPr>
              <a:spLocks/>
            </p:cNvSpPr>
            <p:nvPr/>
          </p:nvSpPr>
          <p:spPr bwMode="auto">
            <a:xfrm>
              <a:off x="9715500" y="2081213"/>
              <a:ext cx="3175" cy="3175"/>
            </a:xfrm>
            <a:custGeom>
              <a:avLst/>
              <a:gdLst>
                <a:gd name="T0" fmla="*/ 2 w 2"/>
                <a:gd name="T1" fmla="*/ 2 h 2"/>
                <a:gd name="T2" fmla="*/ 2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0" y="2"/>
                  </a:lnTo>
                  <a:lnTo>
                    <a:pt x="0" y="2"/>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9" name="Freeform 210">
              <a:extLst>
                <a:ext uri="{FF2B5EF4-FFF2-40B4-BE49-F238E27FC236}">
                  <a16:creationId xmlns:a16="http://schemas.microsoft.com/office/drawing/2014/main" id="{87D75CB3-BA9B-4EDA-8DBC-C8CB16FBF3B7}"/>
                </a:ext>
              </a:extLst>
            </p:cNvPr>
            <p:cNvSpPr>
              <a:spLocks/>
            </p:cNvSpPr>
            <p:nvPr/>
          </p:nvSpPr>
          <p:spPr bwMode="auto">
            <a:xfrm>
              <a:off x="9712325" y="2087563"/>
              <a:ext cx="3175" cy="3175"/>
            </a:xfrm>
            <a:custGeom>
              <a:avLst/>
              <a:gdLst>
                <a:gd name="T0" fmla="*/ 0 w 2"/>
                <a:gd name="T1" fmla="*/ 2 h 2"/>
                <a:gd name="T2" fmla="*/ 2 w 2"/>
                <a:gd name="T3" fmla="*/ 2 h 2"/>
                <a:gd name="T4" fmla="*/ 0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0"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0" name="Freeform 211">
              <a:extLst>
                <a:ext uri="{FF2B5EF4-FFF2-40B4-BE49-F238E27FC236}">
                  <a16:creationId xmlns:a16="http://schemas.microsoft.com/office/drawing/2014/main" id="{D114B385-3271-43CC-8BAA-38E0193195F8}"/>
                </a:ext>
              </a:extLst>
            </p:cNvPr>
            <p:cNvSpPr>
              <a:spLocks/>
            </p:cNvSpPr>
            <p:nvPr/>
          </p:nvSpPr>
          <p:spPr bwMode="auto">
            <a:xfrm>
              <a:off x="9701213" y="2090738"/>
              <a:ext cx="3175" cy="4763"/>
            </a:xfrm>
            <a:custGeom>
              <a:avLst/>
              <a:gdLst>
                <a:gd name="T0" fmla="*/ 0 w 2"/>
                <a:gd name="T1" fmla="*/ 0 h 3"/>
                <a:gd name="T2" fmla="*/ 0 w 2"/>
                <a:gd name="T3" fmla="*/ 3 h 3"/>
                <a:gd name="T4" fmla="*/ 0 w 2"/>
                <a:gd name="T5" fmla="*/ 3 h 3"/>
                <a:gd name="T6" fmla="*/ 2 w 2"/>
                <a:gd name="T7" fmla="*/ 0 h 3"/>
                <a:gd name="T8" fmla="*/ 0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1" name="Freeform 212">
              <a:extLst>
                <a:ext uri="{FF2B5EF4-FFF2-40B4-BE49-F238E27FC236}">
                  <a16:creationId xmlns:a16="http://schemas.microsoft.com/office/drawing/2014/main" id="{B47A133C-99D1-4001-8304-CBEC7832F80C}"/>
                </a:ext>
              </a:extLst>
            </p:cNvPr>
            <p:cNvSpPr>
              <a:spLocks/>
            </p:cNvSpPr>
            <p:nvPr/>
          </p:nvSpPr>
          <p:spPr bwMode="auto">
            <a:xfrm>
              <a:off x="9707563" y="2017713"/>
              <a:ext cx="4763" cy="7938"/>
            </a:xfrm>
            <a:custGeom>
              <a:avLst/>
              <a:gdLst>
                <a:gd name="T0" fmla="*/ 3 w 3"/>
                <a:gd name="T1" fmla="*/ 5 h 5"/>
                <a:gd name="T2" fmla="*/ 3 w 3"/>
                <a:gd name="T3" fmla="*/ 3 h 5"/>
                <a:gd name="T4" fmla="*/ 0 w 3"/>
                <a:gd name="T5" fmla="*/ 0 h 5"/>
                <a:gd name="T6" fmla="*/ 0 w 3"/>
                <a:gd name="T7" fmla="*/ 0 h 5"/>
                <a:gd name="T8" fmla="*/ 0 w 3"/>
                <a:gd name="T9" fmla="*/ 5 h 5"/>
                <a:gd name="T10" fmla="*/ 3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3"/>
                  </a:lnTo>
                  <a:lnTo>
                    <a:pt x="0" y="0"/>
                  </a:lnTo>
                  <a:lnTo>
                    <a:pt x="0" y="0"/>
                  </a:lnTo>
                  <a:lnTo>
                    <a:pt x="0" y="5"/>
                  </a:lnTo>
                  <a:lnTo>
                    <a:pt x="3"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2" name="Freeform 213">
              <a:extLst>
                <a:ext uri="{FF2B5EF4-FFF2-40B4-BE49-F238E27FC236}">
                  <a16:creationId xmlns:a16="http://schemas.microsoft.com/office/drawing/2014/main" id="{8979A1DD-A070-4D69-92D4-E18DEB161EC1}"/>
                </a:ext>
              </a:extLst>
            </p:cNvPr>
            <p:cNvSpPr>
              <a:spLocks/>
            </p:cNvSpPr>
            <p:nvPr/>
          </p:nvSpPr>
          <p:spPr bwMode="auto">
            <a:xfrm>
              <a:off x="9698038" y="2033588"/>
              <a:ext cx="3175" cy="3175"/>
            </a:xfrm>
            <a:custGeom>
              <a:avLst/>
              <a:gdLst>
                <a:gd name="T0" fmla="*/ 0 w 2"/>
                <a:gd name="T1" fmla="*/ 2 h 2"/>
                <a:gd name="T2" fmla="*/ 2 w 2"/>
                <a:gd name="T3" fmla="*/ 2 h 2"/>
                <a:gd name="T4" fmla="*/ 2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3" name="Rectangle 214">
              <a:extLst>
                <a:ext uri="{FF2B5EF4-FFF2-40B4-BE49-F238E27FC236}">
                  <a16:creationId xmlns:a16="http://schemas.microsoft.com/office/drawing/2014/main" id="{5C758E3C-CFD3-4764-AFE1-809A2457479D}"/>
                </a:ext>
              </a:extLst>
            </p:cNvPr>
            <p:cNvSpPr>
              <a:spLocks noChangeArrowheads="1"/>
            </p:cNvSpPr>
            <p:nvPr/>
          </p:nvSpPr>
          <p:spPr bwMode="auto">
            <a:xfrm>
              <a:off x="9718675" y="2033588"/>
              <a:ext cx="1588"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4" name="Freeform 215">
              <a:extLst>
                <a:ext uri="{FF2B5EF4-FFF2-40B4-BE49-F238E27FC236}">
                  <a16:creationId xmlns:a16="http://schemas.microsoft.com/office/drawing/2014/main" id="{F754E368-4C4D-4543-A569-91954D782290}"/>
                </a:ext>
              </a:extLst>
            </p:cNvPr>
            <p:cNvSpPr>
              <a:spLocks/>
            </p:cNvSpPr>
            <p:nvPr/>
          </p:nvSpPr>
          <p:spPr bwMode="auto">
            <a:xfrm>
              <a:off x="9482138" y="1633538"/>
              <a:ext cx="22225" cy="14288"/>
            </a:xfrm>
            <a:custGeom>
              <a:avLst/>
              <a:gdLst>
                <a:gd name="T0" fmla="*/ 7 w 14"/>
                <a:gd name="T1" fmla="*/ 7 h 9"/>
                <a:gd name="T2" fmla="*/ 12 w 14"/>
                <a:gd name="T3" fmla="*/ 9 h 9"/>
                <a:gd name="T4" fmla="*/ 14 w 14"/>
                <a:gd name="T5" fmla="*/ 9 h 9"/>
                <a:gd name="T6" fmla="*/ 12 w 14"/>
                <a:gd name="T7" fmla="*/ 5 h 9"/>
                <a:gd name="T8" fmla="*/ 10 w 14"/>
                <a:gd name="T9" fmla="*/ 5 h 9"/>
                <a:gd name="T10" fmla="*/ 7 w 14"/>
                <a:gd name="T11" fmla="*/ 0 h 9"/>
                <a:gd name="T12" fmla="*/ 3 w 14"/>
                <a:gd name="T13" fmla="*/ 2 h 9"/>
                <a:gd name="T14" fmla="*/ 0 w 14"/>
                <a:gd name="T15" fmla="*/ 0 h 9"/>
                <a:gd name="T16" fmla="*/ 0 w 14"/>
                <a:gd name="T17" fmla="*/ 2 h 9"/>
                <a:gd name="T18" fmla="*/ 3 w 14"/>
                <a:gd name="T19" fmla="*/ 7 h 9"/>
                <a:gd name="T20" fmla="*/ 7 w 14"/>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9">
                  <a:moveTo>
                    <a:pt x="7" y="7"/>
                  </a:moveTo>
                  <a:lnTo>
                    <a:pt x="12" y="9"/>
                  </a:lnTo>
                  <a:lnTo>
                    <a:pt x="14" y="9"/>
                  </a:lnTo>
                  <a:lnTo>
                    <a:pt x="12" y="5"/>
                  </a:lnTo>
                  <a:lnTo>
                    <a:pt x="10" y="5"/>
                  </a:lnTo>
                  <a:lnTo>
                    <a:pt x="7" y="0"/>
                  </a:lnTo>
                  <a:lnTo>
                    <a:pt x="3" y="2"/>
                  </a:lnTo>
                  <a:lnTo>
                    <a:pt x="0" y="0"/>
                  </a:lnTo>
                  <a:lnTo>
                    <a:pt x="0" y="2"/>
                  </a:lnTo>
                  <a:lnTo>
                    <a:pt x="3"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5" name="Freeform 216">
              <a:extLst>
                <a:ext uri="{FF2B5EF4-FFF2-40B4-BE49-F238E27FC236}">
                  <a16:creationId xmlns:a16="http://schemas.microsoft.com/office/drawing/2014/main" id="{23E6FCC4-EF34-40B1-A7F3-3E7B9B0390A3}"/>
                </a:ext>
              </a:extLst>
            </p:cNvPr>
            <p:cNvSpPr>
              <a:spLocks/>
            </p:cNvSpPr>
            <p:nvPr/>
          </p:nvSpPr>
          <p:spPr bwMode="auto">
            <a:xfrm>
              <a:off x="9693275" y="2073275"/>
              <a:ext cx="7938" cy="3175"/>
            </a:xfrm>
            <a:custGeom>
              <a:avLst/>
              <a:gdLst>
                <a:gd name="T0" fmla="*/ 0 w 5"/>
                <a:gd name="T1" fmla="*/ 0 h 2"/>
                <a:gd name="T2" fmla="*/ 0 w 5"/>
                <a:gd name="T3" fmla="*/ 2 h 2"/>
                <a:gd name="T4" fmla="*/ 5 w 5"/>
                <a:gd name="T5" fmla="*/ 0 h 2"/>
                <a:gd name="T6" fmla="*/ 5 w 5"/>
                <a:gd name="T7" fmla="*/ 0 h 2"/>
                <a:gd name="T8" fmla="*/ 5 w 5"/>
                <a:gd name="T9" fmla="*/ 0 h 2"/>
                <a:gd name="T10" fmla="*/ 0 w 5"/>
                <a:gd name="T11" fmla="*/ 0 h 2"/>
                <a:gd name="T12" fmla="*/ 0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0" y="0"/>
                  </a:moveTo>
                  <a:lnTo>
                    <a:pt x="0" y="2"/>
                  </a:lnTo>
                  <a:lnTo>
                    <a:pt x="5" y="0"/>
                  </a:lnTo>
                  <a:lnTo>
                    <a:pt x="5" y="0"/>
                  </a:lnTo>
                  <a:lnTo>
                    <a:pt x="5"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6" name="Freeform 217">
              <a:extLst>
                <a:ext uri="{FF2B5EF4-FFF2-40B4-BE49-F238E27FC236}">
                  <a16:creationId xmlns:a16="http://schemas.microsoft.com/office/drawing/2014/main" id="{95D56454-5517-48C9-BCD3-C421ED3C50B2}"/>
                </a:ext>
              </a:extLst>
            </p:cNvPr>
            <p:cNvSpPr>
              <a:spLocks/>
            </p:cNvSpPr>
            <p:nvPr/>
          </p:nvSpPr>
          <p:spPr bwMode="auto">
            <a:xfrm>
              <a:off x="9693275" y="1905000"/>
              <a:ext cx="7938" cy="6350"/>
            </a:xfrm>
            <a:custGeom>
              <a:avLst/>
              <a:gdLst>
                <a:gd name="T0" fmla="*/ 3 w 5"/>
                <a:gd name="T1" fmla="*/ 2 h 4"/>
                <a:gd name="T2" fmla="*/ 0 w 5"/>
                <a:gd name="T3" fmla="*/ 4 h 4"/>
                <a:gd name="T4" fmla="*/ 3 w 5"/>
                <a:gd name="T5" fmla="*/ 4 h 4"/>
                <a:gd name="T6" fmla="*/ 5 w 5"/>
                <a:gd name="T7" fmla="*/ 2 h 4"/>
                <a:gd name="T8" fmla="*/ 3 w 5"/>
                <a:gd name="T9" fmla="*/ 0 h 4"/>
                <a:gd name="T10" fmla="*/ 3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3" y="2"/>
                  </a:moveTo>
                  <a:lnTo>
                    <a:pt x="0" y="4"/>
                  </a:lnTo>
                  <a:lnTo>
                    <a:pt x="3" y="4"/>
                  </a:lnTo>
                  <a:lnTo>
                    <a:pt x="5" y="2"/>
                  </a:lnTo>
                  <a:lnTo>
                    <a:pt x="3" y="0"/>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7" name="Freeform 218">
              <a:extLst>
                <a:ext uri="{FF2B5EF4-FFF2-40B4-BE49-F238E27FC236}">
                  <a16:creationId xmlns:a16="http://schemas.microsoft.com/office/drawing/2014/main" id="{46DD2D23-2155-452A-A085-A25E1A9379DB}"/>
                </a:ext>
              </a:extLst>
            </p:cNvPr>
            <p:cNvSpPr>
              <a:spLocks/>
            </p:cNvSpPr>
            <p:nvPr/>
          </p:nvSpPr>
          <p:spPr bwMode="auto">
            <a:xfrm>
              <a:off x="9690100" y="2109788"/>
              <a:ext cx="17463" cy="11113"/>
            </a:xfrm>
            <a:custGeom>
              <a:avLst/>
              <a:gdLst>
                <a:gd name="T0" fmla="*/ 0 w 5"/>
                <a:gd name="T1" fmla="*/ 3 h 3"/>
                <a:gd name="T2" fmla="*/ 1 w 5"/>
                <a:gd name="T3" fmla="*/ 3 h 3"/>
                <a:gd name="T4" fmla="*/ 3 w 5"/>
                <a:gd name="T5" fmla="*/ 2 h 3"/>
                <a:gd name="T6" fmla="*/ 4 w 5"/>
                <a:gd name="T7" fmla="*/ 1 h 3"/>
                <a:gd name="T8" fmla="*/ 5 w 5"/>
                <a:gd name="T9" fmla="*/ 0 h 3"/>
                <a:gd name="T10" fmla="*/ 4 w 5"/>
                <a:gd name="T11" fmla="*/ 0 h 3"/>
                <a:gd name="T12" fmla="*/ 3 w 5"/>
                <a:gd name="T13" fmla="*/ 0 h 3"/>
                <a:gd name="T14" fmla="*/ 1 w 5"/>
                <a:gd name="T15" fmla="*/ 0 h 3"/>
                <a:gd name="T16" fmla="*/ 1 w 5"/>
                <a:gd name="T17" fmla="*/ 1 h 3"/>
                <a:gd name="T18" fmla="*/ 0 w 5"/>
                <a:gd name="T19" fmla="*/ 2 h 3"/>
                <a:gd name="T20" fmla="*/ 0 w 5"/>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3">
                  <a:moveTo>
                    <a:pt x="0" y="3"/>
                  </a:moveTo>
                  <a:cubicBezTo>
                    <a:pt x="1" y="3"/>
                    <a:pt x="1" y="3"/>
                    <a:pt x="1" y="3"/>
                  </a:cubicBezTo>
                  <a:cubicBezTo>
                    <a:pt x="3" y="2"/>
                    <a:pt x="3" y="2"/>
                    <a:pt x="3" y="2"/>
                  </a:cubicBezTo>
                  <a:cubicBezTo>
                    <a:pt x="4" y="1"/>
                    <a:pt x="4" y="1"/>
                    <a:pt x="4" y="1"/>
                  </a:cubicBezTo>
                  <a:cubicBezTo>
                    <a:pt x="5" y="0"/>
                    <a:pt x="5" y="0"/>
                    <a:pt x="5" y="0"/>
                  </a:cubicBezTo>
                  <a:cubicBezTo>
                    <a:pt x="4" y="0"/>
                    <a:pt x="4" y="0"/>
                    <a:pt x="4" y="0"/>
                  </a:cubicBezTo>
                  <a:cubicBezTo>
                    <a:pt x="3" y="0"/>
                    <a:pt x="3" y="0"/>
                    <a:pt x="3" y="0"/>
                  </a:cubicBezTo>
                  <a:cubicBezTo>
                    <a:pt x="1" y="0"/>
                    <a:pt x="1" y="0"/>
                    <a:pt x="1" y="0"/>
                  </a:cubicBezTo>
                  <a:cubicBezTo>
                    <a:pt x="1" y="1"/>
                    <a:pt x="1" y="1"/>
                    <a:pt x="1" y="1"/>
                  </a:cubicBezTo>
                  <a:cubicBezTo>
                    <a:pt x="1" y="1"/>
                    <a:pt x="0" y="2"/>
                    <a:pt x="0" y="2"/>
                  </a:cubicBez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8" name="Freeform 219">
              <a:extLst>
                <a:ext uri="{FF2B5EF4-FFF2-40B4-BE49-F238E27FC236}">
                  <a16:creationId xmlns:a16="http://schemas.microsoft.com/office/drawing/2014/main" id="{A37212BF-6412-47D4-A643-44F8B0C671EB}"/>
                </a:ext>
              </a:extLst>
            </p:cNvPr>
            <p:cNvSpPr>
              <a:spLocks/>
            </p:cNvSpPr>
            <p:nvPr/>
          </p:nvSpPr>
          <p:spPr bwMode="auto">
            <a:xfrm>
              <a:off x="9686925" y="2135188"/>
              <a:ext cx="6350" cy="7938"/>
            </a:xfrm>
            <a:custGeom>
              <a:avLst/>
              <a:gdLst>
                <a:gd name="T0" fmla="*/ 0 w 4"/>
                <a:gd name="T1" fmla="*/ 0 h 5"/>
                <a:gd name="T2" fmla="*/ 0 w 4"/>
                <a:gd name="T3" fmla="*/ 5 h 5"/>
                <a:gd name="T4" fmla="*/ 2 w 4"/>
                <a:gd name="T5" fmla="*/ 5 h 5"/>
                <a:gd name="T6" fmla="*/ 4 w 4"/>
                <a:gd name="T7" fmla="*/ 2 h 5"/>
                <a:gd name="T8" fmla="*/ 2 w 4"/>
                <a:gd name="T9" fmla="*/ 0 h 5"/>
                <a:gd name="T10" fmla="*/ 0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0" y="0"/>
                  </a:moveTo>
                  <a:lnTo>
                    <a:pt x="0" y="5"/>
                  </a:lnTo>
                  <a:lnTo>
                    <a:pt x="2" y="5"/>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9" name="Line 220">
              <a:extLst>
                <a:ext uri="{FF2B5EF4-FFF2-40B4-BE49-F238E27FC236}">
                  <a16:creationId xmlns:a16="http://schemas.microsoft.com/office/drawing/2014/main" id="{9BA217DB-D40F-4D23-B649-9A3DAB3B459E}"/>
                </a:ext>
              </a:extLst>
            </p:cNvPr>
            <p:cNvSpPr>
              <a:spLocks noChangeShapeType="1"/>
            </p:cNvSpPr>
            <p:nvPr/>
          </p:nvSpPr>
          <p:spPr bwMode="auto">
            <a:xfrm>
              <a:off x="8235950" y="2146300"/>
              <a:ext cx="0" cy="0"/>
            </a:xfrm>
            <a:prstGeom prst="line">
              <a:avLst/>
            </a:prstGeom>
            <a:grpFill/>
            <a:ln w="0" cap="rnd">
              <a:solidFill>
                <a:schemeClr val="bg1"/>
              </a:solidFill>
              <a:prstDash val="solid"/>
              <a:round/>
              <a:headEnd/>
              <a:tailEnd/>
            </a:ln>
          </p:spPr>
          <p:txBody>
            <a:bodyPr/>
            <a:lstStyle/>
            <a:p>
              <a:pPr eaLnBrk="1" fontAlgn="auto" hangingPunct="1">
                <a:spcBef>
                  <a:spcPts val="0"/>
                </a:spcBef>
                <a:spcAft>
                  <a:spcPts val="0"/>
                </a:spcAft>
                <a:defRPr/>
              </a:pPr>
              <a:endParaRPr lang="en-US" dirty="0">
                <a:latin typeface="+mn-lt"/>
              </a:endParaRPr>
            </a:p>
          </p:txBody>
        </p:sp>
        <p:sp>
          <p:nvSpPr>
            <p:cNvPr id="260" name="Freeform 221">
              <a:extLst>
                <a:ext uri="{FF2B5EF4-FFF2-40B4-BE49-F238E27FC236}">
                  <a16:creationId xmlns:a16="http://schemas.microsoft.com/office/drawing/2014/main" id="{33E80A38-93D6-4042-B5A5-AC171BBEB320}"/>
                </a:ext>
              </a:extLst>
            </p:cNvPr>
            <p:cNvSpPr>
              <a:spLocks/>
            </p:cNvSpPr>
            <p:nvPr/>
          </p:nvSpPr>
          <p:spPr bwMode="auto">
            <a:xfrm>
              <a:off x="8824913" y="1860550"/>
              <a:ext cx="625475" cy="857250"/>
            </a:xfrm>
            <a:custGeom>
              <a:avLst/>
              <a:gdLst>
                <a:gd name="T0" fmla="*/ 366 w 394"/>
                <a:gd name="T1" fmla="*/ 369 h 540"/>
                <a:gd name="T2" fmla="*/ 355 w 394"/>
                <a:gd name="T3" fmla="*/ 353 h 540"/>
                <a:gd name="T4" fmla="*/ 348 w 394"/>
                <a:gd name="T5" fmla="*/ 316 h 540"/>
                <a:gd name="T6" fmla="*/ 332 w 394"/>
                <a:gd name="T7" fmla="*/ 319 h 540"/>
                <a:gd name="T8" fmla="*/ 325 w 394"/>
                <a:gd name="T9" fmla="*/ 298 h 540"/>
                <a:gd name="T10" fmla="*/ 291 w 394"/>
                <a:gd name="T11" fmla="*/ 279 h 540"/>
                <a:gd name="T12" fmla="*/ 302 w 394"/>
                <a:gd name="T13" fmla="*/ 270 h 540"/>
                <a:gd name="T14" fmla="*/ 339 w 394"/>
                <a:gd name="T15" fmla="*/ 261 h 540"/>
                <a:gd name="T16" fmla="*/ 332 w 394"/>
                <a:gd name="T17" fmla="*/ 222 h 540"/>
                <a:gd name="T18" fmla="*/ 307 w 394"/>
                <a:gd name="T19" fmla="*/ 229 h 540"/>
                <a:gd name="T20" fmla="*/ 323 w 394"/>
                <a:gd name="T21" fmla="*/ 210 h 540"/>
                <a:gd name="T22" fmla="*/ 300 w 394"/>
                <a:gd name="T23" fmla="*/ 189 h 540"/>
                <a:gd name="T24" fmla="*/ 284 w 394"/>
                <a:gd name="T25" fmla="*/ 196 h 540"/>
                <a:gd name="T26" fmla="*/ 275 w 394"/>
                <a:gd name="T27" fmla="*/ 182 h 540"/>
                <a:gd name="T28" fmla="*/ 277 w 394"/>
                <a:gd name="T29" fmla="*/ 150 h 540"/>
                <a:gd name="T30" fmla="*/ 263 w 394"/>
                <a:gd name="T31" fmla="*/ 152 h 540"/>
                <a:gd name="T32" fmla="*/ 236 w 394"/>
                <a:gd name="T33" fmla="*/ 159 h 540"/>
                <a:gd name="T34" fmla="*/ 256 w 394"/>
                <a:gd name="T35" fmla="*/ 122 h 540"/>
                <a:gd name="T36" fmla="*/ 247 w 394"/>
                <a:gd name="T37" fmla="*/ 99 h 540"/>
                <a:gd name="T38" fmla="*/ 208 w 394"/>
                <a:gd name="T39" fmla="*/ 106 h 540"/>
                <a:gd name="T40" fmla="*/ 183 w 394"/>
                <a:gd name="T41" fmla="*/ 95 h 540"/>
                <a:gd name="T42" fmla="*/ 162 w 394"/>
                <a:gd name="T43" fmla="*/ 99 h 540"/>
                <a:gd name="T44" fmla="*/ 178 w 394"/>
                <a:gd name="T45" fmla="*/ 48 h 540"/>
                <a:gd name="T46" fmla="*/ 128 w 394"/>
                <a:gd name="T47" fmla="*/ 32 h 540"/>
                <a:gd name="T48" fmla="*/ 112 w 394"/>
                <a:gd name="T49" fmla="*/ 48 h 540"/>
                <a:gd name="T50" fmla="*/ 91 w 394"/>
                <a:gd name="T51" fmla="*/ 79 h 540"/>
                <a:gd name="T52" fmla="*/ 73 w 394"/>
                <a:gd name="T53" fmla="*/ 143 h 540"/>
                <a:gd name="T54" fmla="*/ 73 w 394"/>
                <a:gd name="T55" fmla="*/ 81 h 540"/>
                <a:gd name="T56" fmla="*/ 103 w 394"/>
                <a:gd name="T57" fmla="*/ 0 h 540"/>
                <a:gd name="T58" fmla="*/ 23 w 394"/>
                <a:gd name="T59" fmla="*/ 65 h 540"/>
                <a:gd name="T60" fmla="*/ 39 w 394"/>
                <a:gd name="T61" fmla="*/ 134 h 540"/>
                <a:gd name="T62" fmla="*/ 11 w 394"/>
                <a:gd name="T63" fmla="*/ 166 h 540"/>
                <a:gd name="T64" fmla="*/ 50 w 394"/>
                <a:gd name="T65" fmla="*/ 182 h 540"/>
                <a:gd name="T66" fmla="*/ 105 w 394"/>
                <a:gd name="T67" fmla="*/ 201 h 540"/>
                <a:gd name="T68" fmla="*/ 135 w 394"/>
                <a:gd name="T69" fmla="*/ 199 h 540"/>
                <a:gd name="T70" fmla="*/ 162 w 394"/>
                <a:gd name="T71" fmla="*/ 173 h 540"/>
                <a:gd name="T72" fmla="*/ 178 w 394"/>
                <a:gd name="T73" fmla="*/ 219 h 540"/>
                <a:gd name="T74" fmla="*/ 176 w 394"/>
                <a:gd name="T75" fmla="*/ 256 h 540"/>
                <a:gd name="T76" fmla="*/ 204 w 394"/>
                <a:gd name="T77" fmla="*/ 265 h 540"/>
                <a:gd name="T78" fmla="*/ 229 w 394"/>
                <a:gd name="T79" fmla="*/ 291 h 540"/>
                <a:gd name="T80" fmla="*/ 195 w 394"/>
                <a:gd name="T81" fmla="*/ 353 h 540"/>
                <a:gd name="T82" fmla="*/ 149 w 394"/>
                <a:gd name="T83" fmla="*/ 402 h 540"/>
                <a:gd name="T84" fmla="*/ 91 w 394"/>
                <a:gd name="T85" fmla="*/ 411 h 540"/>
                <a:gd name="T86" fmla="*/ 149 w 394"/>
                <a:gd name="T87" fmla="*/ 429 h 540"/>
                <a:gd name="T88" fmla="*/ 181 w 394"/>
                <a:gd name="T89" fmla="*/ 455 h 540"/>
                <a:gd name="T90" fmla="*/ 208 w 394"/>
                <a:gd name="T91" fmla="*/ 503 h 540"/>
                <a:gd name="T92" fmla="*/ 268 w 394"/>
                <a:gd name="T93" fmla="*/ 540 h 540"/>
                <a:gd name="T94" fmla="*/ 249 w 394"/>
                <a:gd name="T95" fmla="*/ 499 h 540"/>
                <a:gd name="T96" fmla="*/ 256 w 394"/>
                <a:gd name="T97" fmla="*/ 480 h 540"/>
                <a:gd name="T98" fmla="*/ 282 w 394"/>
                <a:gd name="T99" fmla="*/ 506 h 540"/>
                <a:gd name="T100" fmla="*/ 307 w 394"/>
                <a:gd name="T101" fmla="*/ 496 h 540"/>
                <a:gd name="T102" fmla="*/ 298 w 394"/>
                <a:gd name="T103" fmla="*/ 439 h 540"/>
                <a:gd name="T104" fmla="*/ 284 w 394"/>
                <a:gd name="T105" fmla="*/ 416 h 540"/>
                <a:gd name="T106" fmla="*/ 259 w 394"/>
                <a:gd name="T107" fmla="*/ 381 h 540"/>
                <a:gd name="T108" fmla="*/ 282 w 394"/>
                <a:gd name="T109" fmla="*/ 374 h 540"/>
                <a:gd name="T110" fmla="*/ 302 w 394"/>
                <a:gd name="T111" fmla="*/ 379 h 540"/>
                <a:gd name="T112" fmla="*/ 334 w 394"/>
                <a:gd name="T113" fmla="*/ 383 h 540"/>
                <a:gd name="T114" fmla="*/ 316 w 394"/>
                <a:gd name="T115" fmla="*/ 416 h 540"/>
                <a:gd name="T116" fmla="*/ 332 w 394"/>
                <a:gd name="T117" fmla="*/ 429 h 540"/>
                <a:gd name="T118" fmla="*/ 341 w 394"/>
                <a:gd name="T119" fmla="*/ 416 h 540"/>
                <a:gd name="T120" fmla="*/ 357 w 394"/>
                <a:gd name="T121" fmla="*/ 404 h 540"/>
                <a:gd name="T122" fmla="*/ 371 w 394"/>
                <a:gd name="T123" fmla="*/ 388 h 540"/>
                <a:gd name="T124" fmla="*/ 382 w 394"/>
                <a:gd name="T125" fmla="*/ 376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4" h="540">
                  <a:moveTo>
                    <a:pt x="392" y="383"/>
                  </a:moveTo>
                  <a:lnTo>
                    <a:pt x="394" y="381"/>
                  </a:lnTo>
                  <a:lnTo>
                    <a:pt x="394" y="381"/>
                  </a:lnTo>
                  <a:lnTo>
                    <a:pt x="394" y="379"/>
                  </a:lnTo>
                  <a:lnTo>
                    <a:pt x="392" y="376"/>
                  </a:lnTo>
                  <a:lnTo>
                    <a:pt x="392" y="372"/>
                  </a:lnTo>
                  <a:lnTo>
                    <a:pt x="389" y="372"/>
                  </a:lnTo>
                  <a:lnTo>
                    <a:pt x="387" y="372"/>
                  </a:lnTo>
                  <a:lnTo>
                    <a:pt x="389" y="367"/>
                  </a:lnTo>
                  <a:lnTo>
                    <a:pt x="387" y="365"/>
                  </a:lnTo>
                  <a:lnTo>
                    <a:pt x="382" y="365"/>
                  </a:lnTo>
                  <a:lnTo>
                    <a:pt x="382" y="365"/>
                  </a:lnTo>
                  <a:lnTo>
                    <a:pt x="385" y="362"/>
                  </a:lnTo>
                  <a:lnTo>
                    <a:pt x="382" y="360"/>
                  </a:lnTo>
                  <a:lnTo>
                    <a:pt x="378" y="362"/>
                  </a:lnTo>
                  <a:lnTo>
                    <a:pt x="375" y="365"/>
                  </a:lnTo>
                  <a:lnTo>
                    <a:pt x="378" y="369"/>
                  </a:lnTo>
                  <a:lnTo>
                    <a:pt x="375" y="369"/>
                  </a:lnTo>
                  <a:lnTo>
                    <a:pt x="373" y="369"/>
                  </a:lnTo>
                  <a:lnTo>
                    <a:pt x="373" y="362"/>
                  </a:lnTo>
                  <a:lnTo>
                    <a:pt x="373" y="362"/>
                  </a:lnTo>
                  <a:lnTo>
                    <a:pt x="371" y="362"/>
                  </a:lnTo>
                  <a:lnTo>
                    <a:pt x="371" y="365"/>
                  </a:lnTo>
                  <a:lnTo>
                    <a:pt x="369" y="369"/>
                  </a:lnTo>
                  <a:lnTo>
                    <a:pt x="366" y="372"/>
                  </a:lnTo>
                  <a:lnTo>
                    <a:pt x="366" y="369"/>
                  </a:lnTo>
                  <a:lnTo>
                    <a:pt x="366" y="365"/>
                  </a:lnTo>
                  <a:lnTo>
                    <a:pt x="371" y="360"/>
                  </a:lnTo>
                  <a:lnTo>
                    <a:pt x="371" y="358"/>
                  </a:lnTo>
                  <a:lnTo>
                    <a:pt x="366" y="360"/>
                  </a:lnTo>
                  <a:lnTo>
                    <a:pt x="362" y="365"/>
                  </a:lnTo>
                  <a:lnTo>
                    <a:pt x="362" y="365"/>
                  </a:lnTo>
                  <a:lnTo>
                    <a:pt x="359" y="369"/>
                  </a:lnTo>
                  <a:lnTo>
                    <a:pt x="357" y="369"/>
                  </a:lnTo>
                  <a:lnTo>
                    <a:pt x="357" y="365"/>
                  </a:lnTo>
                  <a:lnTo>
                    <a:pt x="359" y="362"/>
                  </a:lnTo>
                  <a:lnTo>
                    <a:pt x="364" y="360"/>
                  </a:lnTo>
                  <a:lnTo>
                    <a:pt x="366" y="355"/>
                  </a:lnTo>
                  <a:lnTo>
                    <a:pt x="366" y="353"/>
                  </a:lnTo>
                  <a:lnTo>
                    <a:pt x="369" y="353"/>
                  </a:lnTo>
                  <a:lnTo>
                    <a:pt x="371" y="351"/>
                  </a:lnTo>
                  <a:lnTo>
                    <a:pt x="371" y="349"/>
                  </a:lnTo>
                  <a:lnTo>
                    <a:pt x="369" y="349"/>
                  </a:lnTo>
                  <a:lnTo>
                    <a:pt x="364" y="351"/>
                  </a:lnTo>
                  <a:lnTo>
                    <a:pt x="362" y="353"/>
                  </a:lnTo>
                  <a:lnTo>
                    <a:pt x="359" y="353"/>
                  </a:lnTo>
                  <a:lnTo>
                    <a:pt x="357" y="358"/>
                  </a:lnTo>
                  <a:lnTo>
                    <a:pt x="357" y="353"/>
                  </a:lnTo>
                  <a:lnTo>
                    <a:pt x="362" y="351"/>
                  </a:lnTo>
                  <a:lnTo>
                    <a:pt x="359" y="349"/>
                  </a:lnTo>
                  <a:lnTo>
                    <a:pt x="357" y="351"/>
                  </a:lnTo>
                  <a:lnTo>
                    <a:pt x="355" y="353"/>
                  </a:lnTo>
                  <a:lnTo>
                    <a:pt x="350" y="351"/>
                  </a:lnTo>
                  <a:lnTo>
                    <a:pt x="346" y="351"/>
                  </a:lnTo>
                  <a:lnTo>
                    <a:pt x="343" y="349"/>
                  </a:lnTo>
                  <a:lnTo>
                    <a:pt x="348" y="349"/>
                  </a:lnTo>
                  <a:lnTo>
                    <a:pt x="355" y="349"/>
                  </a:lnTo>
                  <a:lnTo>
                    <a:pt x="353" y="346"/>
                  </a:lnTo>
                  <a:lnTo>
                    <a:pt x="350" y="344"/>
                  </a:lnTo>
                  <a:lnTo>
                    <a:pt x="353" y="346"/>
                  </a:lnTo>
                  <a:lnTo>
                    <a:pt x="355" y="344"/>
                  </a:lnTo>
                  <a:lnTo>
                    <a:pt x="353" y="342"/>
                  </a:lnTo>
                  <a:lnTo>
                    <a:pt x="350" y="342"/>
                  </a:lnTo>
                  <a:lnTo>
                    <a:pt x="350" y="339"/>
                  </a:lnTo>
                  <a:lnTo>
                    <a:pt x="353" y="337"/>
                  </a:lnTo>
                  <a:lnTo>
                    <a:pt x="355" y="335"/>
                  </a:lnTo>
                  <a:lnTo>
                    <a:pt x="353" y="330"/>
                  </a:lnTo>
                  <a:lnTo>
                    <a:pt x="350" y="328"/>
                  </a:lnTo>
                  <a:lnTo>
                    <a:pt x="346" y="330"/>
                  </a:lnTo>
                  <a:lnTo>
                    <a:pt x="346" y="332"/>
                  </a:lnTo>
                  <a:lnTo>
                    <a:pt x="343" y="330"/>
                  </a:lnTo>
                  <a:lnTo>
                    <a:pt x="341" y="332"/>
                  </a:lnTo>
                  <a:lnTo>
                    <a:pt x="341" y="330"/>
                  </a:lnTo>
                  <a:lnTo>
                    <a:pt x="341" y="328"/>
                  </a:lnTo>
                  <a:lnTo>
                    <a:pt x="343" y="325"/>
                  </a:lnTo>
                  <a:lnTo>
                    <a:pt x="348" y="323"/>
                  </a:lnTo>
                  <a:lnTo>
                    <a:pt x="348" y="321"/>
                  </a:lnTo>
                  <a:lnTo>
                    <a:pt x="348" y="316"/>
                  </a:lnTo>
                  <a:lnTo>
                    <a:pt x="348" y="316"/>
                  </a:lnTo>
                  <a:lnTo>
                    <a:pt x="346" y="319"/>
                  </a:lnTo>
                  <a:lnTo>
                    <a:pt x="341" y="321"/>
                  </a:lnTo>
                  <a:lnTo>
                    <a:pt x="339" y="325"/>
                  </a:lnTo>
                  <a:lnTo>
                    <a:pt x="337" y="328"/>
                  </a:lnTo>
                  <a:lnTo>
                    <a:pt x="334" y="330"/>
                  </a:lnTo>
                  <a:lnTo>
                    <a:pt x="337" y="332"/>
                  </a:lnTo>
                  <a:lnTo>
                    <a:pt x="334" y="335"/>
                  </a:lnTo>
                  <a:lnTo>
                    <a:pt x="334" y="330"/>
                  </a:lnTo>
                  <a:lnTo>
                    <a:pt x="334" y="328"/>
                  </a:lnTo>
                  <a:lnTo>
                    <a:pt x="334" y="323"/>
                  </a:lnTo>
                  <a:lnTo>
                    <a:pt x="339" y="319"/>
                  </a:lnTo>
                  <a:lnTo>
                    <a:pt x="341" y="316"/>
                  </a:lnTo>
                  <a:lnTo>
                    <a:pt x="339" y="316"/>
                  </a:lnTo>
                  <a:lnTo>
                    <a:pt x="337" y="319"/>
                  </a:lnTo>
                  <a:lnTo>
                    <a:pt x="334" y="321"/>
                  </a:lnTo>
                  <a:lnTo>
                    <a:pt x="334" y="321"/>
                  </a:lnTo>
                  <a:lnTo>
                    <a:pt x="332" y="323"/>
                  </a:lnTo>
                  <a:lnTo>
                    <a:pt x="330" y="325"/>
                  </a:lnTo>
                  <a:lnTo>
                    <a:pt x="330" y="328"/>
                  </a:lnTo>
                  <a:lnTo>
                    <a:pt x="327" y="332"/>
                  </a:lnTo>
                  <a:lnTo>
                    <a:pt x="325" y="335"/>
                  </a:lnTo>
                  <a:lnTo>
                    <a:pt x="325" y="330"/>
                  </a:lnTo>
                  <a:lnTo>
                    <a:pt x="327" y="328"/>
                  </a:lnTo>
                  <a:lnTo>
                    <a:pt x="330" y="321"/>
                  </a:lnTo>
                  <a:lnTo>
                    <a:pt x="332" y="319"/>
                  </a:lnTo>
                  <a:lnTo>
                    <a:pt x="332" y="316"/>
                  </a:lnTo>
                  <a:lnTo>
                    <a:pt x="327" y="316"/>
                  </a:lnTo>
                  <a:lnTo>
                    <a:pt x="325" y="319"/>
                  </a:lnTo>
                  <a:lnTo>
                    <a:pt x="325" y="321"/>
                  </a:lnTo>
                  <a:lnTo>
                    <a:pt x="325" y="323"/>
                  </a:lnTo>
                  <a:lnTo>
                    <a:pt x="323" y="321"/>
                  </a:lnTo>
                  <a:lnTo>
                    <a:pt x="325" y="316"/>
                  </a:lnTo>
                  <a:lnTo>
                    <a:pt x="327" y="314"/>
                  </a:lnTo>
                  <a:lnTo>
                    <a:pt x="325" y="312"/>
                  </a:lnTo>
                  <a:lnTo>
                    <a:pt x="323" y="309"/>
                  </a:lnTo>
                  <a:lnTo>
                    <a:pt x="323" y="309"/>
                  </a:lnTo>
                  <a:lnTo>
                    <a:pt x="321" y="307"/>
                  </a:lnTo>
                  <a:lnTo>
                    <a:pt x="316" y="307"/>
                  </a:lnTo>
                  <a:lnTo>
                    <a:pt x="314" y="307"/>
                  </a:lnTo>
                  <a:lnTo>
                    <a:pt x="316" y="305"/>
                  </a:lnTo>
                  <a:lnTo>
                    <a:pt x="318" y="305"/>
                  </a:lnTo>
                  <a:lnTo>
                    <a:pt x="314" y="305"/>
                  </a:lnTo>
                  <a:lnTo>
                    <a:pt x="309" y="305"/>
                  </a:lnTo>
                  <a:lnTo>
                    <a:pt x="307" y="307"/>
                  </a:lnTo>
                  <a:lnTo>
                    <a:pt x="307" y="302"/>
                  </a:lnTo>
                  <a:lnTo>
                    <a:pt x="314" y="300"/>
                  </a:lnTo>
                  <a:lnTo>
                    <a:pt x="318" y="300"/>
                  </a:lnTo>
                  <a:lnTo>
                    <a:pt x="321" y="302"/>
                  </a:lnTo>
                  <a:lnTo>
                    <a:pt x="323" y="302"/>
                  </a:lnTo>
                  <a:lnTo>
                    <a:pt x="325" y="300"/>
                  </a:lnTo>
                  <a:lnTo>
                    <a:pt x="325" y="298"/>
                  </a:lnTo>
                  <a:lnTo>
                    <a:pt x="323" y="298"/>
                  </a:lnTo>
                  <a:lnTo>
                    <a:pt x="318" y="295"/>
                  </a:lnTo>
                  <a:lnTo>
                    <a:pt x="316" y="295"/>
                  </a:lnTo>
                  <a:lnTo>
                    <a:pt x="311" y="295"/>
                  </a:lnTo>
                  <a:lnTo>
                    <a:pt x="311" y="298"/>
                  </a:lnTo>
                  <a:lnTo>
                    <a:pt x="309" y="298"/>
                  </a:lnTo>
                  <a:lnTo>
                    <a:pt x="309" y="298"/>
                  </a:lnTo>
                  <a:lnTo>
                    <a:pt x="311" y="295"/>
                  </a:lnTo>
                  <a:lnTo>
                    <a:pt x="311" y="293"/>
                  </a:lnTo>
                  <a:lnTo>
                    <a:pt x="309" y="293"/>
                  </a:lnTo>
                  <a:lnTo>
                    <a:pt x="307" y="295"/>
                  </a:lnTo>
                  <a:lnTo>
                    <a:pt x="307" y="295"/>
                  </a:lnTo>
                  <a:lnTo>
                    <a:pt x="304" y="293"/>
                  </a:lnTo>
                  <a:lnTo>
                    <a:pt x="304" y="291"/>
                  </a:lnTo>
                  <a:lnTo>
                    <a:pt x="302" y="291"/>
                  </a:lnTo>
                  <a:lnTo>
                    <a:pt x="302" y="291"/>
                  </a:lnTo>
                  <a:lnTo>
                    <a:pt x="300" y="289"/>
                  </a:lnTo>
                  <a:lnTo>
                    <a:pt x="298" y="289"/>
                  </a:lnTo>
                  <a:lnTo>
                    <a:pt x="295" y="289"/>
                  </a:lnTo>
                  <a:lnTo>
                    <a:pt x="298" y="286"/>
                  </a:lnTo>
                  <a:lnTo>
                    <a:pt x="300" y="284"/>
                  </a:lnTo>
                  <a:lnTo>
                    <a:pt x="304" y="289"/>
                  </a:lnTo>
                  <a:lnTo>
                    <a:pt x="307" y="289"/>
                  </a:lnTo>
                  <a:lnTo>
                    <a:pt x="307" y="286"/>
                  </a:lnTo>
                  <a:lnTo>
                    <a:pt x="295" y="282"/>
                  </a:lnTo>
                  <a:lnTo>
                    <a:pt x="291" y="279"/>
                  </a:lnTo>
                  <a:lnTo>
                    <a:pt x="291" y="279"/>
                  </a:lnTo>
                  <a:lnTo>
                    <a:pt x="293" y="277"/>
                  </a:lnTo>
                  <a:lnTo>
                    <a:pt x="300" y="282"/>
                  </a:lnTo>
                  <a:lnTo>
                    <a:pt x="307" y="282"/>
                  </a:lnTo>
                  <a:lnTo>
                    <a:pt x="314" y="284"/>
                  </a:lnTo>
                  <a:lnTo>
                    <a:pt x="316" y="282"/>
                  </a:lnTo>
                  <a:lnTo>
                    <a:pt x="314" y="282"/>
                  </a:lnTo>
                  <a:lnTo>
                    <a:pt x="314" y="279"/>
                  </a:lnTo>
                  <a:lnTo>
                    <a:pt x="314" y="277"/>
                  </a:lnTo>
                  <a:lnTo>
                    <a:pt x="309" y="275"/>
                  </a:lnTo>
                  <a:lnTo>
                    <a:pt x="307" y="272"/>
                  </a:lnTo>
                  <a:lnTo>
                    <a:pt x="309" y="272"/>
                  </a:lnTo>
                  <a:lnTo>
                    <a:pt x="311" y="272"/>
                  </a:lnTo>
                  <a:lnTo>
                    <a:pt x="311" y="275"/>
                  </a:lnTo>
                  <a:lnTo>
                    <a:pt x="314" y="275"/>
                  </a:lnTo>
                  <a:lnTo>
                    <a:pt x="314" y="272"/>
                  </a:lnTo>
                  <a:lnTo>
                    <a:pt x="318" y="272"/>
                  </a:lnTo>
                  <a:lnTo>
                    <a:pt x="321" y="272"/>
                  </a:lnTo>
                  <a:lnTo>
                    <a:pt x="318" y="272"/>
                  </a:lnTo>
                  <a:lnTo>
                    <a:pt x="316" y="270"/>
                  </a:lnTo>
                  <a:lnTo>
                    <a:pt x="316" y="270"/>
                  </a:lnTo>
                  <a:lnTo>
                    <a:pt x="314" y="265"/>
                  </a:lnTo>
                  <a:lnTo>
                    <a:pt x="311" y="268"/>
                  </a:lnTo>
                  <a:lnTo>
                    <a:pt x="309" y="268"/>
                  </a:lnTo>
                  <a:lnTo>
                    <a:pt x="304" y="268"/>
                  </a:lnTo>
                  <a:lnTo>
                    <a:pt x="302" y="270"/>
                  </a:lnTo>
                  <a:lnTo>
                    <a:pt x="300" y="270"/>
                  </a:lnTo>
                  <a:lnTo>
                    <a:pt x="300" y="268"/>
                  </a:lnTo>
                  <a:lnTo>
                    <a:pt x="302" y="265"/>
                  </a:lnTo>
                  <a:lnTo>
                    <a:pt x="307" y="265"/>
                  </a:lnTo>
                  <a:lnTo>
                    <a:pt x="309" y="265"/>
                  </a:lnTo>
                  <a:lnTo>
                    <a:pt x="314" y="265"/>
                  </a:lnTo>
                  <a:lnTo>
                    <a:pt x="316" y="263"/>
                  </a:lnTo>
                  <a:lnTo>
                    <a:pt x="311" y="263"/>
                  </a:lnTo>
                  <a:lnTo>
                    <a:pt x="309" y="261"/>
                  </a:lnTo>
                  <a:lnTo>
                    <a:pt x="307" y="259"/>
                  </a:lnTo>
                  <a:lnTo>
                    <a:pt x="311" y="261"/>
                  </a:lnTo>
                  <a:lnTo>
                    <a:pt x="314" y="261"/>
                  </a:lnTo>
                  <a:lnTo>
                    <a:pt x="316" y="261"/>
                  </a:lnTo>
                  <a:lnTo>
                    <a:pt x="318" y="261"/>
                  </a:lnTo>
                  <a:lnTo>
                    <a:pt x="323" y="265"/>
                  </a:lnTo>
                  <a:lnTo>
                    <a:pt x="325" y="265"/>
                  </a:lnTo>
                  <a:lnTo>
                    <a:pt x="327" y="265"/>
                  </a:lnTo>
                  <a:lnTo>
                    <a:pt x="330" y="268"/>
                  </a:lnTo>
                  <a:lnTo>
                    <a:pt x="330" y="268"/>
                  </a:lnTo>
                  <a:lnTo>
                    <a:pt x="332" y="265"/>
                  </a:lnTo>
                  <a:lnTo>
                    <a:pt x="334" y="265"/>
                  </a:lnTo>
                  <a:lnTo>
                    <a:pt x="337" y="270"/>
                  </a:lnTo>
                  <a:lnTo>
                    <a:pt x="339" y="270"/>
                  </a:lnTo>
                  <a:lnTo>
                    <a:pt x="339" y="268"/>
                  </a:lnTo>
                  <a:lnTo>
                    <a:pt x="339" y="263"/>
                  </a:lnTo>
                  <a:lnTo>
                    <a:pt x="339" y="261"/>
                  </a:lnTo>
                  <a:lnTo>
                    <a:pt x="337" y="259"/>
                  </a:lnTo>
                  <a:lnTo>
                    <a:pt x="334" y="256"/>
                  </a:lnTo>
                  <a:lnTo>
                    <a:pt x="330" y="254"/>
                  </a:lnTo>
                  <a:lnTo>
                    <a:pt x="327" y="252"/>
                  </a:lnTo>
                  <a:lnTo>
                    <a:pt x="325" y="254"/>
                  </a:lnTo>
                  <a:lnTo>
                    <a:pt x="323" y="254"/>
                  </a:lnTo>
                  <a:lnTo>
                    <a:pt x="321" y="252"/>
                  </a:lnTo>
                  <a:lnTo>
                    <a:pt x="316" y="247"/>
                  </a:lnTo>
                  <a:lnTo>
                    <a:pt x="311" y="247"/>
                  </a:lnTo>
                  <a:lnTo>
                    <a:pt x="304" y="247"/>
                  </a:lnTo>
                  <a:lnTo>
                    <a:pt x="302" y="247"/>
                  </a:lnTo>
                  <a:lnTo>
                    <a:pt x="309" y="245"/>
                  </a:lnTo>
                  <a:lnTo>
                    <a:pt x="311" y="242"/>
                  </a:lnTo>
                  <a:lnTo>
                    <a:pt x="314" y="242"/>
                  </a:lnTo>
                  <a:lnTo>
                    <a:pt x="316" y="245"/>
                  </a:lnTo>
                  <a:lnTo>
                    <a:pt x="318" y="245"/>
                  </a:lnTo>
                  <a:lnTo>
                    <a:pt x="321" y="242"/>
                  </a:lnTo>
                  <a:lnTo>
                    <a:pt x="323" y="240"/>
                  </a:lnTo>
                  <a:lnTo>
                    <a:pt x="330" y="240"/>
                  </a:lnTo>
                  <a:lnTo>
                    <a:pt x="332" y="242"/>
                  </a:lnTo>
                  <a:lnTo>
                    <a:pt x="337" y="242"/>
                  </a:lnTo>
                  <a:lnTo>
                    <a:pt x="339" y="240"/>
                  </a:lnTo>
                  <a:lnTo>
                    <a:pt x="339" y="238"/>
                  </a:lnTo>
                  <a:lnTo>
                    <a:pt x="337" y="233"/>
                  </a:lnTo>
                  <a:lnTo>
                    <a:pt x="337" y="229"/>
                  </a:lnTo>
                  <a:lnTo>
                    <a:pt x="332" y="222"/>
                  </a:lnTo>
                  <a:lnTo>
                    <a:pt x="332" y="217"/>
                  </a:lnTo>
                  <a:lnTo>
                    <a:pt x="330" y="217"/>
                  </a:lnTo>
                  <a:lnTo>
                    <a:pt x="327" y="217"/>
                  </a:lnTo>
                  <a:lnTo>
                    <a:pt x="325" y="217"/>
                  </a:lnTo>
                  <a:lnTo>
                    <a:pt x="325" y="219"/>
                  </a:lnTo>
                  <a:lnTo>
                    <a:pt x="323" y="222"/>
                  </a:lnTo>
                  <a:lnTo>
                    <a:pt x="325" y="224"/>
                  </a:lnTo>
                  <a:lnTo>
                    <a:pt x="325" y="226"/>
                  </a:lnTo>
                  <a:lnTo>
                    <a:pt x="323" y="229"/>
                  </a:lnTo>
                  <a:lnTo>
                    <a:pt x="321" y="229"/>
                  </a:lnTo>
                  <a:lnTo>
                    <a:pt x="316" y="233"/>
                  </a:lnTo>
                  <a:lnTo>
                    <a:pt x="314" y="231"/>
                  </a:lnTo>
                  <a:lnTo>
                    <a:pt x="311" y="231"/>
                  </a:lnTo>
                  <a:lnTo>
                    <a:pt x="307" y="231"/>
                  </a:lnTo>
                  <a:lnTo>
                    <a:pt x="304" y="235"/>
                  </a:lnTo>
                  <a:lnTo>
                    <a:pt x="300" y="238"/>
                  </a:lnTo>
                  <a:lnTo>
                    <a:pt x="298" y="238"/>
                  </a:lnTo>
                  <a:lnTo>
                    <a:pt x="295" y="238"/>
                  </a:lnTo>
                  <a:lnTo>
                    <a:pt x="293" y="238"/>
                  </a:lnTo>
                  <a:lnTo>
                    <a:pt x="291" y="238"/>
                  </a:lnTo>
                  <a:lnTo>
                    <a:pt x="293" y="235"/>
                  </a:lnTo>
                  <a:lnTo>
                    <a:pt x="295" y="233"/>
                  </a:lnTo>
                  <a:lnTo>
                    <a:pt x="300" y="235"/>
                  </a:lnTo>
                  <a:lnTo>
                    <a:pt x="302" y="235"/>
                  </a:lnTo>
                  <a:lnTo>
                    <a:pt x="304" y="231"/>
                  </a:lnTo>
                  <a:lnTo>
                    <a:pt x="307" y="229"/>
                  </a:lnTo>
                  <a:lnTo>
                    <a:pt x="309" y="231"/>
                  </a:lnTo>
                  <a:lnTo>
                    <a:pt x="314" y="229"/>
                  </a:lnTo>
                  <a:lnTo>
                    <a:pt x="316" y="226"/>
                  </a:lnTo>
                  <a:lnTo>
                    <a:pt x="316" y="222"/>
                  </a:lnTo>
                  <a:lnTo>
                    <a:pt x="316" y="219"/>
                  </a:lnTo>
                  <a:lnTo>
                    <a:pt x="314" y="219"/>
                  </a:lnTo>
                  <a:lnTo>
                    <a:pt x="311" y="222"/>
                  </a:lnTo>
                  <a:lnTo>
                    <a:pt x="307" y="219"/>
                  </a:lnTo>
                  <a:lnTo>
                    <a:pt x="304" y="222"/>
                  </a:lnTo>
                  <a:lnTo>
                    <a:pt x="298" y="226"/>
                  </a:lnTo>
                  <a:lnTo>
                    <a:pt x="293" y="231"/>
                  </a:lnTo>
                  <a:lnTo>
                    <a:pt x="286" y="231"/>
                  </a:lnTo>
                  <a:lnTo>
                    <a:pt x="288" y="229"/>
                  </a:lnTo>
                  <a:lnTo>
                    <a:pt x="293" y="229"/>
                  </a:lnTo>
                  <a:lnTo>
                    <a:pt x="295" y="226"/>
                  </a:lnTo>
                  <a:lnTo>
                    <a:pt x="293" y="224"/>
                  </a:lnTo>
                  <a:lnTo>
                    <a:pt x="288" y="224"/>
                  </a:lnTo>
                  <a:lnTo>
                    <a:pt x="295" y="222"/>
                  </a:lnTo>
                  <a:lnTo>
                    <a:pt x="298" y="222"/>
                  </a:lnTo>
                  <a:lnTo>
                    <a:pt x="304" y="217"/>
                  </a:lnTo>
                  <a:lnTo>
                    <a:pt x="307" y="217"/>
                  </a:lnTo>
                  <a:lnTo>
                    <a:pt x="311" y="217"/>
                  </a:lnTo>
                  <a:lnTo>
                    <a:pt x="316" y="217"/>
                  </a:lnTo>
                  <a:lnTo>
                    <a:pt x="321" y="215"/>
                  </a:lnTo>
                  <a:lnTo>
                    <a:pt x="321" y="212"/>
                  </a:lnTo>
                  <a:lnTo>
                    <a:pt x="323" y="210"/>
                  </a:lnTo>
                  <a:lnTo>
                    <a:pt x="325" y="208"/>
                  </a:lnTo>
                  <a:lnTo>
                    <a:pt x="323" y="212"/>
                  </a:lnTo>
                  <a:lnTo>
                    <a:pt x="325" y="215"/>
                  </a:lnTo>
                  <a:lnTo>
                    <a:pt x="330" y="210"/>
                  </a:lnTo>
                  <a:lnTo>
                    <a:pt x="330" y="205"/>
                  </a:lnTo>
                  <a:lnTo>
                    <a:pt x="330" y="203"/>
                  </a:lnTo>
                  <a:lnTo>
                    <a:pt x="325" y="203"/>
                  </a:lnTo>
                  <a:lnTo>
                    <a:pt x="323" y="199"/>
                  </a:lnTo>
                  <a:lnTo>
                    <a:pt x="321" y="194"/>
                  </a:lnTo>
                  <a:lnTo>
                    <a:pt x="318" y="192"/>
                  </a:lnTo>
                  <a:lnTo>
                    <a:pt x="316" y="189"/>
                  </a:lnTo>
                  <a:lnTo>
                    <a:pt x="311" y="192"/>
                  </a:lnTo>
                  <a:lnTo>
                    <a:pt x="311" y="194"/>
                  </a:lnTo>
                  <a:lnTo>
                    <a:pt x="307" y="194"/>
                  </a:lnTo>
                  <a:lnTo>
                    <a:pt x="304" y="199"/>
                  </a:lnTo>
                  <a:lnTo>
                    <a:pt x="300" y="199"/>
                  </a:lnTo>
                  <a:lnTo>
                    <a:pt x="298" y="201"/>
                  </a:lnTo>
                  <a:lnTo>
                    <a:pt x="295" y="201"/>
                  </a:lnTo>
                  <a:lnTo>
                    <a:pt x="298" y="196"/>
                  </a:lnTo>
                  <a:lnTo>
                    <a:pt x="300" y="194"/>
                  </a:lnTo>
                  <a:lnTo>
                    <a:pt x="302" y="194"/>
                  </a:lnTo>
                  <a:lnTo>
                    <a:pt x="307" y="192"/>
                  </a:lnTo>
                  <a:lnTo>
                    <a:pt x="309" y="189"/>
                  </a:lnTo>
                  <a:lnTo>
                    <a:pt x="309" y="187"/>
                  </a:lnTo>
                  <a:lnTo>
                    <a:pt x="307" y="187"/>
                  </a:lnTo>
                  <a:lnTo>
                    <a:pt x="300" y="189"/>
                  </a:lnTo>
                  <a:lnTo>
                    <a:pt x="295" y="194"/>
                  </a:lnTo>
                  <a:lnTo>
                    <a:pt x="293" y="194"/>
                  </a:lnTo>
                  <a:lnTo>
                    <a:pt x="291" y="196"/>
                  </a:lnTo>
                  <a:lnTo>
                    <a:pt x="291" y="199"/>
                  </a:lnTo>
                  <a:lnTo>
                    <a:pt x="288" y="205"/>
                  </a:lnTo>
                  <a:lnTo>
                    <a:pt x="282" y="212"/>
                  </a:lnTo>
                  <a:lnTo>
                    <a:pt x="275" y="217"/>
                  </a:lnTo>
                  <a:lnTo>
                    <a:pt x="275" y="215"/>
                  </a:lnTo>
                  <a:lnTo>
                    <a:pt x="277" y="212"/>
                  </a:lnTo>
                  <a:lnTo>
                    <a:pt x="282" y="208"/>
                  </a:lnTo>
                  <a:lnTo>
                    <a:pt x="284" y="203"/>
                  </a:lnTo>
                  <a:lnTo>
                    <a:pt x="286" y="201"/>
                  </a:lnTo>
                  <a:lnTo>
                    <a:pt x="286" y="199"/>
                  </a:lnTo>
                  <a:lnTo>
                    <a:pt x="284" y="199"/>
                  </a:lnTo>
                  <a:lnTo>
                    <a:pt x="284" y="199"/>
                  </a:lnTo>
                  <a:lnTo>
                    <a:pt x="282" y="199"/>
                  </a:lnTo>
                  <a:lnTo>
                    <a:pt x="279" y="203"/>
                  </a:lnTo>
                  <a:lnTo>
                    <a:pt x="275" y="208"/>
                  </a:lnTo>
                  <a:lnTo>
                    <a:pt x="272" y="208"/>
                  </a:lnTo>
                  <a:lnTo>
                    <a:pt x="272" y="205"/>
                  </a:lnTo>
                  <a:lnTo>
                    <a:pt x="275" y="203"/>
                  </a:lnTo>
                  <a:lnTo>
                    <a:pt x="277" y="201"/>
                  </a:lnTo>
                  <a:lnTo>
                    <a:pt x="277" y="199"/>
                  </a:lnTo>
                  <a:lnTo>
                    <a:pt x="279" y="196"/>
                  </a:lnTo>
                  <a:lnTo>
                    <a:pt x="282" y="196"/>
                  </a:lnTo>
                  <a:lnTo>
                    <a:pt x="284" y="196"/>
                  </a:lnTo>
                  <a:lnTo>
                    <a:pt x="288" y="196"/>
                  </a:lnTo>
                  <a:lnTo>
                    <a:pt x="288" y="194"/>
                  </a:lnTo>
                  <a:lnTo>
                    <a:pt x="291" y="192"/>
                  </a:lnTo>
                  <a:lnTo>
                    <a:pt x="295" y="192"/>
                  </a:lnTo>
                  <a:lnTo>
                    <a:pt x="300" y="185"/>
                  </a:lnTo>
                  <a:lnTo>
                    <a:pt x="302" y="182"/>
                  </a:lnTo>
                  <a:lnTo>
                    <a:pt x="300" y="178"/>
                  </a:lnTo>
                  <a:lnTo>
                    <a:pt x="300" y="175"/>
                  </a:lnTo>
                  <a:lnTo>
                    <a:pt x="300" y="175"/>
                  </a:lnTo>
                  <a:lnTo>
                    <a:pt x="293" y="178"/>
                  </a:lnTo>
                  <a:lnTo>
                    <a:pt x="291" y="180"/>
                  </a:lnTo>
                  <a:lnTo>
                    <a:pt x="291" y="185"/>
                  </a:lnTo>
                  <a:lnTo>
                    <a:pt x="291" y="189"/>
                  </a:lnTo>
                  <a:lnTo>
                    <a:pt x="288" y="189"/>
                  </a:lnTo>
                  <a:lnTo>
                    <a:pt x="291" y="189"/>
                  </a:lnTo>
                  <a:lnTo>
                    <a:pt x="288" y="187"/>
                  </a:lnTo>
                  <a:lnTo>
                    <a:pt x="286" y="185"/>
                  </a:lnTo>
                  <a:lnTo>
                    <a:pt x="284" y="185"/>
                  </a:lnTo>
                  <a:lnTo>
                    <a:pt x="279" y="187"/>
                  </a:lnTo>
                  <a:lnTo>
                    <a:pt x="277" y="187"/>
                  </a:lnTo>
                  <a:lnTo>
                    <a:pt x="272" y="187"/>
                  </a:lnTo>
                  <a:lnTo>
                    <a:pt x="270" y="189"/>
                  </a:lnTo>
                  <a:lnTo>
                    <a:pt x="266" y="189"/>
                  </a:lnTo>
                  <a:lnTo>
                    <a:pt x="268" y="187"/>
                  </a:lnTo>
                  <a:lnTo>
                    <a:pt x="270" y="187"/>
                  </a:lnTo>
                  <a:lnTo>
                    <a:pt x="275" y="182"/>
                  </a:lnTo>
                  <a:lnTo>
                    <a:pt x="272" y="180"/>
                  </a:lnTo>
                  <a:lnTo>
                    <a:pt x="272" y="180"/>
                  </a:lnTo>
                  <a:lnTo>
                    <a:pt x="268" y="180"/>
                  </a:lnTo>
                  <a:lnTo>
                    <a:pt x="270" y="178"/>
                  </a:lnTo>
                  <a:lnTo>
                    <a:pt x="272" y="178"/>
                  </a:lnTo>
                  <a:lnTo>
                    <a:pt x="275" y="178"/>
                  </a:lnTo>
                  <a:lnTo>
                    <a:pt x="277" y="173"/>
                  </a:lnTo>
                  <a:lnTo>
                    <a:pt x="279" y="173"/>
                  </a:lnTo>
                  <a:lnTo>
                    <a:pt x="279" y="171"/>
                  </a:lnTo>
                  <a:lnTo>
                    <a:pt x="282" y="171"/>
                  </a:lnTo>
                  <a:lnTo>
                    <a:pt x="286" y="173"/>
                  </a:lnTo>
                  <a:lnTo>
                    <a:pt x="288" y="175"/>
                  </a:lnTo>
                  <a:lnTo>
                    <a:pt x="291" y="175"/>
                  </a:lnTo>
                  <a:lnTo>
                    <a:pt x="295" y="171"/>
                  </a:lnTo>
                  <a:lnTo>
                    <a:pt x="298" y="169"/>
                  </a:lnTo>
                  <a:lnTo>
                    <a:pt x="298" y="166"/>
                  </a:lnTo>
                  <a:lnTo>
                    <a:pt x="293" y="162"/>
                  </a:lnTo>
                  <a:lnTo>
                    <a:pt x="293" y="157"/>
                  </a:lnTo>
                  <a:lnTo>
                    <a:pt x="291" y="155"/>
                  </a:lnTo>
                  <a:lnTo>
                    <a:pt x="288" y="150"/>
                  </a:lnTo>
                  <a:lnTo>
                    <a:pt x="286" y="150"/>
                  </a:lnTo>
                  <a:lnTo>
                    <a:pt x="282" y="143"/>
                  </a:lnTo>
                  <a:lnTo>
                    <a:pt x="282" y="143"/>
                  </a:lnTo>
                  <a:lnTo>
                    <a:pt x="279" y="145"/>
                  </a:lnTo>
                  <a:lnTo>
                    <a:pt x="279" y="150"/>
                  </a:lnTo>
                  <a:lnTo>
                    <a:pt x="277" y="150"/>
                  </a:lnTo>
                  <a:lnTo>
                    <a:pt x="275" y="152"/>
                  </a:lnTo>
                  <a:lnTo>
                    <a:pt x="275" y="155"/>
                  </a:lnTo>
                  <a:lnTo>
                    <a:pt x="272" y="157"/>
                  </a:lnTo>
                  <a:lnTo>
                    <a:pt x="270" y="159"/>
                  </a:lnTo>
                  <a:lnTo>
                    <a:pt x="270" y="164"/>
                  </a:lnTo>
                  <a:lnTo>
                    <a:pt x="266" y="166"/>
                  </a:lnTo>
                  <a:lnTo>
                    <a:pt x="263" y="169"/>
                  </a:lnTo>
                  <a:lnTo>
                    <a:pt x="263" y="173"/>
                  </a:lnTo>
                  <a:lnTo>
                    <a:pt x="261" y="175"/>
                  </a:lnTo>
                  <a:lnTo>
                    <a:pt x="261" y="175"/>
                  </a:lnTo>
                  <a:lnTo>
                    <a:pt x="261" y="171"/>
                  </a:lnTo>
                  <a:lnTo>
                    <a:pt x="263" y="164"/>
                  </a:lnTo>
                  <a:lnTo>
                    <a:pt x="268" y="164"/>
                  </a:lnTo>
                  <a:lnTo>
                    <a:pt x="268" y="162"/>
                  </a:lnTo>
                  <a:lnTo>
                    <a:pt x="266" y="162"/>
                  </a:lnTo>
                  <a:lnTo>
                    <a:pt x="266" y="157"/>
                  </a:lnTo>
                  <a:lnTo>
                    <a:pt x="261" y="159"/>
                  </a:lnTo>
                  <a:lnTo>
                    <a:pt x="256" y="166"/>
                  </a:lnTo>
                  <a:lnTo>
                    <a:pt x="254" y="169"/>
                  </a:lnTo>
                  <a:lnTo>
                    <a:pt x="252" y="171"/>
                  </a:lnTo>
                  <a:lnTo>
                    <a:pt x="252" y="169"/>
                  </a:lnTo>
                  <a:lnTo>
                    <a:pt x="254" y="166"/>
                  </a:lnTo>
                  <a:lnTo>
                    <a:pt x="256" y="162"/>
                  </a:lnTo>
                  <a:lnTo>
                    <a:pt x="256" y="159"/>
                  </a:lnTo>
                  <a:lnTo>
                    <a:pt x="261" y="155"/>
                  </a:lnTo>
                  <a:lnTo>
                    <a:pt x="263" y="152"/>
                  </a:lnTo>
                  <a:lnTo>
                    <a:pt x="263" y="150"/>
                  </a:lnTo>
                  <a:lnTo>
                    <a:pt x="263" y="148"/>
                  </a:lnTo>
                  <a:lnTo>
                    <a:pt x="259" y="150"/>
                  </a:lnTo>
                  <a:lnTo>
                    <a:pt x="254" y="155"/>
                  </a:lnTo>
                  <a:lnTo>
                    <a:pt x="252" y="157"/>
                  </a:lnTo>
                  <a:lnTo>
                    <a:pt x="249" y="162"/>
                  </a:lnTo>
                  <a:lnTo>
                    <a:pt x="249" y="162"/>
                  </a:lnTo>
                  <a:lnTo>
                    <a:pt x="249" y="157"/>
                  </a:lnTo>
                  <a:lnTo>
                    <a:pt x="252" y="155"/>
                  </a:lnTo>
                  <a:lnTo>
                    <a:pt x="249" y="152"/>
                  </a:lnTo>
                  <a:lnTo>
                    <a:pt x="249" y="150"/>
                  </a:lnTo>
                  <a:lnTo>
                    <a:pt x="254" y="150"/>
                  </a:lnTo>
                  <a:lnTo>
                    <a:pt x="261" y="145"/>
                  </a:lnTo>
                  <a:lnTo>
                    <a:pt x="266" y="141"/>
                  </a:lnTo>
                  <a:lnTo>
                    <a:pt x="266" y="139"/>
                  </a:lnTo>
                  <a:lnTo>
                    <a:pt x="263" y="139"/>
                  </a:lnTo>
                  <a:lnTo>
                    <a:pt x="259" y="141"/>
                  </a:lnTo>
                  <a:lnTo>
                    <a:pt x="259" y="143"/>
                  </a:lnTo>
                  <a:lnTo>
                    <a:pt x="254" y="145"/>
                  </a:lnTo>
                  <a:lnTo>
                    <a:pt x="254" y="143"/>
                  </a:lnTo>
                  <a:lnTo>
                    <a:pt x="254" y="141"/>
                  </a:lnTo>
                  <a:lnTo>
                    <a:pt x="247" y="145"/>
                  </a:lnTo>
                  <a:lnTo>
                    <a:pt x="245" y="150"/>
                  </a:lnTo>
                  <a:lnTo>
                    <a:pt x="243" y="155"/>
                  </a:lnTo>
                  <a:lnTo>
                    <a:pt x="238" y="159"/>
                  </a:lnTo>
                  <a:lnTo>
                    <a:pt x="236" y="159"/>
                  </a:lnTo>
                  <a:lnTo>
                    <a:pt x="238" y="155"/>
                  </a:lnTo>
                  <a:lnTo>
                    <a:pt x="243" y="152"/>
                  </a:lnTo>
                  <a:lnTo>
                    <a:pt x="245" y="148"/>
                  </a:lnTo>
                  <a:lnTo>
                    <a:pt x="243" y="148"/>
                  </a:lnTo>
                  <a:lnTo>
                    <a:pt x="240" y="148"/>
                  </a:lnTo>
                  <a:lnTo>
                    <a:pt x="243" y="145"/>
                  </a:lnTo>
                  <a:lnTo>
                    <a:pt x="247" y="143"/>
                  </a:lnTo>
                  <a:lnTo>
                    <a:pt x="249" y="143"/>
                  </a:lnTo>
                  <a:lnTo>
                    <a:pt x="249" y="141"/>
                  </a:lnTo>
                  <a:lnTo>
                    <a:pt x="247" y="141"/>
                  </a:lnTo>
                  <a:lnTo>
                    <a:pt x="243" y="143"/>
                  </a:lnTo>
                  <a:lnTo>
                    <a:pt x="240" y="145"/>
                  </a:lnTo>
                  <a:lnTo>
                    <a:pt x="238" y="145"/>
                  </a:lnTo>
                  <a:lnTo>
                    <a:pt x="245" y="141"/>
                  </a:lnTo>
                  <a:lnTo>
                    <a:pt x="243" y="139"/>
                  </a:lnTo>
                  <a:lnTo>
                    <a:pt x="240" y="139"/>
                  </a:lnTo>
                  <a:lnTo>
                    <a:pt x="240" y="136"/>
                  </a:lnTo>
                  <a:lnTo>
                    <a:pt x="245" y="136"/>
                  </a:lnTo>
                  <a:lnTo>
                    <a:pt x="247" y="136"/>
                  </a:lnTo>
                  <a:lnTo>
                    <a:pt x="252" y="136"/>
                  </a:lnTo>
                  <a:lnTo>
                    <a:pt x="254" y="134"/>
                  </a:lnTo>
                  <a:lnTo>
                    <a:pt x="256" y="132"/>
                  </a:lnTo>
                  <a:lnTo>
                    <a:pt x="256" y="129"/>
                  </a:lnTo>
                  <a:lnTo>
                    <a:pt x="259" y="125"/>
                  </a:lnTo>
                  <a:lnTo>
                    <a:pt x="259" y="122"/>
                  </a:lnTo>
                  <a:lnTo>
                    <a:pt x="256" y="122"/>
                  </a:lnTo>
                  <a:lnTo>
                    <a:pt x="254" y="120"/>
                  </a:lnTo>
                  <a:lnTo>
                    <a:pt x="249" y="120"/>
                  </a:lnTo>
                  <a:lnTo>
                    <a:pt x="245" y="122"/>
                  </a:lnTo>
                  <a:lnTo>
                    <a:pt x="240" y="125"/>
                  </a:lnTo>
                  <a:lnTo>
                    <a:pt x="238" y="129"/>
                  </a:lnTo>
                  <a:lnTo>
                    <a:pt x="231" y="136"/>
                  </a:lnTo>
                  <a:lnTo>
                    <a:pt x="229" y="136"/>
                  </a:lnTo>
                  <a:lnTo>
                    <a:pt x="229" y="134"/>
                  </a:lnTo>
                  <a:lnTo>
                    <a:pt x="231" y="134"/>
                  </a:lnTo>
                  <a:lnTo>
                    <a:pt x="233" y="132"/>
                  </a:lnTo>
                  <a:lnTo>
                    <a:pt x="238" y="125"/>
                  </a:lnTo>
                  <a:lnTo>
                    <a:pt x="243" y="122"/>
                  </a:lnTo>
                  <a:lnTo>
                    <a:pt x="245" y="120"/>
                  </a:lnTo>
                  <a:lnTo>
                    <a:pt x="245" y="118"/>
                  </a:lnTo>
                  <a:lnTo>
                    <a:pt x="238" y="118"/>
                  </a:lnTo>
                  <a:lnTo>
                    <a:pt x="231" y="122"/>
                  </a:lnTo>
                  <a:lnTo>
                    <a:pt x="238" y="115"/>
                  </a:lnTo>
                  <a:lnTo>
                    <a:pt x="243" y="115"/>
                  </a:lnTo>
                  <a:lnTo>
                    <a:pt x="247" y="115"/>
                  </a:lnTo>
                  <a:lnTo>
                    <a:pt x="249" y="115"/>
                  </a:lnTo>
                  <a:lnTo>
                    <a:pt x="254" y="111"/>
                  </a:lnTo>
                  <a:lnTo>
                    <a:pt x="254" y="109"/>
                  </a:lnTo>
                  <a:lnTo>
                    <a:pt x="252" y="106"/>
                  </a:lnTo>
                  <a:lnTo>
                    <a:pt x="252" y="104"/>
                  </a:lnTo>
                  <a:lnTo>
                    <a:pt x="252" y="102"/>
                  </a:lnTo>
                  <a:lnTo>
                    <a:pt x="247" y="99"/>
                  </a:lnTo>
                  <a:lnTo>
                    <a:pt x="247" y="97"/>
                  </a:lnTo>
                  <a:lnTo>
                    <a:pt x="243" y="97"/>
                  </a:lnTo>
                  <a:lnTo>
                    <a:pt x="243" y="97"/>
                  </a:lnTo>
                  <a:lnTo>
                    <a:pt x="240" y="97"/>
                  </a:lnTo>
                  <a:lnTo>
                    <a:pt x="240" y="95"/>
                  </a:lnTo>
                  <a:lnTo>
                    <a:pt x="238" y="92"/>
                  </a:lnTo>
                  <a:lnTo>
                    <a:pt x="233" y="90"/>
                  </a:lnTo>
                  <a:lnTo>
                    <a:pt x="233" y="88"/>
                  </a:lnTo>
                  <a:lnTo>
                    <a:pt x="229" y="85"/>
                  </a:lnTo>
                  <a:lnTo>
                    <a:pt x="227" y="85"/>
                  </a:lnTo>
                  <a:lnTo>
                    <a:pt x="224" y="83"/>
                  </a:lnTo>
                  <a:lnTo>
                    <a:pt x="220" y="83"/>
                  </a:lnTo>
                  <a:lnTo>
                    <a:pt x="213" y="85"/>
                  </a:lnTo>
                  <a:lnTo>
                    <a:pt x="211" y="88"/>
                  </a:lnTo>
                  <a:lnTo>
                    <a:pt x="206" y="88"/>
                  </a:lnTo>
                  <a:lnTo>
                    <a:pt x="201" y="95"/>
                  </a:lnTo>
                  <a:lnTo>
                    <a:pt x="204" y="97"/>
                  </a:lnTo>
                  <a:lnTo>
                    <a:pt x="206" y="97"/>
                  </a:lnTo>
                  <a:lnTo>
                    <a:pt x="213" y="104"/>
                  </a:lnTo>
                  <a:lnTo>
                    <a:pt x="213" y="106"/>
                  </a:lnTo>
                  <a:lnTo>
                    <a:pt x="217" y="106"/>
                  </a:lnTo>
                  <a:lnTo>
                    <a:pt x="217" y="111"/>
                  </a:lnTo>
                  <a:lnTo>
                    <a:pt x="217" y="111"/>
                  </a:lnTo>
                  <a:lnTo>
                    <a:pt x="213" y="109"/>
                  </a:lnTo>
                  <a:lnTo>
                    <a:pt x="208" y="109"/>
                  </a:lnTo>
                  <a:lnTo>
                    <a:pt x="208" y="106"/>
                  </a:lnTo>
                  <a:lnTo>
                    <a:pt x="204" y="99"/>
                  </a:lnTo>
                  <a:lnTo>
                    <a:pt x="199" y="99"/>
                  </a:lnTo>
                  <a:lnTo>
                    <a:pt x="197" y="102"/>
                  </a:lnTo>
                  <a:lnTo>
                    <a:pt x="199" y="97"/>
                  </a:lnTo>
                  <a:lnTo>
                    <a:pt x="199" y="95"/>
                  </a:lnTo>
                  <a:lnTo>
                    <a:pt x="195" y="92"/>
                  </a:lnTo>
                  <a:lnTo>
                    <a:pt x="195" y="92"/>
                  </a:lnTo>
                  <a:lnTo>
                    <a:pt x="195" y="102"/>
                  </a:lnTo>
                  <a:lnTo>
                    <a:pt x="197" y="104"/>
                  </a:lnTo>
                  <a:lnTo>
                    <a:pt x="197" y="109"/>
                  </a:lnTo>
                  <a:lnTo>
                    <a:pt x="195" y="113"/>
                  </a:lnTo>
                  <a:lnTo>
                    <a:pt x="195" y="109"/>
                  </a:lnTo>
                  <a:lnTo>
                    <a:pt x="192" y="104"/>
                  </a:lnTo>
                  <a:lnTo>
                    <a:pt x="190" y="106"/>
                  </a:lnTo>
                  <a:lnTo>
                    <a:pt x="188" y="111"/>
                  </a:lnTo>
                  <a:lnTo>
                    <a:pt x="190" y="113"/>
                  </a:lnTo>
                  <a:lnTo>
                    <a:pt x="188" y="115"/>
                  </a:lnTo>
                  <a:lnTo>
                    <a:pt x="183" y="113"/>
                  </a:lnTo>
                  <a:lnTo>
                    <a:pt x="181" y="113"/>
                  </a:lnTo>
                  <a:lnTo>
                    <a:pt x="181" y="111"/>
                  </a:lnTo>
                  <a:lnTo>
                    <a:pt x="185" y="106"/>
                  </a:lnTo>
                  <a:lnTo>
                    <a:pt x="190" y="99"/>
                  </a:lnTo>
                  <a:lnTo>
                    <a:pt x="192" y="97"/>
                  </a:lnTo>
                  <a:lnTo>
                    <a:pt x="190" y="95"/>
                  </a:lnTo>
                  <a:lnTo>
                    <a:pt x="188" y="90"/>
                  </a:lnTo>
                  <a:lnTo>
                    <a:pt x="183" y="95"/>
                  </a:lnTo>
                  <a:lnTo>
                    <a:pt x="181" y="97"/>
                  </a:lnTo>
                  <a:lnTo>
                    <a:pt x="181" y="95"/>
                  </a:lnTo>
                  <a:lnTo>
                    <a:pt x="181" y="90"/>
                  </a:lnTo>
                  <a:lnTo>
                    <a:pt x="176" y="90"/>
                  </a:lnTo>
                  <a:lnTo>
                    <a:pt x="176" y="90"/>
                  </a:lnTo>
                  <a:lnTo>
                    <a:pt x="174" y="92"/>
                  </a:lnTo>
                  <a:lnTo>
                    <a:pt x="176" y="97"/>
                  </a:lnTo>
                  <a:lnTo>
                    <a:pt x="176" y="102"/>
                  </a:lnTo>
                  <a:lnTo>
                    <a:pt x="174" y="102"/>
                  </a:lnTo>
                  <a:lnTo>
                    <a:pt x="174" y="95"/>
                  </a:lnTo>
                  <a:lnTo>
                    <a:pt x="172" y="95"/>
                  </a:lnTo>
                  <a:lnTo>
                    <a:pt x="172" y="97"/>
                  </a:lnTo>
                  <a:lnTo>
                    <a:pt x="167" y="99"/>
                  </a:lnTo>
                  <a:lnTo>
                    <a:pt x="167" y="102"/>
                  </a:lnTo>
                  <a:lnTo>
                    <a:pt x="165" y="106"/>
                  </a:lnTo>
                  <a:lnTo>
                    <a:pt x="162" y="106"/>
                  </a:lnTo>
                  <a:lnTo>
                    <a:pt x="160" y="109"/>
                  </a:lnTo>
                  <a:lnTo>
                    <a:pt x="156" y="109"/>
                  </a:lnTo>
                  <a:lnTo>
                    <a:pt x="160" y="106"/>
                  </a:lnTo>
                  <a:lnTo>
                    <a:pt x="160" y="104"/>
                  </a:lnTo>
                  <a:lnTo>
                    <a:pt x="158" y="102"/>
                  </a:lnTo>
                  <a:lnTo>
                    <a:pt x="156" y="102"/>
                  </a:lnTo>
                  <a:lnTo>
                    <a:pt x="156" y="99"/>
                  </a:lnTo>
                  <a:lnTo>
                    <a:pt x="160" y="99"/>
                  </a:lnTo>
                  <a:lnTo>
                    <a:pt x="160" y="99"/>
                  </a:lnTo>
                  <a:lnTo>
                    <a:pt x="162" y="99"/>
                  </a:lnTo>
                  <a:lnTo>
                    <a:pt x="162" y="97"/>
                  </a:lnTo>
                  <a:lnTo>
                    <a:pt x="162" y="95"/>
                  </a:lnTo>
                  <a:lnTo>
                    <a:pt x="165" y="92"/>
                  </a:lnTo>
                  <a:lnTo>
                    <a:pt x="172" y="88"/>
                  </a:lnTo>
                  <a:lnTo>
                    <a:pt x="172" y="85"/>
                  </a:lnTo>
                  <a:lnTo>
                    <a:pt x="174" y="81"/>
                  </a:lnTo>
                  <a:lnTo>
                    <a:pt x="174" y="83"/>
                  </a:lnTo>
                  <a:lnTo>
                    <a:pt x="172" y="83"/>
                  </a:lnTo>
                  <a:lnTo>
                    <a:pt x="165" y="85"/>
                  </a:lnTo>
                  <a:lnTo>
                    <a:pt x="162" y="90"/>
                  </a:lnTo>
                  <a:lnTo>
                    <a:pt x="158" y="90"/>
                  </a:lnTo>
                  <a:lnTo>
                    <a:pt x="162" y="88"/>
                  </a:lnTo>
                  <a:lnTo>
                    <a:pt x="165" y="83"/>
                  </a:lnTo>
                  <a:lnTo>
                    <a:pt x="167" y="81"/>
                  </a:lnTo>
                  <a:lnTo>
                    <a:pt x="169" y="81"/>
                  </a:lnTo>
                  <a:lnTo>
                    <a:pt x="174" y="76"/>
                  </a:lnTo>
                  <a:lnTo>
                    <a:pt x="176" y="76"/>
                  </a:lnTo>
                  <a:lnTo>
                    <a:pt x="178" y="72"/>
                  </a:lnTo>
                  <a:lnTo>
                    <a:pt x="178" y="72"/>
                  </a:lnTo>
                  <a:lnTo>
                    <a:pt x="176" y="67"/>
                  </a:lnTo>
                  <a:lnTo>
                    <a:pt x="176" y="65"/>
                  </a:lnTo>
                  <a:lnTo>
                    <a:pt x="176" y="62"/>
                  </a:lnTo>
                  <a:lnTo>
                    <a:pt x="183" y="55"/>
                  </a:lnTo>
                  <a:lnTo>
                    <a:pt x="183" y="53"/>
                  </a:lnTo>
                  <a:lnTo>
                    <a:pt x="181" y="51"/>
                  </a:lnTo>
                  <a:lnTo>
                    <a:pt x="178" y="48"/>
                  </a:lnTo>
                  <a:lnTo>
                    <a:pt x="176" y="46"/>
                  </a:lnTo>
                  <a:lnTo>
                    <a:pt x="181" y="42"/>
                  </a:lnTo>
                  <a:lnTo>
                    <a:pt x="183" y="37"/>
                  </a:lnTo>
                  <a:lnTo>
                    <a:pt x="183" y="35"/>
                  </a:lnTo>
                  <a:lnTo>
                    <a:pt x="185" y="25"/>
                  </a:lnTo>
                  <a:lnTo>
                    <a:pt x="185" y="25"/>
                  </a:lnTo>
                  <a:lnTo>
                    <a:pt x="185" y="23"/>
                  </a:lnTo>
                  <a:lnTo>
                    <a:pt x="178" y="21"/>
                  </a:lnTo>
                  <a:lnTo>
                    <a:pt x="172" y="21"/>
                  </a:lnTo>
                  <a:lnTo>
                    <a:pt x="167" y="18"/>
                  </a:lnTo>
                  <a:lnTo>
                    <a:pt x="162" y="23"/>
                  </a:lnTo>
                  <a:lnTo>
                    <a:pt x="158" y="23"/>
                  </a:lnTo>
                  <a:lnTo>
                    <a:pt x="151" y="25"/>
                  </a:lnTo>
                  <a:lnTo>
                    <a:pt x="142" y="28"/>
                  </a:lnTo>
                  <a:lnTo>
                    <a:pt x="140" y="30"/>
                  </a:lnTo>
                  <a:lnTo>
                    <a:pt x="144" y="35"/>
                  </a:lnTo>
                  <a:lnTo>
                    <a:pt x="144" y="37"/>
                  </a:lnTo>
                  <a:lnTo>
                    <a:pt x="142" y="39"/>
                  </a:lnTo>
                  <a:lnTo>
                    <a:pt x="140" y="35"/>
                  </a:lnTo>
                  <a:lnTo>
                    <a:pt x="140" y="32"/>
                  </a:lnTo>
                  <a:lnTo>
                    <a:pt x="137" y="28"/>
                  </a:lnTo>
                  <a:lnTo>
                    <a:pt x="133" y="28"/>
                  </a:lnTo>
                  <a:lnTo>
                    <a:pt x="130" y="32"/>
                  </a:lnTo>
                  <a:lnTo>
                    <a:pt x="130" y="35"/>
                  </a:lnTo>
                  <a:lnTo>
                    <a:pt x="128" y="37"/>
                  </a:lnTo>
                  <a:lnTo>
                    <a:pt x="128" y="32"/>
                  </a:lnTo>
                  <a:lnTo>
                    <a:pt x="128" y="30"/>
                  </a:lnTo>
                  <a:lnTo>
                    <a:pt x="126" y="28"/>
                  </a:lnTo>
                  <a:lnTo>
                    <a:pt x="121" y="30"/>
                  </a:lnTo>
                  <a:lnTo>
                    <a:pt x="119" y="35"/>
                  </a:lnTo>
                  <a:lnTo>
                    <a:pt x="119" y="37"/>
                  </a:lnTo>
                  <a:lnTo>
                    <a:pt x="124" y="39"/>
                  </a:lnTo>
                  <a:lnTo>
                    <a:pt x="128" y="46"/>
                  </a:lnTo>
                  <a:lnTo>
                    <a:pt x="133" y="48"/>
                  </a:lnTo>
                  <a:lnTo>
                    <a:pt x="130" y="48"/>
                  </a:lnTo>
                  <a:lnTo>
                    <a:pt x="126" y="46"/>
                  </a:lnTo>
                  <a:lnTo>
                    <a:pt x="119" y="39"/>
                  </a:lnTo>
                  <a:lnTo>
                    <a:pt x="117" y="39"/>
                  </a:lnTo>
                  <a:lnTo>
                    <a:pt x="114" y="42"/>
                  </a:lnTo>
                  <a:lnTo>
                    <a:pt x="110" y="42"/>
                  </a:lnTo>
                  <a:lnTo>
                    <a:pt x="107" y="42"/>
                  </a:lnTo>
                  <a:lnTo>
                    <a:pt x="110" y="44"/>
                  </a:lnTo>
                  <a:lnTo>
                    <a:pt x="114" y="44"/>
                  </a:lnTo>
                  <a:lnTo>
                    <a:pt x="114" y="46"/>
                  </a:lnTo>
                  <a:lnTo>
                    <a:pt x="114" y="51"/>
                  </a:lnTo>
                  <a:lnTo>
                    <a:pt x="121" y="53"/>
                  </a:lnTo>
                  <a:lnTo>
                    <a:pt x="121" y="55"/>
                  </a:lnTo>
                  <a:lnTo>
                    <a:pt x="126" y="60"/>
                  </a:lnTo>
                  <a:lnTo>
                    <a:pt x="121" y="58"/>
                  </a:lnTo>
                  <a:lnTo>
                    <a:pt x="119" y="55"/>
                  </a:lnTo>
                  <a:lnTo>
                    <a:pt x="112" y="53"/>
                  </a:lnTo>
                  <a:lnTo>
                    <a:pt x="112" y="48"/>
                  </a:lnTo>
                  <a:lnTo>
                    <a:pt x="110" y="46"/>
                  </a:lnTo>
                  <a:lnTo>
                    <a:pt x="105" y="46"/>
                  </a:lnTo>
                  <a:lnTo>
                    <a:pt x="101" y="48"/>
                  </a:lnTo>
                  <a:lnTo>
                    <a:pt x="101" y="51"/>
                  </a:lnTo>
                  <a:lnTo>
                    <a:pt x="98" y="58"/>
                  </a:lnTo>
                  <a:lnTo>
                    <a:pt x="96" y="62"/>
                  </a:lnTo>
                  <a:lnTo>
                    <a:pt x="98" y="65"/>
                  </a:lnTo>
                  <a:lnTo>
                    <a:pt x="96" y="67"/>
                  </a:lnTo>
                  <a:lnTo>
                    <a:pt x="94" y="69"/>
                  </a:lnTo>
                  <a:lnTo>
                    <a:pt x="96" y="72"/>
                  </a:lnTo>
                  <a:lnTo>
                    <a:pt x="98" y="76"/>
                  </a:lnTo>
                  <a:lnTo>
                    <a:pt x="101" y="76"/>
                  </a:lnTo>
                  <a:lnTo>
                    <a:pt x="107" y="72"/>
                  </a:lnTo>
                  <a:lnTo>
                    <a:pt x="110" y="72"/>
                  </a:lnTo>
                  <a:lnTo>
                    <a:pt x="112" y="74"/>
                  </a:lnTo>
                  <a:lnTo>
                    <a:pt x="107" y="74"/>
                  </a:lnTo>
                  <a:lnTo>
                    <a:pt x="105" y="76"/>
                  </a:lnTo>
                  <a:lnTo>
                    <a:pt x="107" y="79"/>
                  </a:lnTo>
                  <a:lnTo>
                    <a:pt x="103" y="79"/>
                  </a:lnTo>
                  <a:lnTo>
                    <a:pt x="101" y="81"/>
                  </a:lnTo>
                  <a:lnTo>
                    <a:pt x="101" y="85"/>
                  </a:lnTo>
                  <a:lnTo>
                    <a:pt x="98" y="88"/>
                  </a:lnTo>
                  <a:lnTo>
                    <a:pt x="96" y="88"/>
                  </a:lnTo>
                  <a:lnTo>
                    <a:pt x="98" y="85"/>
                  </a:lnTo>
                  <a:lnTo>
                    <a:pt x="96" y="79"/>
                  </a:lnTo>
                  <a:lnTo>
                    <a:pt x="91" y="79"/>
                  </a:lnTo>
                  <a:lnTo>
                    <a:pt x="89" y="81"/>
                  </a:lnTo>
                  <a:lnTo>
                    <a:pt x="91" y="85"/>
                  </a:lnTo>
                  <a:lnTo>
                    <a:pt x="89" y="88"/>
                  </a:lnTo>
                  <a:lnTo>
                    <a:pt x="85" y="88"/>
                  </a:lnTo>
                  <a:lnTo>
                    <a:pt x="82" y="90"/>
                  </a:lnTo>
                  <a:lnTo>
                    <a:pt x="82" y="88"/>
                  </a:lnTo>
                  <a:lnTo>
                    <a:pt x="80" y="88"/>
                  </a:lnTo>
                  <a:lnTo>
                    <a:pt x="80" y="92"/>
                  </a:lnTo>
                  <a:lnTo>
                    <a:pt x="82" y="97"/>
                  </a:lnTo>
                  <a:lnTo>
                    <a:pt x="82" y="102"/>
                  </a:lnTo>
                  <a:lnTo>
                    <a:pt x="85" y="104"/>
                  </a:lnTo>
                  <a:lnTo>
                    <a:pt x="85" y="109"/>
                  </a:lnTo>
                  <a:lnTo>
                    <a:pt x="87" y="109"/>
                  </a:lnTo>
                  <a:lnTo>
                    <a:pt x="89" y="111"/>
                  </a:lnTo>
                  <a:lnTo>
                    <a:pt x="89" y="113"/>
                  </a:lnTo>
                  <a:lnTo>
                    <a:pt x="89" y="115"/>
                  </a:lnTo>
                  <a:lnTo>
                    <a:pt x="89" y="120"/>
                  </a:lnTo>
                  <a:lnTo>
                    <a:pt x="85" y="122"/>
                  </a:lnTo>
                  <a:lnTo>
                    <a:pt x="85" y="125"/>
                  </a:lnTo>
                  <a:lnTo>
                    <a:pt x="82" y="132"/>
                  </a:lnTo>
                  <a:lnTo>
                    <a:pt x="80" y="134"/>
                  </a:lnTo>
                  <a:lnTo>
                    <a:pt x="78" y="141"/>
                  </a:lnTo>
                  <a:lnTo>
                    <a:pt x="78" y="143"/>
                  </a:lnTo>
                  <a:lnTo>
                    <a:pt x="71" y="148"/>
                  </a:lnTo>
                  <a:lnTo>
                    <a:pt x="73" y="145"/>
                  </a:lnTo>
                  <a:lnTo>
                    <a:pt x="73" y="143"/>
                  </a:lnTo>
                  <a:lnTo>
                    <a:pt x="75" y="136"/>
                  </a:lnTo>
                  <a:lnTo>
                    <a:pt x="78" y="134"/>
                  </a:lnTo>
                  <a:lnTo>
                    <a:pt x="75" y="132"/>
                  </a:lnTo>
                  <a:lnTo>
                    <a:pt x="75" y="134"/>
                  </a:lnTo>
                  <a:lnTo>
                    <a:pt x="73" y="134"/>
                  </a:lnTo>
                  <a:lnTo>
                    <a:pt x="71" y="129"/>
                  </a:lnTo>
                  <a:lnTo>
                    <a:pt x="69" y="129"/>
                  </a:lnTo>
                  <a:lnTo>
                    <a:pt x="71" y="129"/>
                  </a:lnTo>
                  <a:lnTo>
                    <a:pt x="73" y="127"/>
                  </a:lnTo>
                  <a:lnTo>
                    <a:pt x="75" y="127"/>
                  </a:lnTo>
                  <a:lnTo>
                    <a:pt x="75" y="125"/>
                  </a:lnTo>
                  <a:lnTo>
                    <a:pt x="78" y="125"/>
                  </a:lnTo>
                  <a:lnTo>
                    <a:pt x="80" y="129"/>
                  </a:lnTo>
                  <a:lnTo>
                    <a:pt x="80" y="125"/>
                  </a:lnTo>
                  <a:lnTo>
                    <a:pt x="80" y="120"/>
                  </a:lnTo>
                  <a:lnTo>
                    <a:pt x="78" y="118"/>
                  </a:lnTo>
                  <a:lnTo>
                    <a:pt x="75" y="115"/>
                  </a:lnTo>
                  <a:lnTo>
                    <a:pt x="73" y="111"/>
                  </a:lnTo>
                  <a:lnTo>
                    <a:pt x="73" y="106"/>
                  </a:lnTo>
                  <a:lnTo>
                    <a:pt x="71" y="104"/>
                  </a:lnTo>
                  <a:lnTo>
                    <a:pt x="71" y="97"/>
                  </a:lnTo>
                  <a:lnTo>
                    <a:pt x="69" y="95"/>
                  </a:lnTo>
                  <a:lnTo>
                    <a:pt x="69" y="92"/>
                  </a:lnTo>
                  <a:lnTo>
                    <a:pt x="71" y="90"/>
                  </a:lnTo>
                  <a:lnTo>
                    <a:pt x="73" y="85"/>
                  </a:lnTo>
                  <a:lnTo>
                    <a:pt x="73" y="81"/>
                  </a:lnTo>
                  <a:lnTo>
                    <a:pt x="78" y="76"/>
                  </a:lnTo>
                  <a:lnTo>
                    <a:pt x="80" y="72"/>
                  </a:lnTo>
                  <a:lnTo>
                    <a:pt x="85" y="72"/>
                  </a:lnTo>
                  <a:lnTo>
                    <a:pt x="85" y="67"/>
                  </a:lnTo>
                  <a:lnTo>
                    <a:pt x="82" y="65"/>
                  </a:lnTo>
                  <a:lnTo>
                    <a:pt x="80" y="60"/>
                  </a:lnTo>
                  <a:lnTo>
                    <a:pt x="80" y="55"/>
                  </a:lnTo>
                  <a:lnTo>
                    <a:pt x="85" y="48"/>
                  </a:lnTo>
                  <a:lnTo>
                    <a:pt x="87" y="46"/>
                  </a:lnTo>
                  <a:lnTo>
                    <a:pt x="91" y="44"/>
                  </a:lnTo>
                  <a:lnTo>
                    <a:pt x="101" y="35"/>
                  </a:lnTo>
                  <a:lnTo>
                    <a:pt x="107" y="28"/>
                  </a:lnTo>
                  <a:lnTo>
                    <a:pt x="112" y="25"/>
                  </a:lnTo>
                  <a:lnTo>
                    <a:pt x="114" y="21"/>
                  </a:lnTo>
                  <a:lnTo>
                    <a:pt x="117" y="18"/>
                  </a:lnTo>
                  <a:lnTo>
                    <a:pt x="121" y="18"/>
                  </a:lnTo>
                  <a:lnTo>
                    <a:pt x="128" y="16"/>
                  </a:lnTo>
                  <a:lnTo>
                    <a:pt x="133" y="14"/>
                  </a:lnTo>
                  <a:lnTo>
                    <a:pt x="133" y="12"/>
                  </a:lnTo>
                  <a:lnTo>
                    <a:pt x="133" y="7"/>
                  </a:lnTo>
                  <a:lnTo>
                    <a:pt x="124" y="5"/>
                  </a:lnTo>
                  <a:lnTo>
                    <a:pt x="119" y="0"/>
                  </a:lnTo>
                  <a:lnTo>
                    <a:pt x="114" y="0"/>
                  </a:lnTo>
                  <a:lnTo>
                    <a:pt x="112" y="0"/>
                  </a:lnTo>
                  <a:lnTo>
                    <a:pt x="107" y="0"/>
                  </a:lnTo>
                  <a:lnTo>
                    <a:pt x="103" y="0"/>
                  </a:lnTo>
                  <a:lnTo>
                    <a:pt x="101" y="0"/>
                  </a:lnTo>
                  <a:lnTo>
                    <a:pt x="94" y="2"/>
                  </a:lnTo>
                  <a:lnTo>
                    <a:pt x="82" y="5"/>
                  </a:lnTo>
                  <a:lnTo>
                    <a:pt x="75" y="12"/>
                  </a:lnTo>
                  <a:lnTo>
                    <a:pt x="69" y="14"/>
                  </a:lnTo>
                  <a:lnTo>
                    <a:pt x="66" y="18"/>
                  </a:lnTo>
                  <a:lnTo>
                    <a:pt x="69" y="23"/>
                  </a:lnTo>
                  <a:lnTo>
                    <a:pt x="66" y="21"/>
                  </a:lnTo>
                  <a:lnTo>
                    <a:pt x="62" y="21"/>
                  </a:lnTo>
                  <a:lnTo>
                    <a:pt x="59" y="23"/>
                  </a:lnTo>
                  <a:lnTo>
                    <a:pt x="55" y="23"/>
                  </a:lnTo>
                  <a:lnTo>
                    <a:pt x="52" y="28"/>
                  </a:lnTo>
                  <a:lnTo>
                    <a:pt x="52" y="32"/>
                  </a:lnTo>
                  <a:lnTo>
                    <a:pt x="50" y="32"/>
                  </a:lnTo>
                  <a:lnTo>
                    <a:pt x="46" y="39"/>
                  </a:lnTo>
                  <a:lnTo>
                    <a:pt x="46" y="42"/>
                  </a:lnTo>
                  <a:lnTo>
                    <a:pt x="43" y="46"/>
                  </a:lnTo>
                  <a:lnTo>
                    <a:pt x="43" y="42"/>
                  </a:lnTo>
                  <a:lnTo>
                    <a:pt x="41" y="42"/>
                  </a:lnTo>
                  <a:lnTo>
                    <a:pt x="39" y="48"/>
                  </a:lnTo>
                  <a:lnTo>
                    <a:pt x="39" y="48"/>
                  </a:lnTo>
                  <a:lnTo>
                    <a:pt x="34" y="48"/>
                  </a:lnTo>
                  <a:lnTo>
                    <a:pt x="32" y="51"/>
                  </a:lnTo>
                  <a:lnTo>
                    <a:pt x="30" y="53"/>
                  </a:lnTo>
                  <a:lnTo>
                    <a:pt x="27" y="60"/>
                  </a:lnTo>
                  <a:lnTo>
                    <a:pt x="23" y="65"/>
                  </a:lnTo>
                  <a:lnTo>
                    <a:pt x="23" y="69"/>
                  </a:lnTo>
                  <a:lnTo>
                    <a:pt x="25" y="67"/>
                  </a:lnTo>
                  <a:lnTo>
                    <a:pt x="27" y="67"/>
                  </a:lnTo>
                  <a:lnTo>
                    <a:pt x="25" y="69"/>
                  </a:lnTo>
                  <a:lnTo>
                    <a:pt x="23" y="72"/>
                  </a:lnTo>
                  <a:lnTo>
                    <a:pt x="18" y="74"/>
                  </a:lnTo>
                  <a:lnTo>
                    <a:pt x="16" y="76"/>
                  </a:lnTo>
                  <a:lnTo>
                    <a:pt x="14" y="79"/>
                  </a:lnTo>
                  <a:lnTo>
                    <a:pt x="11" y="81"/>
                  </a:lnTo>
                  <a:lnTo>
                    <a:pt x="11" y="88"/>
                  </a:lnTo>
                  <a:lnTo>
                    <a:pt x="11" y="92"/>
                  </a:lnTo>
                  <a:lnTo>
                    <a:pt x="7" y="92"/>
                  </a:lnTo>
                  <a:lnTo>
                    <a:pt x="7" y="97"/>
                  </a:lnTo>
                  <a:lnTo>
                    <a:pt x="7" y="99"/>
                  </a:lnTo>
                  <a:lnTo>
                    <a:pt x="2" y="102"/>
                  </a:lnTo>
                  <a:lnTo>
                    <a:pt x="2" y="109"/>
                  </a:lnTo>
                  <a:lnTo>
                    <a:pt x="2" y="111"/>
                  </a:lnTo>
                  <a:lnTo>
                    <a:pt x="11" y="115"/>
                  </a:lnTo>
                  <a:lnTo>
                    <a:pt x="14" y="115"/>
                  </a:lnTo>
                  <a:lnTo>
                    <a:pt x="18" y="118"/>
                  </a:lnTo>
                  <a:lnTo>
                    <a:pt x="23" y="118"/>
                  </a:lnTo>
                  <a:lnTo>
                    <a:pt x="27" y="122"/>
                  </a:lnTo>
                  <a:lnTo>
                    <a:pt x="32" y="122"/>
                  </a:lnTo>
                  <a:lnTo>
                    <a:pt x="32" y="127"/>
                  </a:lnTo>
                  <a:lnTo>
                    <a:pt x="36" y="129"/>
                  </a:lnTo>
                  <a:lnTo>
                    <a:pt x="39" y="134"/>
                  </a:lnTo>
                  <a:lnTo>
                    <a:pt x="41" y="134"/>
                  </a:lnTo>
                  <a:lnTo>
                    <a:pt x="34" y="136"/>
                  </a:lnTo>
                  <a:lnTo>
                    <a:pt x="32" y="136"/>
                  </a:lnTo>
                  <a:lnTo>
                    <a:pt x="27" y="136"/>
                  </a:lnTo>
                  <a:lnTo>
                    <a:pt x="20" y="134"/>
                  </a:lnTo>
                  <a:lnTo>
                    <a:pt x="18" y="129"/>
                  </a:lnTo>
                  <a:lnTo>
                    <a:pt x="14" y="127"/>
                  </a:lnTo>
                  <a:lnTo>
                    <a:pt x="9" y="127"/>
                  </a:lnTo>
                  <a:lnTo>
                    <a:pt x="7" y="125"/>
                  </a:lnTo>
                  <a:lnTo>
                    <a:pt x="2" y="122"/>
                  </a:lnTo>
                  <a:lnTo>
                    <a:pt x="2" y="125"/>
                  </a:lnTo>
                  <a:lnTo>
                    <a:pt x="4" y="129"/>
                  </a:lnTo>
                  <a:lnTo>
                    <a:pt x="4" y="132"/>
                  </a:lnTo>
                  <a:lnTo>
                    <a:pt x="2" y="132"/>
                  </a:lnTo>
                  <a:lnTo>
                    <a:pt x="0" y="134"/>
                  </a:lnTo>
                  <a:lnTo>
                    <a:pt x="2" y="141"/>
                  </a:lnTo>
                  <a:lnTo>
                    <a:pt x="2" y="145"/>
                  </a:lnTo>
                  <a:lnTo>
                    <a:pt x="2" y="150"/>
                  </a:lnTo>
                  <a:lnTo>
                    <a:pt x="2" y="155"/>
                  </a:lnTo>
                  <a:lnTo>
                    <a:pt x="7" y="157"/>
                  </a:lnTo>
                  <a:lnTo>
                    <a:pt x="11" y="159"/>
                  </a:lnTo>
                  <a:lnTo>
                    <a:pt x="11" y="162"/>
                  </a:lnTo>
                  <a:lnTo>
                    <a:pt x="9" y="159"/>
                  </a:lnTo>
                  <a:lnTo>
                    <a:pt x="7" y="159"/>
                  </a:lnTo>
                  <a:lnTo>
                    <a:pt x="9" y="164"/>
                  </a:lnTo>
                  <a:lnTo>
                    <a:pt x="11" y="166"/>
                  </a:lnTo>
                  <a:lnTo>
                    <a:pt x="14" y="166"/>
                  </a:lnTo>
                  <a:lnTo>
                    <a:pt x="14" y="164"/>
                  </a:lnTo>
                  <a:lnTo>
                    <a:pt x="16" y="164"/>
                  </a:lnTo>
                  <a:lnTo>
                    <a:pt x="20" y="164"/>
                  </a:lnTo>
                  <a:lnTo>
                    <a:pt x="23" y="166"/>
                  </a:lnTo>
                  <a:lnTo>
                    <a:pt x="25" y="169"/>
                  </a:lnTo>
                  <a:lnTo>
                    <a:pt x="27" y="166"/>
                  </a:lnTo>
                  <a:lnTo>
                    <a:pt x="25" y="164"/>
                  </a:lnTo>
                  <a:lnTo>
                    <a:pt x="27" y="162"/>
                  </a:lnTo>
                  <a:lnTo>
                    <a:pt x="27" y="159"/>
                  </a:lnTo>
                  <a:lnTo>
                    <a:pt x="30" y="162"/>
                  </a:lnTo>
                  <a:lnTo>
                    <a:pt x="30" y="164"/>
                  </a:lnTo>
                  <a:lnTo>
                    <a:pt x="30" y="169"/>
                  </a:lnTo>
                  <a:lnTo>
                    <a:pt x="32" y="166"/>
                  </a:lnTo>
                  <a:lnTo>
                    <a:pt x="34" y="164"/>
                  </a:lnTo>
                  <a:lnTo>
                    <a:pt x="39" y="162"/>
                  </a:lnTo>
                  <a:lnTo>
                    <a:pt x="41" y="159"/>
                  </a:lnTo>
                  <a:lnTo>
                    <a:pt x="43" y="162"/>
                  </a:lnTo>
                  <a:lnTo>
                    <a:pt x="41" y="164"/>
                  </a:lnTo>
                  <a:lnTo>
                    <a:pt x="34" y="166"/>
                  </a:lnTo>
                  <a:lnTo>
                    <a:pt x="34" y="171"/>
                  </a:lnTo>
                  <a:lnTo>
                    <a:pt x="36" y="173"/>
                  </a:lnTo>
                  <a:lnTo>
                    <a:pt x="39" y="178"/>
                  </a:lnTo>
                  <a:lnTo>
                    <a:pt x="43" y="182"/>
                  </a:lnTo>
                  <a:lnTo>
                    <a:pt x="48" y="182"/>
                  </a:lnTo>
                  <a:lnTo>
                    <a:pt x="50" y="182"/>
                  </a:lnTo>
                  <a:lnTo>
                    <a:pt x="46" y="180"/>
                  </a:lnTo>
                  <a:lnTo>
                    <a:pt x="48" y="178"/>
                  </a:lnTo>
                  <a:lnTo>
                    <a:pt x="52" y="180"/>
                  </a:lnTo>
                  <a:lnTo>
                    <a:pt x="55" y="182"/>
                  </a:lnTo>
                  <a:lnTo>
                    <a:pt x="57" y="182"/>
                  </a:lnTo>
                  <a:lnTo>
                    <a:pt x="59" y="178"/>
                  </a:lnTo>
                  <a:lnTo>
                    <a:pt x="64" y="175"/>
                  </a:lnTo>
                  <a:lnTo>
                    <a:pt x="66" y="173"/>
                  </a:lnTo>
                  <a:lnTo>
                    <a:pt x="66" y="175"/>
                  </a:lnTo>
                  <a:lnTo>
                    <a:pt x="64" y="178"/>
                  </a:lnTo>
                  <a:lnTo>
                    <a:pt x="59" y="182"/>
                  </a:lnTo>
                  <a:lnTo>
                    <a:pt x="59" y="185"/>
                  </a:lnTo>
                  <a:lnTo>
                    <a:pt x="64" y="187"/>
                  </a:lnTo>
                  <a:lnTo>
                    <a:pt x="66" y="192"/>
                  </a:lnTo>
                  <a:lnTo>
                    <a:pt x="69" y="189"/>
                  </a:lnTo>
                  <a:lnTo>
                    <a:pt x="73" y="192"/>
                  </a:lnTo>
                  <a:lnTo>
                    <a:pt x="75" y="194"/>
                  </a:lnTo>
                  <a:lnTo>
                    <a:pt x="80" y="192"/>
                  </a:lnTo>
                  <a:lnTo>
                    <a:pt x="87" y="192"/>
                  </a:lnTo>
                  <a:lnTo>
                    <a:pt x="87" y="194"/>
                  </a:lnTo>
                  <a:lnTo>
                    <a:pt x="91" y="196"/>
                  </a:lnTo>
                  <a:lnTo>
                    <a:pt x="94" y="199"/>
                  </a:lnTo>
                  <a:lnTo>
                    <a:pt x="96" y="199"/>
                  </a:lnTo>
                  <a:lnTo>
                    <a:pt x="101" y="201"/>
                  </a:lnTo>
                  <a:lnTo>
                    <a:pt x="103" y="201"/>
                  </a:lnTo>
                  <a:lnTo>
                    <a:pt x="105" y="201"/>
                  </a:lnTo>
                  <a:lnTo>
                    <a:pt x="107" y="199"/>
                  </a:lnTo>
                  <a:lnTo>
                    <a:pt x="105" y="196"/>
                  </a:lnTo>
                  <a:lnTo>
                    <a:pt x="103" y="194"/>
                  </a:lnTo>
                  <a:lnTo>
                    <a:pt x="98" y="189"/>
                  </a:lnTo>
                  <a:lnTo>
                    <a:pt x="98" y="187"/>
                  </a:lnTo>
                  <a:lnTo>
                    <a:pt x="89" y="180"/>
                  </a:lnTo>
                  <a:lnTo>
                    <a:pt x="89" y="178"/>
                  </a:lnTo>
                  <a:lnTo>
                    <a:pt x="91" y="180"/>
                  </a:lnTo>
                  <a:lnTo>
                    <a:pt x="94" y="180"/>
                  </a:lnTo>
                  <a:lnTo>
                    <a:pt x="96" y="182"/>
                  </a:lnTo>
                  <a:lnTo>
                    <a:pt x="98" y="187"/>
                  </a:lnTo>
                  <a:lnTo>
                    <a:pt x="103" y="187"/>
                  </a:lnTo>
                  <a:lnTo>
                    <a:pt x="103" y="189"/>
                  </a:lnTo>
                  <a:lnTo>
                    <a:pt x="105" y="192"/>
                  </a:lnTo>
                  <a:lnTo>
                    <a:pt x="110" y="196"/>
                  </a:lnTo>
                  <a:lnTo>
                    <a:pt x="110" y="199"/>
                  </a:lnTo>
                  <a:lnTo>
                    <a:pt x="112" y="201"/>
                  </a:lnTo>
                  <a:lnTo>
                    <a:pt x="114" y="203"/>
                  </a:lnTo>
                  <a:lnTo>
                    <a:pt x="117" y="208"/>
                  </a:lnTo>
                  <a:lnTo>
                    <a:pt x="121" y="208"/>
                  </a:lnTo>
                  <a:lnTo>
                    <a:pt x="121" y="208"/>
                  </a:lnTo>
                  <a:lnTo>
                    <a:pt x="119" y="203"/>
                  </a:lnTo>
                  <a:lnTo>
                    <a:pt x="117" y="196"/>
                  </a:lnTo>
                  <a:lnTo>
                    <a:pt x="121" y="196"/>
                  </a:lnTo>
                  <a:lnTo>
                    <a:pt x="128" y="199"/>
                  </a:lnTo>
                  <a:lnTo>
                    <a:pt x="135" y="199"/>
                  </a:lnTo>
                  <a:lnTo>
                    <a:pt x="135" y="203"/>
                  </a:lnTo>
                  <a:lnTo>
                    <a:pt x="135" y="205"/>
                  </a:lnTo>
                  <a:lnTo>
                    <a:pt x="137" y="208"/>
                  </a:lnTo>
                  <a:lnTo>
                    <a:pt x="142" y="208"/>
                  </a:lnTo>
                  <a:lnTo>
                    <a:pt x="142" y="208"/>
                  </a:lnTo>
                  <a:lnTo>
                    <a:pt x="151" y="208"/>
                  </a:lnTo>
                  <a:lnTo>
                    <a:pt x="153" y="205"/>
                  </a:lnTo>
                  <a:lnTo>
                    <a:pt x="158" y="201"/>
                  </a:lnTo>
                  <a:lnTo>
                    <a:pt x="158" y="199"/>
                  </a:lnTo>
                  <a:lnTo>
                    <a:pt x="158" y="194"/>
                  </a:lnTo>
                  <a:lnTo>
                    <a:pt x="156" y="192"/>
                  </a:lnTo>
                  <a:lnTo>
                    <a:pt x="153" y="185"/>
                  </a:lnTo>
                  <a:lnTo>
                    <a:pt x="151" y="185"/>
                  </a:lnTo>
                  <a:lnTo>
                    <a:pt x="149" y="180"/>
                  </a:lnTo>
                  <a:lnTo>
                    <a:pt x="149" y="178"/>
                  </a:lnTo>
                  <a:lnTo>
                    <a:pt x="151" y="175"/>
                  </a:lnTo>
                  <a:lnTo>
                    <a:pt x="151" y="173"/>
                  </a:lnTo>
                  <a:lnTo>
                    <a:pt x="151" y="173"/>
                  </a:lnTo>
                  <a:lnTo>
                    <a:pt x="153" y="175"/>
                  </a:lnTo>
                  <a:lnTo>
                    <a:pt x="156" y="178"/>
                  </a:lnTo>
                  <a:lnTo>
                    <a:pt x="158" y="175"/>
                  </a:lnTo>
                  <a:lnTo>
                    <a:pt x="158" y="169"/>
                  </a:lnTo>
                  <a:lnTo>
                    <a:pt x="160" y="166"/>
                  </a:lnTo>
                  <a:lnTo>
                    <a:pt x="162" y="166"/>
                  </a:lnTo>
                  <a:lnTo>
                    <a:pt x="162" y="171"/>
                  </a:lnTo>
                  <a:lnTo>
                    <a:pt x="162" y="173"/>
                  </a:lnTo>
                  <a:lnTo>
                    <a:pt x="162" y="175"/>
                  </a:lnTo>
                  <a:lnTo>
                    <a:pt x="158" y="175"/>
                  </a:lnTo>
                  <a:lnTo>
                    <a:pt x="158" y="180"/>
                  </a:lnTo>
                  <a:lnTo>
                    <a:pt x="160" y="182"/>
                  </a:lnTo>
                  <a:lnTo>
                    <a:pt x="162" y="185"/>
                  </a:lnTo>
                  <a:lnTo>
                    <a:pt x="162" y="187"/>
                  </a:lnTo>
                  <a:lnTo>
                    <a:pt x="167" y="192"/>
                  </a:lnTo>
                  <a:lnTo>
                    <a:pt x="169" y="192"/>
                  </a:lnTo>
                  <a:lnTo>
                    <a:pt x="169" y="189"/>
                  </a:lnTo>
                  <a:lnTo>
                    <a:pt x="169" y="189"/>
                  </a:lnTo>
                  <a:lnTo>
                    <a:pt x="172" y="192"/>
                  </a:lnTo>
                  <a:lnTo>
                    <a:pt x="176" y="189"/>
                  </a:lnTo>
                  <a:lnTo>
                    <a:pt x="178" y="192"/>
                  </a:lnTo>
                  <a:lnTo>
                    <a:pt x="176" y="194"/>
                  </a:lnTo>
                  <a:lnTo>
                    <a:pt x="176" y="196"/>
                  </a:lnTo>
                  <a:lnTo>
                    <a:pt x="174" y="203"/>
                  </a:lnTo>
                  <a:lnTo>
                    <a:pt x="174" y="203"/>
                  </a:lnTo>
                  <a:lnTo>
                    <a:pt x="169" y="210"/>
                  </a:lnTo>
                  <a:lnTo>
                    <a:pt x="167" y="215"/>
                  </a:lnTo>
                  <a:lnTo>
                    <a:pt x="167" y="217"/>
                  </a:lnTo>
                  <a:lnTo>
                    <a:pt x="169" y="217"/>
                  </a:lnTo>
                  <a:lnTo>
                    <a:pt x="169" y="215"/>
                  </a:lnTo>
                  <a:lnTo>
                    <a:pt x="174" y="215"/>
                  </a:lnTo>
                  <a:lnTo>
                    <a:pt x="174" y="217"/>
                  </a:lnTo>
                  <a:lnTo>
                    <a:pt x="176" y="217"/>
                  </a:lnTo>
                  <a:lnTo>
                    <a:pt x="178" y="219"/>
                  </a:lnTo>
                  <a:lnTo>
                    <a:pt x="183" y="219"/>
                  </a:lnTo>
                  <a:lnTo>
                    <a:pt x="181" y="222"/>
                  </a:lnTo>
                  <a:lnTo>
                    <a:pt x="181" y="224"/>
                  </a:lnTo>
                  <a:lnTo>
                    <a:pt x="178" y="224"/>
                  </a:lnTo>
                  <a:lnTo>
                    <a:pt x="176" y="224"/>
                  </a:lnTo>
                  <a:lnTo>
                    <a:pt x="174" y="224"/>
                  </a:lnTo>
                  <a:lnTo>
                    <a:pt x="174" y="226"/>
                  </a:lnTo>
                  <a:lnTo>
                    <a:pt x="176" y="229"/>
                  </a:lnTo>
                  <a:lnTo>
                    <a:pt x="176" y="229"/>
                  </a:lnTo>
                  <a:lnTo>
                    <a:pt x="181" y="229"/>
                  </a:lnTo>
                  <a:lnTo>
                    <a:pt x="181" y="233"/>
                  </a:lnTo>
                  <a:lnTo>
                    <a:pt x="183" y="233"/>
                  </a:lnTo>
                  <a:lnTo>
                    <a:pt x="183" y="235"/>
                  </a:lnTo>
                  <a:lnTo>
                    <a:pt x="183" y="240"/>
                  </a:lnTo>
                  <a:lnTo>
                    <a:pt x="188" y="240"/>
                  </a:lnTo>
                  <a:lnTo>
                    <a:pt x="190" y="242"/>
                  </a:lnTo>
                  <a:lnTo>
                    <a:pt x="192" y="245"/>
                  </a:lnTo>
                  <a:lnTo>
                    <a:pt x="190" y="249"/>
                  </a:lnTo>
                  <a:lnTo>
                    <a:pt x="188" y="252"/>
                  </a:lnTo>
                  <a:lnTo>
                    <a:pt x="185" y="252"/>
                  </a:lnTo>
                  <a:lnTo>
                    <a:pt x="183" y="254"/>
                  </a:lnTo>
                  <a:lnTo>
                    <a:pt x="181" y="252"/>
                  </a:lnTo>
                  <a:lnTo>
                    <a:pt x="178" y="252"/>
                  </a:lnTo>
                  <a:lnTo>
                    <a:pt x="176" y="252"/>
                  </a:lnTo>
                  <a:lnTo>
                    <a:pt x="174" y="256"/>
                  </a:lnTo>
                  <a:lnTo>
                    <a:pt x="176" y="256"/>
                  </a:lnTo>
                  <a:lnTo>
                    <a:pt x="176" y="259"/>
                  </a:lnTo>
                  <a:lnTo>
                    <a:pt x="174" y="261"/>
                  </a:lnTo>
                  <a:lnTo>
                    <a:pt x="174" y="263"/>
                  </a:lnTo>
                  <a:lnTo>
                    <a:pt x="176" y="263"/>
                  </a:lnTo>
                  <a:lnTo>
                    <a:pt x="176" y="261"/>
                  </a:lnTo>
                  <a:lnTo>
                    <a:pt x="178" y="261"/>
                  </a:lnTo>
                  <a:lnTo>
                    <a:pt x="183" y="261"/>
                  </a:lnTo>
                  <a:lnTo>
                    <a:pt x="185" y="259"/>
                  </a:lnTo>
                  <a:lnTo>
                    <a:pt x="188" y="259"/>
                  </a:lnTo>
                  <a:lnTo>
                    <a:pt x="190" y="256"/>
                  </a:lnTo>
                  <a:lnTo>
                    <a:pt x="192" y="254"/>
                  </a:lnTo>
                  <a:lnTo>
                    <a:pt x="192" y="259"/>
                  </a:lnTo>
                  <a:lnTo>
                    <a:pt x="195" y="261"/>
                  </a:lnTo>
                  <a:lnTo>
                    <a:pt x="197" y="259"/>
                  </a:lnTo>
                  <a:lnTo>
                    <a:pt x="199" y="254"/>
                  </a:lnTo>
                  <a:lnTo>
                    <a:pt x="204" y="252"/>
                  </a:lnTo>
                  <a:lnTo>
                    <a:pt x="204" y="254"/>
                  </a:lnTo>
                  <a:lnTo>
                    <a:pt x="204" y="254"/>
                  </a:lnTo>
                  <a:lnTo>
                    <a:pt x="201" y="256"/>
                  </a:lnTo>
                  <a:lnTo>
                    <a:pt x="199" y="259"/>
                  </a:lnTo>
                  <a:lnTo>
                    <a:pt x="201" y="259"/>
                  </a:lnTo>
                  <a:lnTo>
                    <a:pt x="201" y="261"/>
                  </a:lnTo>
                  <a:lnTo>
                    <a:pt x="197" y="261"/>
                  </a:lnTo>
                  <a:lnTo>
                    <a:pt x="197" y="263"/>
                  </a:lnTo>
                  <a:lnTo>
                    <a:pt x="201" y="263"/>
                  </a:lnTo>
                  <a:lnTo>
                    <a:pt x="204" y="265"/>
                  </a:lnTo>
                  <a:lnTo>
                    <a:pt x="199" y="268"/>
                  </a:lnTo>
                  <a:lnTo>
                    <a:pt x="201" y="272"/>
                  </a:lnTo>
                  <a:lnTo>
                    <a:pt x="201" y="272"/>
                  </a:lnTo>
                  <a:lnTo>
                    <a:pt x="204" y="277"/>
                  </a:lnTo>
                  <a:lnTo>
                    <a:pt x="208" y="277"/>
                  </a:lnTo>
                  <a:lnTo>
                    <a:pt x="211" y="275"/>
                  </a:lnTo>
                  <a:lnTo>
                    <a:pt x="208" y="270"/>
                  </a:lnTo>
                  <a:lnTo>
                    <a:pt x="208" y="268"/>
                  </a:lnTo>
                  <a:lnTo>
                    <a:pt x="211" y="268"/>
                  </a:lnTo>
                  <a:lnTo>
                    <a:pt x="215" y="272"/>
                  </a:lnTo>
                  <a:lnTo>
                    <a:pt x="215" y="275"/>
                  </a:lnTo>
                  <a:lnTo>
                    <a:pt x="213" y="277"/>
                  </a:lnTo>
                  <a:lnTo>
                    <a:pt x="215" y="279"/>
                  </a:lnTo>
                  <a:lnTo>
                    <a:pt x="217" y="282"/>
                  </a:lnTo>
                  <a:lnTo>
                    <a:pt x="211" y="284"/>
                  </a:lnTo>
                  <a:lnTo>
                    <a:pt x="211" y="286"/>
                  </a:lnTo>
                  <a:lnTo>
                    <a:pt x="213" y="289"/>
                  </a:lnTo>
                  <a:lnTo>
                    <a:pt x="220" y="289"/>
                  </a:lnTo>
                  <a:lnTo>
                    <a:pt x="222" y="289"/>
                  </a:lnTo>
                  <a:lnTo>
                    <a:pt x="222" y="293"/>
                  </a:lnTo>
                  <a:lnTo>
                    <a:pt x="222" y="295"/>
                  </a:lnTo>
                  <a:lnTo>
                    <a:pt x="224" y="295"/>
                  </a:lnTo>
                  <a:lnTo>
                    <a:pt x="224" y="293"/>
                  </a:lnTo>
                  <a:lnTo>
                    <a:pt x="227" y="291"/>
                  </a:lnTo>
                  <a:lnTo>
                    <a:pt x="229" y="289"/>
                  </a:lnTo>
                  <a:lnTo>
                    <a:pt x="229" y="291"/>
                  </a:lnTo>
                  <a:lnTo>
                    <a:pt x="227" y="295"/>
                  </a:lnTo>
                  <a:lnTo>
                    <a:pt x="227" y="298"/>
                  </a:lnTo>
                  <a:lnTo>
                    <a:pt x="222" y="298"/>
                  </a:lnTo>
                  <a:lnTo>
                    <a:pt x="222" y="305"/>
                  </a:lnTo>
                  <a:lnTo>
                    <a:pt x="222" y="307"/>
                  </a:lnTo>
                  <a:lnTo>
                    <a:pt x="224" y="307"/>
                  </a:lnTo>
                  <a:lnTo>
                    <a:pt x="224" y="312"/>
                  </a:lnTo>
                  <a:lnTo>
                    <a:pt x="222" y="314"/>
                  </a:lnTo>
                  <a:lnTo>
                    <a:pt x="222" y="319"/>
                  </a:lnTo>
                  <a:lnTo>
                    <a:pt x="222" y="319"/>
                  </a:lnTo>
                  <a:lnTo>
                    <a:pt x="222" y="321"/>
                  </a:lnTo>
                  <a:lnTo>
                    <a:pt x="222" y="328"/>
                  </a:lnTo>
                  <a:lnTo>
                    <a:pt x="220" y="330"/>
                  </a:lnTo>
                  <a:lnTo>
                    <a:pt x="222" y="335"/>
                  </a:lnTo>
                  <a:lnTo>
                    <a:pt x="222" y="337"/>
                  </a:lnTo>
                  <a:lnTo>
                    <a:pt x="215" y="339"/>
                  </a:lnTo>
                  <a:lnTo>
                    <a:pt x="208" y="337"/>
                  </a:lnTo>
                  <a:lnTo>
                    <a:pt x="206" y="339"/>
                  </a:lnTo>
                  <a:lnTo>
                    <a:pt x="206" y="342"/>
                  </a:lnTo>
                  <a:lnTo>
                    <a:pt x="199" y="349"/>
                  </a:lnTo>
                  <a:lnTo>
                    <a:pt x="199" y="351"/>
                  </a:lnTo>
                  <a:lnTo>
                    <a:pt x="204" y="353"/>
                  </a:lnTo>
                  <a:lnTo>
                    <a:pt x="201" y="353"/>
                  </a:lnTo>
                  <a:lnTo>
                    <a:pt x="199" y="355"/>
                  </a:lnTo>
                  <a:lnTo>
                    <a:pt x="197" y="353"/>
                  </a:lnTo>
                  <a:lnTo>
                    <a:pt x="195" y="353"/>
                  </a:lnTo>
                  <a:lnTo>
                    <a:pt x="190" y="358"/>
                  </a:lnTo>
                  <a:lnTo>
                    <a:pt x="188" y="360"/>
                  </a:lnTo>
                  <a:lnTo>
                    <a:pt x="181" y="365"/>
                  </a:lnTo>
                  <a:lnTo>
                    <a:pt x="174" y="369"/>
                  </a:lnTo>
                  <a:lnTo>
                    <a:pt x="172" y="369"/>
                  </a:lnTo>
                  <a:lnTo>
                    <a:pt x="172" y="372"/>
                  </a:lnTo>
                  <a:lnTo>
                    <a:pt x="169" y="376"/>
                  </a:lnTo>
                  <a:lnTo>
                    <a:pt x="172" y="379"/>
                  </a:lnTo>
                  <a:lnTo>
                    <a:pt x="172" y="383"/>
                  </a:lnTo>
                  <a:lnTo>
                    <a:pt x="176" y="388"/>
                  </a:lnTo>
                  <a:lnTo>
                    <a:pt x="176" y="397"/>
                  </a:lnTo>
                  <a:lnTo>
                    <a:pt x="174" y="399"/>
                  </a:lnTo>
                  <a:lnTo>
                    <a:pt x="174" y="399"/>
                  </a:lnTo>
                  <a:lnTo>
                    <a:pt x="172" y="399"/>
                  </a:lnTo>
                  <a:lnTo>
                    <a:pt x="169" y="404"/>
                  </a:lnTo>
                  <a:lnTo>
                    <a:pt x="169" y="402"/>
                  </a:lnTo>
                  <a:lnTo>
                    <a:pt x="169" y="395"/>
                  </a:lnTo>
                  <a:lnTo>
                    <a:pt x="167" y="392"/>
                  </a:lnTo>
                  <a:lnTo>
                    <a:pt x="162" y="395"/>
                  </a:lnTo>
                  <a:lnTo>
                    <a:pt x="162" y="399"/>
                  </a:lnTo>
                  <a:lnTo>
                    <a:pt x="158" y="402"/>
                  </a:lnTo>
                  <a:lnTo>
                    <a:pt x="156" y="402"/>
                  </a:lnTo>
                  <a:lnTo>
                    <a:pt x="156" y="399"/>
                  </a:lnTo>
                  <a:lnTo>
                    <a:pt x="156" y="397"/>
                  </a:lnTo>
                  <a:lnTo>
                    <a:pt x="151" y="397"/>
                  </a:lnTo>
                  <a:lnTo>
                    <a:pt x="149" y="402"/>
                  </a:lnTo>
                  <a:lnTo>
                    <a:pt x="146" y="404"/>
                  </a:lnTo>
                  <a:lnTo>
                    <a:pt x="142" y="404"/>
                  </a:lnTo>
                  <a:lnTo>
                    <a:pt x="140" y="404"/>
                  </a:lnTo>
                  <a:lnTo>
                    <a:pt x="137" y="402"/>
                  </a:lnTo>
                  <a:lnTo>
                    <a:pt x="135" y="402"/>
                  </a:lnTo>
                  <a:lnTo>
                    <a:pt x="133" y="404"/>
                  </a:lnTo>
                  <a:lnTo>
                    <a:pt x="128" y="402"/>
                  </a:lnTo>
                  <a:lnTo>
                    <a:pt x="126" y="402"/>
                  </a:lnTo>
                  <a:lnTo>
                    <a:pt x="124" y="397"/>
                  </a:lnTo>
                  <a:lnTo>
                    <a:pt x="119" y="395"/>
                  </a:lnTo>
                  <a:lnTo>
                    <a:pt x="114" y="392"/>
                  </a:lnTo>
                  <a:lnTo>
                    <a:pt x="110" y="388"/>
                  </a:lnTo>
                  <a:lnTo>
                    <a:pt x="110" y="388"/>
                  </a:lnTo>
                  <a:lnTo>
                    <a:pt x="110" y="390"/>
                  </a:lnTo>
                  <a:lnTo>
                    <a:pt x="110" y="392"/>
                  </a:lnTo>
                  <a:lnTo>
                    <a:pt x="107" y="392"/>
                  </a:lnTo>
                  <a:lnTo>
                    <a:pt x="105" y="392"/>
                  </a:lnTo>
                  <a:lnTo>
                    <a:pt x="105" y="395"/>
                  </a:lnTo>
                  <a:lnTo>
                    <a:pt x="107" y="397"/>
                  </a:lnTo>
                  <a:lnTo>
                    <a:pt x="107" y="402"/>
                  </a:lnTo>
                  <a:lnTo>
                    <a:pt x="105" y="402"/>
                  </a:lnTo>
                  <a:lnTo>
                    <a:pt x="101" y="402"/>
                  </a:lnTo>
                  <a:lnTo>
                    <a:pt x="98" y="404"/>
                  </a:lnTo>
                  <a:lnTo>
                    <a:pt x="96" y="404"/>
                  </a:lnTo>
                  <a:lnTo>
                    <a:pt x="91" y="409"/>
                  </a:lnTo>
                  <a:lnTo>
                    <a:pt x="91" y="411"/>
                  </a:lnTo>
                  <a:lnTo>
                    <a:pt x="89" y="413"/>
                  </a:lnTo>
                  <a:lnTo>
                    <a:pt x="87" y="418"/>
                  </a:lnTo>
                  <a:lnTo>
                    <a:pt x="89" y="427"/>
                  </a:lnTo>
                  <a:lnTo>
                    <a:pt x="94" y="429"/>
                  </a:lnTo>
                  <a:lnTo>
                    <a:pt x="96" y="427"/>
                  </a:lnTo>
                  <a:lnTo>
                    <a:pt x="101" y="434"/>
                  </a:lnTo>
                  <a:lnTo>
                    <a:pt x="98" y="436"/>
                  </a:lnTo>
                  <a:lnTo>
                    <a:pt x="105" y="436"/>
                  </a:lnTo>
                  <a:lnTo>
                    <a:pt x="107" y="436"/>
                  </a:lnTo>
                  <a:lnTo>
                    <a:pt x="110" y="436"/>
                  </a:lnTo>
                  <a:lnTo>
                    <a:pt x="114" y="436"/>
                  </a:lnTo>
                  <a:lnTo>
                    <a:pt x="117" y="434"/>
                  </a:lnTo>
                  <a:lnTo>
                    <a:pt x="119" y="434"/>
                  </a:lnTo>
                  <a:lnTo>
                    <a:pt x="121" y="432"/>
                  </a:lnTo>
                  <a:lnTo>
                    <a:pt x="126" y="434"/>
                  </a:lnTo>
                  <a:lnTo>
                    <a:pt x="128" y="432"/>
                  </a:lnTo>
                  <a:lnTo>
                    <a:pt x="128" y="427"/>
                  </a:lnTo>
                  <a:lnTo>
                    <a:pt x="128" y="425"/>
                  </a:lnTo>
                  <a:lnTo>
                    <a:pt x="130" y="425"/>
                  </a:lnTo>
                  <a:lnTo>
                    <a:pt x="135" y="432"/>
                  </a:lnTo>
                  <a:lnTo>
                    <a:pt x="137" y="432"/>
                  </a:lnTo>
                  <a:lnTo>
                    <a:pt x="140" y="434"/>
                  </a:lnTo>
                  <a:lnTo>
                    <a:pt x="144" y="436"/>
                  </a:lnTo>
                  <a:lnTo>
                    <a:pt x="146" y="434"/>
                  </a:lnTo>
                  <a:lnTo>
                    <a:pt x="149" y="429"/>
                  </a:lnTo>
                  <a:lnTo>
                    <a:pt x="149" y="429"/>
                  </a:lnTo>
                  <a:lnTo>
                    <a:pt x="153" y="427"/>
                  </a:lnTo>
                  <a:lnTo>
                    <a:pt x="156" y="425"/>
                  </a:lnTo>
                  <a:lnTo>
                    <a:pt x="156" y="427"/>
                  </a:lnTo>
                  <a:lnTo>
                    <a:pt x="156" y="432"/>
                  </a:lnTo>
                  <a:lnTo>
                    <a:pt x="153" y="436"/>
                  </a:lnTo>
                  <a:lnTo>
                    <a:pt x="153" y="439"/>
                  </a:lnTo>
                  <a:lnTo>
                    <a:pt x="156" y="436"/>
                  </a:lnTo>
                  <a:lnTo>
                    <a:pt x="158" y="432"/>
                  </a:lnTo>
                  <a:lnTo>
                    <a:pt x="160" y="432"/>
                  </a:lnTo>
                  <a:lnTo>
                    <a:pt x="162" y="429"/>
                  </a:lnTo>
                  <a:lnTo>
                    <a:pt x="165" y="432"/>
                  </a:lnTo>
                  <a:lnTo>
                    <a:pt x="162" y="436"/>
                  </a:lnTo>
                  <a:lnTo>
                    <a:pt x="165" y="439"/>
                  </a:lnTo>
                  <a:lnTo>
                    <a:pt x="165" y="436"/>
                  </a:lnTo>
                  <a:lnTo>
                    <a:pt x="172" y="429"/>
                  </a:lnTo>
                  <a:lnTo>
                    <a:pt x="172" y="432"/>
                  </a:lnTo>
                  <a:lnTo>
                    <a:pt x="167" y="436"/>
                  </a:lnTo>
                  <a:lnTo>
                    <a:pt x="167" y="439"/>
                  </a:lnTo>
                  <a:lnTo>
                    <a:pt x="172" y="441"/>
                  </a:lnTo>
                  <a:lnTo>
                    <a:pt x="172" y="446"/>
                  </a:lnTo>
                  <a:lnTo>
                    <a:pt x="172" y="450"/>
                  </a:lnTo>
                  <a:lnTo>
                    <a:pt x="174" y="452"/>
                  </a:lnTo>
                  <a:lnTo>
                    <a:pt x="176" y="452"/>
                  </a:lnTo>
                  <a:lnTo>
                    <a:pt x="176" y="457"/>
                  </a:lnTo>
                  <a:lnTo>
                    <a:pt x="178" y="459"/>
                  </a:lnTo>
                  <a:lnTo>
                    <a:pt x="181" y="455"/>
                  </a:lnTo>
                  <a:lnTo>
                    <a:pt x="181" y="459"/>
                  </a:lnTo>
                  <a:lnTo>
                    <a:pt x="176" y="464"/>
                  </a:lnTo>
                  <a:lnTo>
                    <a:pt x="181" y="466"/>
                  </a:lnTo>
                  <a:lnTo>
                    <a:pt x="181" y="464"/>
                  </a:lnTo>
                  <a:lnTo>
                    <a:pt x="183" y="459"/>
                  </a:lnTo>
                  <a:lnTo>
                    <a:pt x="185" y="459"/>
                  </a:lnTo>
                  <a:lnTo>
                    <a:pt x="185" y="462"/>
                  </a:lnTo>
                  <a:lnTo>
                    <a:pt x="185" y="464"/>
                  </a:lnTo>
                  <a:lnTo>
                    <a:pt x="188" y="469"/>
                  </a:lnTo>
                  <a:lnTo>
                    <a:pt x="195" y="469"/>
                  </a:lnTo>
                  <a:lnTo>
                    <a:pt x="192" y="471"/>
                  </a:lnTo>
                  <a:lnTo>
                    <a:pt x="185" y="476"/>
                  </a:lnTo>
                  <a:lnTo>
                    <a:pt x="181" y="476"/>
                  </a:lnTo>
                  <a:lnTo>
                    <a:pt x="178" y="478"/>
                  </a:lnTo>
                  <a:lnTo>
                    <a:pt x="183" y="478"/>
                  </a:lnTo>
                  <a:lnTo>
                    <a:pt x="183" y="482"/>
                  </a:lnTo>
                  <a:lnTo>
                    <a:pt x="185" y="487"/>
                  </a:lnTo>
                  <a:lnTo>
                    <a:pt x="188" y="489"/>
                  </a:lnTo>
                  <a:lnTo>
                    <a:pt x="190" y="489"/>
                  </a:lnTo>
                  <a:lnTo>
                    <a:pt x="190" y="492"/>
                  </a:lnTo>
                  <a:lnTo>
                    <a:pt x="195" y="496"/>
                  </a:lnTo>
                  <a:lnTo>
                    <a:pt x="197" y="496"/>
                  </a:lnTo>
                  <a:lnTo>
                    <a:pt x="199" y="496"/>
                  </a:lnTo>
                  <a:lnTo>
                    <a:pt x="204" y="501"/>
                  </a:lnTo>
                  <a:lnTo>
                    <a:pt x="208" y="501"/>
                  </a:lnTo>
                  <a:lnTo>
                    <a:pt x="208" y="503"/>
                  </a:lnTo>
                  <a:lnTo>
                    <a:pt x="211" y="506"/>
                  </a:lnTo>
                  <a:lnTo>
                    <a:pt x="211" y="503"/>
                  </a:lnTo>
                  <a:lnTo>
                    <a:pt x="213" y="503"/>
                  </a:lnTo>
                  <a:lnTo>
                    <a:pt x="215" y="503"/>
                  </a:lnTo>
                  <a:lnTo>
                    <a:pt x="213" y="506"/>
                  </a:lnTo>
                  <a:lnTo>
                    <a:pt x="213" y="506"/>
                  </a:lnTo>
                  <a:lnTo>
                    <a:pt x="213" y="510"/>
                  </a:lnTo>
                  <a:lnTo>
                    <a:pt x="215" y="512"/>
                  </a:lnTo>
                  <a:lnTo>
                    <a:pt x="217" y="512"/>
                  </a:lnTo>
                  <a:lnTo>
                    <a:pt x="217" y="515"/>
                  </a:lnTo>
                  <a:lnTo>
                    <a:pt x="222" y="519"/>
                  </a:lnTo>
                  <a:lnTo>
                    <a:pt x="224" y="519"/>
                  </a:lnTo>
                  <a:lnTo>
                    <a:pt x="227" y="522"/>
                  </a:lnTo>
                  <a:lnTo>
                    <a:pt x="229" y="524"/>
                  </a:lnTo>
                  <a:lnTo>
                    <a:pt x="233" y="526"/>
                  </a:lnTo>
                  <a:lnTo>
                    <a:pt x="236" y="524"/>
                  </a:lnTo>
                  <a:lnTo>
                    <a:pt x="238" y="526"/>
                  </a:lnTo>
                  <a:lnTo>
                    <a:pt x="240" y="526"/>
                  </a:lnTo>
                  <a:lnTo>
                    <a:pt x="243" y="526"/>
                  </a:lnTo>
                  <a:lnTo>
                    <a:pt x="245" y="529"/>
                  </a:lnTo>
                  <a:lnTo>
                    <a:pt x="249" y="533"/>
                  </a:lnTo>
                  <a:lnTo>
                    <a:pt x="252" y="536"/>
                  </a:lnTo>
                  <a:lnTo>
                    <a:pt x="254" y="536"/>
                  </a:lnTo>
                  <a:lnTo>
                    <a:pt x="261" y="538"/>
                  </a:lnTo>
                  <a:lnTo>
                    <a:pt x="266" y="540"/>
                  </a:lnTo>
                  <a:lnTo>
                    <a:pt x="268" y="540"/>
                  </a:lnTo>
                  <a:lnTo>
                    <a:pt x="270" y="540"/>
                  </a:lnTo>
                  <a:lnTo>
                    <a:pt x="270" y="538"/>
                  </a:lnTo>
                  <a:lnTo>
                    <a:pt x="268" y="536"/>
                  </a:lnTo>
                  <a:lnTo>
                    <a:pt x="266" y="533"/>
                  </a:lnTo>
                  <a:lnTo>
                    <a:pt x="268" y="531"/>
                  </a:lnTo>
                  <a:lnTo>
                    <a:pt x="270" y="531"/>
                  </a:lnTo>
                  <a:lnTo>
                    <a:pt x="270" y="529"/>
                  </a:lnTo>
                  <a:lnTo>
                    <a:pt x="270" y="526"/>
                  </a:lnTo>
                  <a:lnTo>
                    <a:pt x="268" y="529"/>
                  </a:lnTo>
                  <a:lnTo>
                    <a:pt x="268" y="526"/>
                  </a:lnTo>
                  <a:lnTo>
                    <a:pt x="268" y="522"/>
                  </a:lnTo>
                  <a:lnTo>
                    <a:pt x="268" y="522"/>
                  </a:lnTo>
                  <a:lnTo>
                    <a:pt x="263" y="524"/>
                  </a:lnTo>
                  <a:lnTo>
                    <a:pt x="263" y="522"/>
                  </a:lnTo>
                  <a:lnTo>
                    <a:pt x="263" y="519"/>
                  </a:lnTo>
                  <a:lnTo>
                    <a:pt x="261" y="519"/>
                  </a:lnTo>
                  <a:lnTo>
                    <a:pt x="263" y="517"/>
                  </a:lnTo>
                  <a:lnTo>
                    <a:pt x="263" y="512"/>
                  </a:lnTo>
                  <a:lnTo>
                    <a:pt x="261" y="510"/>
                  </a:lnTo>
                  <a:lnTo>
                    <a:pt x="256" y="510"/>
                  </a:lnTo>
                  <a:lnTo>
                    <a:pt x="259" y="508"/>
                  </a:lnTo>
                  <a:lnTo>
                    <a:pt x="256" y="503"/>
                  </a:lnTo>
                  <a:lnTo>
                    <a:pt x="254" y="501"/>
                  </a:lnTo>
                  <a:lnTo>
                    <a:pt x="252" y="501"/>
                  </a:lnTo>
                  <a:lnTo>
                    <a:pt x="254" y="499"/>
                  </a:lnTo>
                  <a:lnTo>
                    <a:pt x="249" y="499"/>
                  </a:lnTo>
                  <a:lnTo>
                    <a:pt x="249" y="499"/>
                  </a:lnTo>
                  <a:lnTo>
                    <a:pt x="249" y="496"/>
                  </a:lnTo>
                  <a:lnTo>
                    <a:pt x="247" y="492"/>
                  </a:lnTo>
                  <a:lnTo>
                    <a:pt x="243" y="492"/>
                  </a:lnTo>
                  <a:lnTo>
                    <a:pt x="240" y="492"/>
                  </a:lnTo>
                  <a:lnTo>
                    <a:pt x="240" y="487"/>
                  </a:lnTo>
                  <a:lnTo>
                    <a:pt x="240" y="485"/>
                  </a:lnTo>
                  <a:lnTo>
                    <a:pt x="240" y="482"/>
                  </a:lnTo>
                  <a:lnTo>
                    <a:pt x="233" y="478"/>
                  </a:lnTo>
                  <a:lnTo>
                    <a:pt x="233" y="473"/>
                  </a:lnTo>
                  <a:lnTo>
                    <a:pt x="233" y="469"/>
                  </a:lnTo>
                  <a:lnTo>
                    <a:pt x="236" y="471"/>
                  </a:lnTo>
                  <a:lnTo>
                    <a:pt x="238" y="469"/>
                  </a:lnTo>
                  <a:lnTo>
                    <a:pt x="243" y="469"/>
                  </a:lnTo>
                  <a:lnTo>
                    <a:pt x="243" y="473"/>
                  </a:lnTo>
                  <a:lnTo>
                    <a:pt x="245" y="478"/>
                  </a:lnTo>
                  <a:lnTo>
                    <a:pt x="249" y="480"/>
                  </a:lnTo>
                  <a:lnTo>
                    <a:pt x="252" y="482"/>
                  </a:lnTo>
                  <a:lnTo>
                    <a:pt x="252" y="485"/>
                  </a:lnTo>
                  <a:lnTo>
                    <a:pt x="254" y="487"/>
                  </a:lnTo>
                  <a:lnTo>
                    <a:pt x="254" y="482"/>
                  </a:lnTo>
                  <a:lnTo>
                    <a:pt x="252" y="478"/>
                  </a:lnTo>
                  <a:lnTo>
                    <a:pt x="252" y="476"/>
                  </a:lnTo>
                  <a:lnTo>
                    <a:pt x="254" y="476"/>
                  </a:lnTo>
                  <a:lnTo>
                    <a:pt x="256" y="478"/>
                  </a:lnTo>
                  <a:lnTo>
                    <a:pt x="256" y="480"/>
                  </a:lnTo>
                  <a:lnTo>
                    <a:pt x="256" y="482"/>
                  </a:lnTo>
                  <a:lnTo>
                    <a:pt x="259" y="487"/>
                  </a:lnTo>
                  <a:lnTo>
                    <a:pt x="261" y="489"/>
                  </a:lnTo>
                  <a:lnTo>
                    <a:pt x="261" y="492"/>
                  </a:lnTo>
                  <a:lnTo>
                    <a:pt x="266" y="494"/>
                  </a:lnTo>
                  <a:lnTo>
                    <a:pt x="268" y="501"/>
                  </a:lnTo>
                  <a:lnTo>
                    <a:pt x="270" y="499"/>
                  </a:lnTo>
                  <a:lnTo>
                    <a:pt x="268" y="494"/>
                  </a:lnTo>
                  <a:lnTo>
                    <a:pt x="268" y="487"/>
                  </a:lnTo>
                  <a:lnTo>
                    <a:pt x="270" y="485"/>
                  </a:lnTo>
                  <a:lnTo>
                    <a:pt x="270" y="487"/>
                  </a:lnTo>
                  <a:lnTo>
                    <a:pt x="272" y="494"/>
                  </a:lnTo>
                  <a:lnTo>
                    <a:pt x="270" y="496"/>
                  </a:lnTo>
                  <a:lnTo>
                    <a:pt x="272" y="499"/>
                  </a:lnTo>
                  <a:lnTo>
                    <a:pt x="272" y="501"/>
                  </a:lnTo>
                  <a:lnTo>
                    <a:pt x="275" y="501"/>
                  </a:lnTo>
                  <a:lnTo>
                    <a:pt x="277" y="499"/>
                  </a:lnTo>
                  <a:lnTo>
                    <a:pt x="275" y="499"/>
                  </a:lnTo>
                  <a:lnTo>
                    <a:pt x="275" y="496"/>
                  </a:lnTo>
                  <a:lnTo>
                    <a:pt x="277" y="496"/>
                  </a:lnTo>
                  <a:lnTo>
                    <a:pt x="279" y="501"/>
                  </a:lnTo>
                  <a:lnTo>
                    <a:pt x="279" y="503"/>
                  </a:lnTo>
                  <a:lnTo>
                    <a:pt x="279" y="503"/>
                  </a:lnTo>
                  <a:lnTo>
                    <a:pt x="279" y="501"/>
                  </a:lnTo>
                  <a:lnTo>
                    <a:pt x="282" y="501"/>
                  </a:lnTo>
                  <a:lnTo>
                    <a:pt x="282" y="506"/>
                  </a:lnTo>
                  <a:lnTo>
                    <a:pt x="284" y="508"/>
                  </a:lnTo>
                  <a:lnTo>
                    <a:pt x="286" y="508"/>
                  </a:lnTo>
                  <a:lnTo>
                    <a:pt x="288" y="506"/>
                  </a:lnTo>
                  <a:lnTo>
                    <a:pt x="288" y="510"/>
                  </a:lnTo>
                  <a:lnTo>
                    <a:pt x="286" y="512"/>
                  </a:lnTo>
                  <a:lnTo>
                    <a:pt x="288" y="517"/>
                  </a:lnTo>
                  <a:lnTo>
                    <a:pt x="291" y="519"/>
                  </a:lnTo>
                  <a:lnTo>
                    <a:pt x="295" y="522"/>
                  </a:lnTo>
                  <a:lnTo>
                    <a:pt x="295" y="517"/>
                  </a:lnTo>
                  <a:lnTo>
                    <a:pt x="293" y="517"/>
                  </a:lnTo>
                  <a:lnTo>
                    <a:pt x="293" y="512"/>
                  </a:lnTo>
                  <a:lnTo>
                    <a:pt x="291" y="506"/>
                  </a:lnTo>
                  <a:lnTo>
                    <a:pt x="295" y="506"/>
                  </a:lnTo>
                  <a:lnTo>
                    <a:pt x="295" y="508"/>
                  </a:lnTo>
                  <a:lnTo>
                    <a:pt x="300" y="508"/>
                  </a:lnTo>
                  <a:lnTo>
                    <a:pt x="300" y="508"/>
                  </a:lnTo>
                  <a:lnTo>
                    <a:pt x="300" y="503"/>
                  </a:lnTo>
                  <a:lnTo>
                    <a:pt x="300" y="501"/>
                  </a:lnTo>
                  <a:lnTo>
                    <a:pt x="300" y="494"/>
                  </a:lnTo>
                  <a:lnTo>
                    <a:pt x="298" y="487"/>
                  </a:lnTo>
                  <a:lnTo>
                    <a:pt x="300" y="480"/>
                  </a:lnTo>
                  <a:lnTo>
                    <a:pt x="300" y="476"/>
                  </a:lnTo>
                  <a:lnTo>
                    <a:pt x="300" y="482"/>
                  </a:lnTo>
                  <a:lnTo>
                    <a:pt x="300" y="485"/>
                  </a:lnTo>
                  <a:lnTo>
                    <a:pt x="302" y="489"/>
                  </a:lnTo>
                  <a:lnTo>
                    <a:pt x="307" y="496"/>
                  </a:lnTo>
                  <a:lnTo>
                    <a:pt x="307" y="494"/>
                  </a:lnTo>
                  <a:lnTo>
                    <a:pt x="307" y="489"/>
                  </a:lnTo>
                  <a:lnTo>
                    <a:pt x="309" y="487"/>
                  </a:lnTo>
                  <a:lnTo>
                    <a:pt x="309" y="480"/>
                  </a:lnTo>
                  <a:lnTo>
                    <a:pt x="311" y="480"/>
                  </a:lnTo>
                  <a:lnTo>
                    <a:pt x="309" y="478"/>
                  </a:lnTo>
                  <a:lnTo>
                    <a:pt x="307" y="471"/>
                  </a:lnTo>
                  <a:lnTo>
                    <a:pt x="304" y="466"/>
                  </a:lnTo>
                  <a:lnTo>
                    <a:pt x="302" y="466"/>
                  </a:lnTo>
                  <a:lnTo>
                    <a:pt x="304" y="464"/>
                  </a:lnTo>
                  <a:lnTo>
                    <a:pt x="302" y="459"/>
                  </a:lnTo>
                  <a:lnTo>
                    <a:pt x="300" y="455"/>
                  </a:lnTo>
                  <a:lnTo>
                    <a:pt x="304" y="455"/>
                  </a:lnTo>
                  <a:lnTo>
                    <a:pt x="304" y="455"/>
                  </a:lnTo>
                  <a:lnTo>
                    <a:pt x="307" y="452"/>
                  </a:lnTo>
                  <a:lnTo>
                    <a:pt x="307" y="450"/>
                  </a:lnTo>
                  <a:lnTo>
                    <a:pt x="304" y="450"/>
                  </a:lnTo>
                  <a:lnTo>
                    <a:pt x="300" y="452"/>
                  </a:lnTo>
                  <a:lnTo>
                    <a:pt x="298" y="450"/>
                  </a:lnTo>
                  <a:lnTo>
                    <a:pt x="298" y="448"/>
                  </a:lnTo>
                  <a:lnTo>
                    <a:pt x="298" y="446"/>
                  </a:lnTo>
                  <a:lnTo>
                    <a:pt x="300" y="443"/>
                  </a:lnTo>
                  <a:lnTo>
                    <a:pt x="302" y="441"/>
                  </a:lnTo>
                  <a:lnTo>
                    <a:pt x="300" y="436"/>
                  </a:lnTo>
                  <a:lnTo>
                    <a:pt x="298" y="436"/>
                  </a:lnTo>
                  <a:lnTo>
                    <a:pt x="298" y="439"/>
                  </a:lnTo>
                  <a:lnTo>
                    <a:pt x="295" y="441"/>
                  </a:lnTo>
                  <a:lnTo>
                    <a:pt x="295" y="439"/>
                  </a:lnTo>
                  <a:lnTo>
                    <a:pt x="295" y="441"/>
                  </a:lnTo>
                  <a:lnTo>
                    <a:pt x="288" y="441"/>
                  </a:lnTo>
                  <a:lnTo>
                    <a:pt x="288" y="439"/>
                  </a:lnTo>
                  <a:lnTo>
                    <a:pt x="293" y="439"/>
                  </a:lnTo>
                  <a:lnTo>
                    <a:pt x="293" y="436"/>
                  </a:lnTo>
                  <a:lnTo>
                    <a:pt x="291" y="434"/>
                  </a:lnTo>
                  <a:lnTo>
                    <a:pt x="291" y="429"/>
                  </a:lnTo>
                  <a:lnTo>
                    <a:pt x="288" y="427"/>
                  </a:lnTo>
                  <a:lnTo>
                    <a:pt x="286" y="429"/>
                  </a:lnTo>
                  <a:lnTo>
                    <a:pt x="286" y="434"/>
                  </a:lnTo>
                  <a:lnTo>
                    <a:pt x="286" y="436"/>
                  </a:lnTo>
                  <a:lnTo>
                    <a:pt x="284" y="434"/>
                  </a:lnTo>
                  <a:lnTo>
                    <a:pt x="284" y="429"/>
                  </a:lnTo>
                  <a:lnTo>
                    <a:pt x="284" y="427"/>
                  </a:lnTo>
                  <a:lnTo>
                    <a:pt x="282" y="427"/>
                  </a:lnTo>
                  <a:lnTo>
                    <a:pt x="282" y="422"/>
                  </a:lnTo>
                  <a:lnTo>
                    <a:pt x="282" y="422"/>
                  </a:lnTo>
                  <a:lnTo>
                    <a:pt x="279" y="422"/>
                  </a:lnTo>
                  <a:lnTo>
                    <a:pt x="282" y="422"/>
                  </a:lnTo>
                  <a:lnTo>
                    <a:pt x="279" y="420"/>
                  </a:lnTo>
                  <a:lnTo>
                    <a:pt x="277" y="418"/>
                  </a:lnTo>
                  <a:lnTo>
                    <a:pt x="279" y="418"/>
                  </a:lnTo>
                  <a:lnTo>
                    <a:pt x="282" y="416"/>
                  </a:lnTo>
                  <a:lnTo>
                    <a:pt x="284" y="416"/>
                  </a:lnTo>
                  <a:lnTo>
                    <a:pt x="282" y="413"/>
                  </a:lnTo>
                  <a:lnTo>
                    <a:pt x="279" y="413"/>
                  </a:lnTo>
                  <a:lnTo>
                    <a:pt x="277" y="411"/>
                  </a:lnTo>
                  <a:lnTo>
                    <a:pt x="279" y="409"/>
                  </a:lnTo>
                  <a:lnTo>
                    <a:pt x="284" y="406"/>
                  </a:lnTo>
                  <a:lnTo>
                    <a:pt x="284" y="406"/>
                  </a:lnTo>
                  <a:lnTo>
                    <a:pt x="282" y="404"/>
                  </a:lnTo>
                  <a:lnTo>
                    <a:pt x="275" y="404"/>
                  </a:lnTo>
                  <a:lnTo>
                    <a:pt x="275" y="406"/>
                  </a:lnTo>
                  <a:lnTo>
                    <a:pt x="272" y="409"/>
                  </a:lnTo>
                  <a:lnTo>
                    <a:pt x="266" y="409"/>
                  </a:lnTo>
                  <a:lnTo>
                    <a:pt x="268" y="406"/>
                  </a:lnTo>
                  <a:lnTo>
                    <a:pt x="275" y="402"/>
                  </a:lnTo>
                  <a:lnTo>
                    <a:pt x="277" y="399"/>
                  </a:lnTo>
                  <a:lnTo>
                    <a:pt x="277" y="397"/>
                  </a:lnTo>
                  <a:lnTo>
                    <a:pt x="272" y="397"/>
                  </a:lnTo>
                  <a:lnTo>
                    <a:pt x="270" y="397"/>
                  </a:lnTo>
                  <a:lnTo>
                    <a:pt x="272" y="395"/>
                  </a:lnTo>
                  <a:lnTo>
                    <a:pt x="272" y="392"/>
                  </a:lnTo>
                  <a:lnTo>
                    <a:pt x="270" y="392"/>
                  </a:lnTo>
                  <a:lnTo>
                    <a:pt x="270" y="390"/>
                  </a:lnTo>
                  <a:lnTo>
                    <a:pt x="270" y="388"/>
                  </a:lnTo>
                  <a:lnTo>
                    <a:pt x="272" y="383"/>
                  </a:lnTo>
                  <a:lnTo>
                    <a:pt x="268" y="383"/>
                  </a:lnTo>
                  <a:lnTo>
                    <a:pt x="263" y="381"/>
                  </a:lnTo>
                  <a:lnTo>
                    <a:pt x="259" y="381"/>
                  </a:lnTo>
                  <a:lnTo>
                    <a:pt x="256" y="379"/>
                  </a:lnTo>
                  <a:lnTo>
                    <a:pt x="261" y="379"/>
                  </a:lnTo>
                  <a:lnTo>
                    <a:pt x="266" y="379"/>
                  </a:lnTo>
                  <a:lnTo>
                    <a:pt x="268" y="376"/>
                  </a:lnTo>
                  <a:lnTo>
                    <a:pt x="268" y="379"/>
                  </a:lnTo>
                  <a:lnTo>
                    <a:pt x="270" y="381"/>
                  </a:lnTo>
                  <a:lnTo>
                    <a:pt x="272" y="381"/>
                  </a:lnTo>
                  <a:lnTo>
                    <a:pt x="277" y="383"/>
                  </a:lnTo>
                  <a:lnTo>
                    <a:pt x="277" y="386"/>
                  </a:lnTo>
                  <a:lnTo>
                    <a:pt x="275" y="388"/>
                  </a:lnTo>
                  <a:lnTo>
                    <a:pt x="275" y="390"/>
                  </a:lnTo>
                  <a:lnTo>
                    <a:pt x="279" y="395"/>
                  </a:lnTo>
                  <a:lnTo>
                    <a:pt x="282" y="395"/>
                  </a:lnTo>
                  <a:lnTo>
                    <a:pt x="282" y="392"/>
                  </a:lnTo>
                  <a:lnTo>
                    <a:pt x="284" y="395"/>
                  </a:lnTo>
                  <a:lnTo>
                    <a:pt x="288" y="395"/>
                  </a:lnTo>
                  <a:lnTo>
                    <a:pt x="291" y="392"/>
                  </a:lnTo>
                  <a:lnTo>
                    <a:pt x="291" y="392"/>
                  </a:lnTo>
                  <a:lnTo>
                    <a:pt x="288" y="390"/>
                  </a:lnTo>
                  <a:lnTo>
                    <a:pt x="288" y="388"/>
                  </a:lnTo>
                  <a:lnTo>
                    <a:pt x="288" y="386"/>
                  </a:lnTo>
                  <a:lnTo>
                    <a:pt x="286" y="383"/>
                  </a:lnTo>
                  <a:lnTo>
                    <a:pt x="284" y="381"/>
                  </a:lnTo>
                  <a:lnTo>
                    <a:pt x="284" y="379"/>
                  </a:lnTo>
                  <a:lnTo>
                    <a:pt x="284" y="376"/>
                  </a:lnTo>
                  <a:lnTo>
                    <a:pt x="282" y="374"/>
                  </a:lnTo>
                  <a:lnTo>
                    <a:pt x="282" y="374"/>
                  </a:lnTo>
                  <a:lnTo>
                    <a:pt x="284" y="374"/>
                  </a:lnTo>
                  <a:lnTo>
                    <a:pt x="286" y="379"/>
                  </a:lnTo>
                  <a:lnTo>
                    <a:pt x="286" y="381"/>
                  </a:lnTo>
                  <a:lnTo>
                    <a:pt x="291" y="381"/>
                  </a:lnTo>
                  <a:lnTo>
                    <a:pt x="288" y="379"/>
                  </a:lnTo>
                  <a:lnTo>
                    <a:pt x="291" y="379"/>
                  </a:lnTo>
                  <a:lnTo>
                    <a:pt x="293" y="379"/>
                  </a:lnTo>
                  <a:lnTo>
                    <a:pt x="293" y="374"/>
                  </a:lnTo>
                  <a:lnTo>
                    <a:pt x="291" y="372"/>
                  </a:lnTo>
                  <a:lnTo>
                    <a:pt x="286" y="369"/>
                  </a:lnTo>
                  <a:lnTo>
                    <a:pt x="291" y="369"/>
                  </a:lnTo>
                  <a:lnTo>
                    <a:pt x="291" y="372"/>
                  </a:lnTo>
                  <a:lnTo>
                    <a:pt x="293" y="372"/>
                  </a:lnTo>
                  <a:lnTo>
                    <a:pt x="298" y="372"/>
                  </a:lnTo>
                  <a:lnTo>
                    <a:pt x="295" y="369"/>
                  </a:lnTo>
                  <a:lnTo>
                    <a:pt x="295" y="367"/>
                  </a:lnTo>
                  <a:lnTo>
                    <a:pt x="298" y="367"/>
                  </a:lnTo>
                  <a:lnTo>
                    <a:pt x="298" y="369"/>
                  </a:lnTo>
                  <a:lnTo>
                    <a:pt x="300" y="369"/>
                  </a:lnTo>
                  <a:lnTo>
                    <a:pt x="300" y="372"/>
                  </a:lnTo>
                  <a:lnTo>
                    <a:pt x="300" y="372"/>
                  </a:lnTo>
                  <a:lnTo>
                    <a:pt x="298" y="376"/>
                  </a:lnTo>
                  <a:lnTo>
                    <a:pt x="300" y="376"/>
                  </a:lnTo>
                  <a:lnTo>
                    <a:pt x="300" y="376"/>
                  </a:lnTo>
                  <a:lnTo>
                    <a:pt x="302" y="379"/>
                  </a:lnTo>
                  <a:lnTo>
                    <a:pt x="302" y="381"/>
                  </a:lnTo>
                  <a:lnTo>
                    <a:pt x="300" y="381"/>
                  </a:lnTo>
                  <a:lnTo>
                    <a:pt x="300" y="383"/>
                  </a:lnTo>
                  <a:lnTo>
                    <a:pt x="302" y="383"/>
                  </a:lnTo>
                  <a:lnTo>
                    <a:pt x="304" y="383"/>
                  </a:lnTo>
                  <a:lnTo>
                    <a:pt x="304" y="386"/>
                  </a:lnTo>
                  <a:lnTo>
                    <a:pt x="304" y="388"/>
                  </a:lnTo>
                  <a:lnTo>
                    <a:pt x="304" y="388"/>
                  </a:lnTo>
                  <a:lnTo>
                    <a:pt x="307" y="390"/>
                  </a:lnTo>
                  <a:lnTo>
                    <a:pt x="309" y="388"/>
                  </a:lnTo>
                  <a:lnTo>
                    <a:pt x="316" y="383"/>
                  </a:lnTo>
                  <a:lnTo>
                    <a:pt x="321" y="379"/>
                  </a:lnTo>
                  <a:lnTo>
                    <a:pt x="321" y="381"/>
                  </a:lnTo>
                  <a:lnTo>
                    <a:pt x="318" y="383"/>
                  </a:lnTo>
                  <a:lnTo>
                    <a:pt x="318" y="386"/>
                  </a:lnTo>
                  <a:lnTo>
                    <a:pt x="314" y="388"/>
                  </a:lnTo>
                  <a:lnTo>
                    <a:pt x="309" y="392"/>
                  </a:lnTo>
                  <a:lnTo>
                    <a:pt x="307" y="395"/>
                  </a:lnTo>
                  <a:lnTo>
                    <a:pt x="311" y="397"/>
                  </a:lnTo>
                  <a:lnTo>
                    <a:pt x="314" y="395"/>
                  </a:lnTo>
                  <a:lnTo>
                    <a:pt x="318" y="392"/>
                  </a:lnTo>
                  <a:lnTo>
                    <a:pt x="323" y="392"/>
                  </a:lnTo>
                  <a:lnTo>
                    <a:pt x="327" y="390"/>
                  </a:lnTo>
                  <a:lnTo>
                    <a:pt x="327" y="386"/>
                  </a:lnTo>
                  <a:lnTo>
                    <a:pt x="330" y="386"/>
                  </a:lnTo>
                  <a:lnTo>
                    <a:pt x="334" y="383"/>
                  </a:lnTo>
                  <a:lnTo>
                    <a:pt x="337" y="383"/>
                  </a:lnTo>
                  <a:lnTo>
                    <a:pt x="337" y="383"/>
                  </a:lnTo>
                  <a:lnTo>
                    <a:pt x="334" y="386"/>
                  </a:lnTo>
                  <a:lnTo>
                    <a:pt x="332" y="388"/>
                  </a:lnTo>
                  <a:lnTo>
                    <a:pt x="330" y="390"/>
                  </a:lnTo>
                  <a:lnTo>
                    <a:pt x="327" y="392"/>
                  </a:lnTo>
                  <a:lnTo>
                    <a:pt x="325" y="395"/>
                  </a:lnTo>
                  <a:lnTo>
                    <a:pt x="321" y="397"/>
                  </a:lnTo>
                  <a:lnTo>
                    <a:pt x="318" y="397"/>
                  </a:lnTo>
                  <a:lnTo>
                    <a:pt x="316" y="402"/>
                  </a:lnTo>
                  <a:lnTo>
                    <a:pt x="314" y="404"/>
                  </a:lnTo>
                  <a:lnTo>
                    <a:pt x="316" y="404"/>
                  </a:lnTo>
                  <a:lnTo>
                    <a:pt x="318" y="402"/>
                  </a:lnTo>
                  <a:lnTo>
                    <a:pt x="321" y="402"/>
                  </a:lnTo>
                  <a:lnTo>
                    <a:pt x="323" y="404"/>
                  </a:lnTo>
                  <a:lnTo>
                    <a:pt x="321" y="404"/>
                  </a:lnTo>
                  <a:lnTo>
                    <a:pt x="318" y="406"/>
                  </a:lnTo>
                  <a:lnTo>
                    <a:pt x="316" y="406"/>
                  </a:lnTo>
                  <a:lnTo>
                    <a:pt x="316" y="409"/>
                  </a:lnTo>
                  <a:lnTo>
                    <a:pt x="318" y="409"/>
                  </a:lnTo>
                  <a:lnTo>
                    <a:pt x="321" y="409"/>
                  </a:lnTo>
                  <a:lnTo>
                    <a:pt x="323" y="409"/>
                  </a:lnTo>
                  <a:lnTo>
                    <a:pt x="321" y="411"/>
                  </a:lnTo>
                  <a:lnTo>
                    <a:pt x="316" y="411"/>
                  </a:lnTo>
                  <a:lnTo>
                    <a:pt x="316" y="413"/>
                  </a:lnTo>
                  <a:lnTo>
                    <a:pt x="316" y="416"/>
                  </a:lnTo>
                  <a:lnTo>
                    <a:pt x="318" y="416"/>
                  </a:lnTo>
                  <a:lnTo>
                    <a:pt x="321" y="416"/>
                  </a:lnTo>
                  <a:lnTo>
                    <a:pt x="325" y="416"/>
                  </a:lnTo>
                  <a:lnTo>
                    <a:pt x="325" y="416"/>
                  </a:lnTo>
                  <a:lnTo>
                    <a:pt x="323" y="418"/>
                  </a:lnTo>
                  <a:lnTo>
                    <a:pt x="323" y="418"/>
                  </a:lnTo>
                  <a:lnTo>
                    <a:pt x="318" y="420"/>
                  </a:lnTo>
                  <a:lnTo>
                    <a:pt x="318" y="420"/>
                  </a:lnTo>
                  <a:lnTo>
                    <a:pt x="318" y="422"/>
                  </a:lnTo>
                  <a:lnTo>
                    <a:pt x="321" y="425"/>
                  </a:lnTo>
                  <a:lnTo>
                    <a:pt x="321" y="427"/>
                  </a:lnTo>
                  <a:lnTo>
                    <a:pt x="321" y="429"/>
                  </a:lnTo>
                  <a:lnTo>
                    <a:pt x="323" y="427"/>
                  </a:lnTo>
                  <a:lnTo>
                    <a:pt x="325" y="422"/>
                  </a:lnTo>
                  <a:lnTo>
                    <a:pt x="327" y="420"/>
                  </a:lnTo>
                  <a:lnTo>
                    <a:pt x="327" y="420"/>
                  </a:lnTo>
                  <a:lnTo>
                    <a:pt x="327" y="422"/>
                  </a:lnTo>
                  <a:lnTo>
                    <a:pt x="327" y="425"/>
                  </a:lnTo>
                  <a:lnTo>
                    <a:pt x="325" y="425"/>
                  </a:lnTo>
                  <a:lnTo>
                    <a:pt x="325" y="427"/>
                  </a:lnTo>
                  <a:lnTo>
                    <a:pt x="327" y="429"/>
                  </a:lnTo>
                  <a:lnTo>
                    <a:pt x="325" y="429"/>
                  </a:lnTo>
                  <a:lnTo>
                    <a:pt x="327" y="432"/>
                  </a:lnTo>
                  <a:lnTo>
                    <a:pt x="330" y="432"/>
                  </a:lnTo>
                  <a:lnTo>
                    <a:pt x="330" y="432"/>
                  </a:lnTo>
                  <a:lnTo>
                    <a:pt x="332" y="429"/>
                  </a:lnTo>
                  <a:lnTo>
                    <a:pt x="334" y="429"/>
                  </a:lnTo>
                  <a:lnTo>
                    <a:pt x="334" y="432"/>
                  </a:lnTo>
                  <a:lnTo>
                    <a:pt x="332" y="434"/>
                  </a:lnTo>
                  <a:lnTo>
                    <a:pt x="332" y="434"/>
                  </a:lnTo>
                  <a:lnTo>
                    <a:pt x="334" y="434"/>
                  </a:lnTo>
                  <a:lnTo>
                    <a:pt x="334" y="436"/>
                  </a:lnTo>
                  <a:lnTo>
                    <a:pt x="334" y="439"/>
                  </a:lnTo>
                  <a:lnTo>
                    <a:pt x="337" y="439"/>
                  </a:lnTo>
                  <a:lnTo>
                    <a:pt x="337" y="441"/>
                  </a:lnTo>
                  <a:lnTo>
                    <a:pt x="339" y="439"/>
                  </a:lnTo>
                  <a:lnTo>
                    <a:pt x="341" y="436"/>
                  </a:lnTo>
                  <a:lnTo>
                    <a:pt x="343" y="434"/>
                  </a:lnTo>
                  <a:lnTo>
                    <a:pt x="341" y="432"/>
                  </a:lnTo>
                  <a:lnTo>
                    <a:pt x="339" y="429"/>
                  </a:lnTo>
                  <a:lnTo>
                    <a:pt x="341" y="429"/>
                  </a:lnTo>
                  <a:lnTo>
                    <a:pt x="341" y="429"/>
                  </a:lnTo>
                  <a:lnTo>
                    <a:pt x="343" y="429"/>
                  </a:lnTo>
                  <a:lnTo>
                    <a:pt x="343" y="427"/>
                  </a:lnTo>
                  <a:lnTo>
                    <a:pt x="341" y="425"/>
                  </a:lnTo>
                  <a:lnTo>
                    <a:pt x="343" y="422"/>
                  </a:lnTo>
                  <a:lnTo>
                    <a:pt x="343" y="422"/>
                  </a:lnTo>
                  <a:lnTo>
                    <a:pt x="343" y="420"/>
                  </a:lnTo>
                  <a:lnTo>
                    <a:pt x="343" y="418"/>
                  </a:lnTo>
                  <a:lnTo>
                    <a:pt x="343" y="418"/>
                  </a:lnTo>
                  <a:lnTo>
                    <a:pt x="341" y="416"/>
                  </a:lnTo>
                  <a:lnTo>
                    <a:pt x="341" y="416"/>
                  </a:lnTo>
                  <a:lnTo>
                    <a:pt x="341" y="416"/>
                  </a:lnTo>
                  <a:lnTo>
                    <a:pt x="343" y="416"/>
                  </a:lnTo>
                  <a:lnTo>
                    <a:pt x="346" y="416"/>
                  </a:lnTo>
                  <a:lnTo>
                    <a:pt x="346" y="413"/>
                  </a:lnTo>
                  <a:lnTo>
                    <a:pt x="343" y="413"/>
                  </a:lnTo>
                  <a:lnTo>
                    <a:pt x="341" y="411"/>
                  </a:lnTo>
                  <a:lnTo>
                    <a:pt x="343" y="411"/>
                  </a:lnTo>
                  <a:lnTo>
                    <a:pt x="346" y="409"/>
                  </a:lnTo>
                  <a:lnTo>
                    <a:pt x="346" y="404"/>
                  </a:lnTo>
                  <a:lnTo>
                    <a:pt x="346" y="402"/>
                  </a:lnTo>
                  <a:lnTo>
                    <a:pt x="348" y="404"/>
                  </a:lnTo>
                  <a:lnTo>
                    <a:pt x="348" y="406"/>
                  </a:lnTo>
                  <a:lnTo>
                    <a:pt x="350" y="409"/>
                  </a:lnTo>
                  <a:lnTo>
                    <a:pt x="348" y="413"/>
                  </a:lnTo>
                  <a:lnTo>
                    <a:pt x="350" y="413"/>
                  </a:lnTo>
                  <a:lnTo>
                    <a:pt x="353" y="413"/>
                  </a:lnTo>
                  <a:lnTo>
                    <a:pt x="353" y="411"/>
                  </a:lnTo>
                  <a:lnTo>
                    <a:pt x="355" y="409"/>
                  </a:lnTo>
                  <a:lnTo>
                    <a:pt x="355" y="413"/>
                  </a:lnTo>
                  <a:lnTo>
                    <a:pt x="357" y="416"/>
                  </a:lnTo>
                  <a:lnTo>
                    <a:pt x="357" y="416"/>
                  </a:lnTo>
                  <a:lnTo>
                    <a:pt x="359" y="413"/>
                  </a:lnTo>
                  <a:lnTo>
                    <a:pt x="359" y="409"/>
                  </a:lnTo>
                  <a:lnTo>
                    <a:pt x="359" y="406"/>
                  </a:lnTo>
                  <a:lnTo>
                    <a:pt x="357" y="404"/>
                  </a:lnTo>
                  <a:lnTo>
                    <a:pt x="357" y="404"/>
                  </a:lnTo>
                  <a:lnTo>
                    <a:pt x="359" y="404"/>
                  </a:lnTo>
                  <a:lnTo>
                    <a:pt x="362" y="406"/>
                  </a:lnTo>
                  <a:lnTo>
                    <a:pt x="364" y="409"/>
                  </a:lnTo>
                  <a:lnTo>
                    <a:pt x="366" y="409"/>
                  </a:lnTo>
                  <a:lnTo>
                    <a:pt x="366" y="406"/>
                  </a:lnTo>
                  <a:lnTo>
                    <a:pt x="366" y="402"/>
                  </a:lnTo>
                  <a:lnTo>
                    <a:pt x="366" y="399"/>
                  </a:lnTo>
                  <a:lnTo>
                    <a:pt x="362" y="397"/>
                  </a:lnTo>
                  <a:lnTo>
                    <a:pt x="359" y="395"/>
                  </a:lnTo>
                  <a:lnTo>
                    <a:pt x="362" y="395"/>
                  </a:lnTo>
                  <a:lnTo>
                    <a:pt x="364" y="397"/>
                  </a:lnTo>
                  <a:lnTo>
                    <a:pt x="366" y="399"/>
                  </a:lnTo>
                  <a:lnTo>
                    <a:pt x="369" y="402"/>
                  </a:lnTo>
                  <a:lnTo>
                    <a:pt x="373" y="402"/>
                  </a:lnTo>
                  <a:lnTo>
                    <a:pt x="375" y="399"/>
                  </a:lnTo>
                  <a:lnTo>
                    <a:pt x="375" y="397"/>
                  </a:lnTo>
                  <a:lnTo>
                    <a:pt x="373" y="395"/>
                  </a:lnTo>
                  <a:lnTo>
                    <a:pt x="371" y="392"/>
                  </a:lnTo>
                  <a:lnTo>
                    <a:pt x="366" y="392"/>
                  </a:lnTo>
                  <a:lnTo>
                    <a:pt x="364" y="392"/>
                  </a:lnTo>
                  <a:lnTo>
                    <a:pt x="364" y="388"/>
                  </a:lnTo>
                  <a:lnTo>
                    <a:pt x="366" y="390"/>
                  </a:lnTo>
                  <a:lnTo>
                    <a:pt x="369" y="392"/>
                  </a:lnTo>
                  <a:lnTo>
                    <a:pt x="371" y="392"/>
                  </a:lnTo>
                  <a:lnTo>
                    <a:pt x="371" y="390"/>
                  </a:lnTo>
                  <a:lnTo>
                    <a:pt x="371" y="388"/>
                  </a:lnTo>
                  <a:lnTo>
                    <a:pt x="369" y="386"/>
                  </a:lnTo>
                  <a:lnTo>
                    <a:pt x="369" y="383"/>
                  </a:lnTo>
                  <a:lnTo>
                    <a:pt x="371" y="383"/>
                  </a:lnTo>
                  <a:lnTo>
                    <a:pt x="371" y="383"/>
                  </a:lnTo>
                  <a:lnTo>
                    <a:pt x="373" y="386"/>
                  </a:lnTo>
                  <a:lnTo>
                    <a:pt x="373" y="388"/>
                  </a:lnTo>
                  <a:lnTo>
                    <a:pt x="373" y="390"/>
                  </a:lnTo>
                  <a:lnTo>
                    <a:pt x="375" y="390"/>
                  </a:lnTo>
                  <a:lnTo>
                    <a:pt x="380" y="392"/>
                  </a:lnTo>
                  <a:lnTo>
                    <a:pt x="382" y="390"/>
                  </a:lnTo>
                  <a:lnTo>
                    <a:pt x="387" y="390"/>
                  </a:lnTo>
                  <a:lnTo>
                    <a:pt x="389" y="388"/>
                  </a:lnTo>
                  <a:lnTo>
                    <a:pt x="387" y="388"/>
                  </a:lnTo>
                  <a:lnTo>
                    <a:pt x="387" y="388"/>
                  </a:lnTo>
                  <a:lnTo>
                    <a:pt x="380" y="388"/>
                  </a:lnTo>
                  <a:lnTo>
                    <a:pt x="380" y="386"/>
                  </a:lnTo>
                  <a:lnTo>
                    <a:pt x="382" y="386"/>
                  </a:lnTo>
                  <a:lnTo>
                    <a:pt x="385" y="386"/>
                  </a:lnTo>
                  <a:lnTo>
                    <a:pt x="387" y="386"/>
                  </a:lnTo>
                  <a:lnTo>
                    <a:pt x="385" y="383"/>
                  </a:lnTo>
                  <a:lnTo>
                    <a:pt x="385" y="381"/>
                  </a:lnTo>
                  <a:lnTo>
                    <a:pt x="385" y="381"/>
                  </a:lnTo>
                  <a:lnTo>
                    <a:pt x="385" y="379"/>
                  </a:lnTo>
                  <a:lnTo>
                    <a:pt x="382" y="379"/>
                  </a:lnTo>
                  <a:lnTo>
                    <a:pt x="380" y="379"/>
                  </a:lnTo>
                  <a:lnTo>
                    <a:pt x="382" y="376"/>
                  </a:lnTo>
                  <a:lnTo>
                    <a:pt x="382" y="374"/>
                  </a:lnTo>
                  <a:lnTo>
                    <a:pt x="385" y="376"/>
                  </a:lnTo>
                  <a:lnTo>
                    <a:pt x="387" y="376"/>
                  </a:lnTo>
                  <a:lnTo>
                    <a:pt x="389" y="381"/>
                  </a:lnTo>
                  <a:lnTo>
                    <a:pt x="387" y="383"/>
                  </a:lnTo>
                  <a:lnTo>
                    <a:pt x="392" y="3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61" name="Freeform 222">
              <a:extLst>
                <a:ext uri="{FF2B5EF4-FFF2-40B4-BE49-F238E27FC236}">
                  <a16:creationId xmlns:a16="http://schemas.microsoft.com/office/drawing/2014/main" id="{B7F468B0-FDE8-4F0B-94D0-7CAF0912DBC9}"/>
                </a:ext>
              </a:extLst>
            </p:cNvPr>
            <p:cNvSpPr>
              <a:spLocks/>
            </p:cNvSpPr>
            <p:nvPr/>
          </p:nvSpPr>
          <p:spPr bwMode="auto">
            <a:xfrm>
              <a:off x="9024938" y="1597025"/>
              <a:ext cx="17463" cy="33338"/>
            </a:xfrm>
            <a:custGeom>
              <a:avLst/>
              <a:gdLst>
                <a:gd name="T0" fmla="*/ 0 w 11"/>
                <a:gd name="T1" fmla="*/ 0 h 21"/>
                <a:gd name="T2" fmla="*/ 0 w 11"/>
                <a:gd name="T3" fmla="*/ 2 h 21"/>
                <a:gd name="T4" fmla="*/ 0 w 11"/>
                <a:gd name="T5" fmla="*/ 7 h 21"/>
                <a:gd name="T6" fmla="*/ 2 w 11"/>
                <a:gd name="T7" fmla="*/ 9 h 21"/>
                <a:gd name="T8" fmla="*/ 2 w 11"/>
                <a:gd name="T9" fmla="*/ 16 h 21"/>
                <a:gd name="T10" fmla="*/ 2 w 11"/>
                <a:gd name="T11" fmla="*/ 21 h 21"/>
                <a:gd name="T12" fmla="*/ 7 w 11"/>
                <a:gd name="T13" fmla="*/ 21 h 21"/>
                <a:gd name="T14" fmla="*/ 9 w 11"/>
                <a:gd name="T15" fmla="*/ 21 h 21"/>
                <a:gd name="T16" fmla="*/ 7 w 11"/>
                <a:gd name="T17" fmla="*/ 18 h 21"/>
                <a:gd name="T18" fmla="*/ 7 w 11"/>
                <a:gd name="T19" fmla="*/ 16 h 21"/>
                <a:gd name="T20" fmla="*/ 7 w 11"/>
                <a:gd name="T21" fmla="*/ 14 h 21"/>
                <a:gd name="T22" fmla="*/ 11 w 11"/>
                <a:gd name="T23" fmla="*/ 7 h 21"/>
                <a:gd name="T24" fmla="*/ 9 w 11"/>
                <a:gd name="T25" fmla="*/ 2 h 21"/>
                <a:gd name="T26" fmla="*/ 4 w 11"/>
                <a:gd name="T27" fmla="*/ 0 h 21"/>
                <a:gd name="T28" fmla="*/ 0 w 11"/>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1">
                  <a:moveTo>
                    <a:pt x="0" y="0"/>
                  </a:moveTo>
                  <a:lnTo>
                    <a:pt x="0" y="2"/>
                  </a:lnTo>
                  <a:lnTo>
                    <a:pt x="0" y="7"/>
                  </a:lnTo>
                  <a:lnTo>
                    <a:pt x="2" y="9"/>
                  </a:lnTo>
                  <a:lnTo>
                    <a:pt x="2" y="16"/>
                  </a:lnTo>
                  <a:lnTo>
                    <a:pt x="2" y="21"/>
                  </a:lnTo>
                  <a:lnTo>
                    <a:pt x="7" y="21"/>
                  </a:lnTo>
                  <a:lnTo>
                    <a:pt x="9" y="21"/>
                  </a:lnTo>
                  <a:lnTo>
                    <a:pt x="7" y="18"/>
                  </a:lnTo>
                  <a:lnTo>
                    <a:pt x="7" y="16"/>
                  </a:lnTo>
                  <a:lnTo>
                    <a:pt x="7" y="14"/>
                  </a:lnTo>
                  <a:lnTo>
                    <a:pt x="11" y="7"/>
                  </a:lnTo>
                  <a:lnTo>
                    <a:pt x="9" y="2"/>
                  </a:lnTo>
                  <a:lnTo>
                    <a:pt x="4"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62" name="Freeform 224">
              <a:extLst>
                <a:ext uri="{FF2B5EF4-FFF2-40B4-BE49-F238E27FC236}">
                  <a16:creationId xmlns:a16="http://schemas.microsoft.com/office/drawing/2014/main" id="{3998B65A-1AA1-4D9F-8077-8BC8B5785688}"/>
                </a:ext>
              </a:extLst>
            </p:cNvPr>
            <p:cNvSpPr>
              <a:spLocks/>
            </p:cNvSpPr>
            <p:nvPr/>
          </p:nvSpPr>
          <p:spPr bwMode="auto">
            <a:xfrm>
              <a:off x="9039225" y="1555750"/>
              <a:ext cx="7938" cy="15875"/>
            </a:xfrm>
            <a:custGeom>
              <a:avLst/>
              <a:gdLst>
                <a:gd name="T0" fmla="*/ 5 w 5"/>
                <a:gd name="T1" fmla="*/ 7 h 10"/>
                <a:gd name="T2" fmla="*/ 5 w 5"/>
                <a:gd name="T3" fmla="*/ 5 h 10"/>
                <a:gd name="T4" fmla="*/ 2 w 5"/>
                <a:gd name="T5" fmla="*/ 3 h 10"/>
                <a:gd name="T6" fmla="*/ 2 w 5"/>
                <a:gd name="T7" fmla="*/ 0 h 10"/>
                <a:gd name="T8" fmla="*/ 0 w 5"/>
                <a:gd name="T9" fmla="*/ 0 h 10"/>
                <a:gd name="T10" fmla="*/ 0 w 5"/>
                <a:gd name="T11" fmla="*/ 3 h 10"/>
                <a:gd name="T12" fmla="*/ 0 w 5"/>
                <a:gd name="T13" fmla="*/ 7 h 10"/>
                <a:gd name="T14" fmla="*/ 2 w 5"/>
                <a:gd name="T15" fmla="*/ 10 h 10"/>
                <a:gd name="T16" fmla="*/ 5 w 5"/>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7"/>
                  </a:moveTo>
                  <a:lnTo>
                    <a:pt x="5" y="5"/>
                  </a:lnTo>
                  <a:lnTo>
                    <a:pt x="2" y="3"/>
                  </a:lnTo>
                  <a:lnTo>
                    <a:pt x="2" y="0"/>
                  </a:lnTo>
                  <a:lnTo>
                    <a:pt x="0" y="0"/>
                  </a:lnTo>
                  <a:lnTo>
                    <a:pt x="0" y="3"/>
                  </a:lnTo>
                  <a:lnTo>
                    <a:pt x="0" y="7"/>
                  </a:lnTo>
                  <a:lnTo>
                    <a:pt x="2" y="10"/>
                  </a:lnTo>
                  <a:lnTo>
                    <a:pt x="5"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3" name="Freeform 225">
              <a:extLst>
                <a:ext uri="{FF2B5EF4-FFF2-40B4-BE49-F238E27FC236}">
                  <a16:creationId xmlns:a16="http://schemas.microsoft.com/office/drawing/2014/main" id="{0A90F134-3CDB-45D5-B236-E9B9E83C60D9}"/>
                </a:ext>
              </a:extLst>
            </p:cNvPr>
            <p:cNvSpPr>
              <a:spLocks/>
            </p:cNvSpPr>
            <p:nvPr/>
          </p:nvSpPr>
          <p:spPr bwMode="auto">
            <a:xfrm>
              <a:off x="8943975" y="1482725"/>
              <a:ext cx="80963" cy="44450"/>
            </a:xfrm>
            <a:custGeom>
              <a:avLst/>
              <a:gdLst>
                <a:gd name="T0" fmla="*/ 37 w 51"/>
                <a:gd name="T1" fmla="*/ 9 h 28"/>
                <a:gd name="T2" fmla="*/ 32 w 51"/>
                <a:gd name="T3" fmla="*/ 5 h 28"/>
                <a:gd name="T4" fmla="*/ 28 w 51"/>
                <a:gd name="T5" fmla="*/ 5 h 28"/>
                <a:gd name="T6" fmla="*/ 26 w 51"/>
                <a:gd name="T7" fmla="*/ 3 h 28"/>
                <a:gd name="T8" fmla="*/ 26 w 51"/>
                <a:gd name="T9" fmla="*/ 3 h 28"/>
                <a:gd name="T10" fmla="*/ 21 w 51"/>
                <a:gd name="T11" fmla="*/ 3 h 28"/>
                <a:gd name="T12" fmla="*/ 21 w 51"/>
                <a:gd name="T13" fmla="*/ 0 h 28"/>
                <a:gd name="T14" fmla="*/ 19 w 51"/>
                <a:gd name="T15" fmla="*/ 0 h 28"/>
                <a:gd name="T16" fmla="*/ 16 w 51"/>
                <a:gd name="T17" fmla="*/ 0 h 28"/>
                <a:gd name="T18" fmla="*/ 12 w 51"/>
                <a:gd name="T19" fmla="*/ 0 h 28"/>
                <a:gd name="T20" fmla="*/ 10 w 51"/>
                <a:gd name="T21" fmla="*/ 0 h 28"/>
                <a:gd name="T22" fmla="*/ 5 w 51"/>
                <a:gd name="T23" fmla="*/ 0 h 28"/>
                <a:gd name="T24" fmla="*/ 3 w 51"/>
                <a:gd name="T25" fmla="*/ 3 h 28"/>
                <a:gd name="T26" fmla="*/ 0 w 51"/>
                <a:gd name="T27" fmla="*/ 9 h 28"/>
                <a:gd name="T28" fmla="*/ 0 w 51"/>
                <a:gd name="T29" fmla="*/ 16 h 28"/>
                <a:gd name="T30" fmla="*/ 3 w 51"/>
                <a:gd name="T31" fmla="*/ 16 h 28"/>
                <a:gd name="T32" fmla="*/ 7 w 51"/>
                <a:gd name="T33" fmla="*/ 16 h 28"/>
                <a:gd name="T34" fmla="*/ 10 w 51"/>
                <a:gd name="T35" fmla="*/ 19 h 28"/>
                <a:gd name="T36" fmla="*/ 14 w 51"/>
                <a:gd name="T37" fmla="*/ 21 h 28"/>
                <a:gd name="T38" fmla="*/ 19 w 51"/>
                <a:gd name="T39" fmla="*/ 21 h 28"/>
                <a:gd name="T40" fmla="*/ 23 w 51"/>
                <a:gd name="T41" fmla="*/ 26 h 28"/>
                <a:gd name="T42" fmla="*/ 30 w 51"/>
                <a:gd name="T43" fmla="*/ 26 h 28"/>
                <a:gd name="T44" fmla="*/ 35 w 51"/>
                <a:gd name="T45" fmla="*/ 28 h 28"/>
                <a:gd name="T46" fmla="*/ 39 w 51"/>
                <a:gd name="T47" fmla="*/ 28 h 28"/>
                <a:gd name="T48" fmla="*/ 44 w 51"/>
                <a:gd name="T49" fmla="*/ 23 h 28"/>
                <a:gd name="T50" fmla="*/ 49 w 51"/>
                <a:gd name="T51" fmla="*/ 23 h 28"/>
                <a:gd name="T52" fmla="*/ 51 w 51"/>
                <a:gd name="T53" fmla="*/ 23 h 28"/>
                <a:gd name="T54" fmla="*/ 49 w 51"/>
                <a:gd name="T55" fmla="*/ 21 h 28"/>
                <a:gd name="T56" fmla="*/ 49 w 51"/>
                <a:gd name="T57" fmla="*/ 19 h 28"/>
                <a:gd name="T58" fmla="*/ 46 w 51"/>
                <a:gd name="T59" fmla="*/ 16 h 28"/>
                <a:gd name="T60" fmla="*/ 44 w 51"/>
                <a:gd name="T61" fmla="*/ 12 h 28"/>
                <a:gd name="T62" fmla="*/ 42 w 51"/>
                <a:gd name="T63" fmla="*/ 14 h 28"/>
                <a:gd name="T64" fmla="*/ 39 w 51"/>
                <a:gd name="T65" fmla="*/ 14 h 28"/>
                <a:gd name="T66" fmla="*/ 37 w 51"/>
                <a:gd name="T67" fmla="*/ 12 h 28"/>
                <a:gd name="T68" fmla="*/ 39 w 51"/>
                <a:gd name="T69" fmla="*/ 12 h 28"/>
                <a:gd name="T70" fmla="*/ 37 w 51"/>
                <a:gd name="T7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28">
                  <a:moveTo>
                    <a:pt x="37" y="9"/>
                  </a:moveTo>
                  <a:lnTo>
                    <a:pt x="32" y="5"/>
                  </a:lnTo>
                  <a:lnTo>
                    <a:pt x="28" y="5"/>
                  </a:lnTo>
                  <a:lnTo>
                    <a:pt x="26" y="3"/>
                  </a:lnTo>
                  <a:lnTo>
                    <a:pt x="26" y="3"/>
                  </a:lnTo>
                  <a:lnTo>
                    <a:pt x="21" y="3"/>
                  </a:lnTo>
                  <a:lnTo>
                    <a:pt x="21" y="0"/>
                  </a:lnTo>
                  <a:lnTo>
                    <a:pt x="19" y="0"/>
                  </a:lnTo>
                  <a:lnTo>
                    <a:pt x="16" y="0"/>
                  </a:lnTo>
                  <a:lnTo>
                    <a:pt x="12" y="0"/>
                  </a:lnTo>
                  <a:lnTo>
                    <a:pt x="10" y="0"/>
                  </a:lnTo>
                  <a:lnTo>
                    <a:pt x="5" y="0"/>
                  </a:lnTo>
                  <a:lnTo>
                    <a:pt x="3" y="3"/>
                  </a:lnTo>
                  <a:lnTo>
                    <a:pt x="0" y="9"/>
                  </a:lnTo>
                  <a:lnTo>
                    <a:pt x="0" y="16"/>
                  </a:lnTo>
                  <a:lnTo>
                    <a:pt x="3" y="16"/>
                  </a:lnTo>
                  <a:lnTo>
                    <a:pt x="7" y="16"/>
                  </a:lnTo>
                  <a:lnTo>
                    <a:pt x="10" y="19"/>
                  </a:lnTo>
                  <a:lnTo>
                    <a:pt x="14" y="21"/>
                  </a:lnTo>
                  <a:lnTo>
                    <a:pt x="19" y="21"/>
                  </a:lnTo>
                  <a:lnTo>
                    <a:pt x="23" y="26"/>
                  </a:lnTo>
                  <a:lnTo>
                    <a:pt x="30" y="26"/>
                  </a:lnTo>
                  <a:lnTo>
                    <a:pt x="35" y="28"/>
                  </a:lnTo>
                  <a:lnTo>
                    <a:pt x="39" y="28"/>
                  </a:lnTo>
                  <a:lnTo>
                    <a:pt x="44" y="23"/>
                  </a:lnTo>
                  <a:lnTo>
                    <a:pt x="49" y="23"/>
                  </a:lnTo>
                  <a:lnTo>
                    <a:pt x="51" y="23"/>
                  </a:lnTo>
                  <a:lnTo>
                    <a:pt x="49" y="21"/>
                  </a:lnTo>
                  <a:lnTo>
                    <a:pt x="49" y="19"/>
                  </a:lnTo>
                  <a:lnTo>
                    <a:pt x="46" y="16"/>
                  </a:lnTo>
                  <a:lnTo>
                    <a:pt x="44" y="12"/>
                  </a:lnTo>
                  <a:lnTo>
                    <a:pt x="42" y="14"/>
                  </a:lnTo>
                  <a:lnTo>
                    <a:pt x="39" y="14"/>
                  </a:lnTo>
                  <a:lnTo>
                    <a:pt x="37" y="12"/>
                  </a:lnTo>
                  <a:lnTo>
                    <a:pt x="39" y="12"/>
                  </a:lnTo>
                  <a:lnTo>
                    <a:pt x="37"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4" name="Freeform 226">
              <a:extLst>
                <a:ext uri="{FF2B5EF4-FFF2-40B4-BE49-F238E27FC236}">
                  <a16:creationId xmlns:a16="http://schemas.microsoft.com/office/drawing/2014/main" id="{246C1589-886E-46DC-B8CC-E2FAE05D05F0}"/>
                </a:ext>
              </a:extLst>
            </p:cNvPr>
            <p:cNvSpPr>
              <a:spLocks/>
            </p:cNvSpPr>
            <p:nvPr/>
          </p:nvSpPr>
          <p:spPr bwMode="auto">
            <a:xfrm>
              <a:off x="8893175" y="1538288"/>
              <a:ext cx="323850" cy="296863"/>
            </a:xfrm>
            <a:custGeom>
              <a:avLst/>
              <a:gdLst>
                <a:gd name="T0" fmla="*/ 6 w 89"/>
                <a:gd name="T1" fmla="*/ 11 h 81"/>
                <a:gd name="T2" fmla="*/ 7 w 89"/>
                <a:gd name="T3" fmla="*/ 18 h 81"/>
                <a:gd name="T4" fmla="*/ 4 w 89"/>
                <a:gd name="T5" fmla="*/ 19 h 81"/>
                <a:gd name="T6" fmla="*/ 13 w 89"/>
                <a:gd name="T7" fmla="*/ 24 h 81"/>
                <a:gd name="T8" fmla="*/ 18 w 89"/>
                <a:gd name="T9" fmla="*/ 24 h 81"/>
                <a:gd name="T10" fmla="*/ 17 w 89"/>
                <a:gd name="T11" fmla="*/ 36 h 81"/>
                <a:gd name="T12" fmla="*/ 10 w 89"/>
                <a:gd name="T13" fmla="*/ 45 h 81"/>
                <a:gd name="T14" fmla="*/ 9 w 89"/>
                <a:gd name="T15" fmla="*/ 52 h 81"/>
                <a:gd name="T16" fmla="*/ 7 w 89"/>
                <a:gd name="T17" fmla="*/ 60 h 81"/>
                <a:gd name="T18" fmla="*/ 11 w 89"/>
                <a:gd name="T19" fmla="*/ 60 h 81"/>
                <a:gd name="T20" fmla="*/ 12 w 89"/>
                <a:gd name="T21" fmla="*/ 62 h 81"/>
                <a:gd name="T22" fmla="*/ 16 w 89"/>
                <a:gd name="T23" fmla="*/ 67 h 81"/>
                <a:gd name="T24" fmla="*/ 23 w 89"/>
                <a:gd name="T25" fmla="*/ 62 h 81"/>
                <a:gd name="T26" fmla="*/ 26 w 89"/>
                <a:gd name="T27" fmla="*/ 62 h 81"/>
                <a:gd name="T28" fmla="*/ 25 w 89"/>
                <a:gd name="T29" fmla="*/ 71 h 81"/>
                <a:gd name="T30" fmla="*/ 33 w 89"/>
                <a:gd name="T31" fmla="*/ 71 h 81"/>
                <a:gd name="T32" fmla="*/ 35 w 89"/>
                <a:gd name="T33" fmla="*/ 73 h 81"/>
                <a:gd name="T34" fmla="*/ 38 w 89"/>
                <a:gd name="T35" fmla="*/ 74 h 81"/>
                <a:gd name="T36" fmla="*/ 39 w 89"/>
                <a:gd name="T37" fmla="*/ 75 h 81"/>
                <a:gd name="T38" fmla="*/ 44 w 89"/>
                <a:gd name="T39" fmla="*/ 75 h 81"/>
                <a:gd name="T40" fmla="*/ 49 w 89"/>
                <a:gd name="T41" fmla="*/ 76 h 81"/>
                <a:gd name="T42" fmla="*/ 57 w 89"/>
                <a:gd name="T43" fmla="*/ 76 h 81"/>
                <a:gd name="T44" fmla="*/ 60 w 89"/>
                <a:gd name="T45" fmla="*/ 69 h 81"/>
                <a:gd name="T46" fmla="*/ 60 w 89"/>
                <a:gd name="T47" fmla="*/ 79 h 81"/>
                <a:gd name="T48" fmla="*/ 67 w 89"/>
                <a:gd name="T49" fmla="*/ 81 h 81"/>
                <a:gd name="T50" fmla="*/ 78 w 89"/>
                <a:gd name="T51" fmla="*/ 80 h 81"/>
                <a:gd name="T52" fmla="*/ 79 w 89"/>
                <a:gd name="T53" fmla="*/ 72 h 81"/>
                <a:gd name="T54" fmla="*/ 85 w 89"/>
                <a:gd name="T55" fmla="*/ 75 h 81"/>
                <a:gd name="T56" fmla="*/ 83 w 89"/>
                <a:gd name="T57" fmla="*/ 71 h 81"/>
                <a:gd name="T58" fmla="*/ 85 w 89"/>
                <a:gd name="T59" fmla="*/ 67 h 81"/>
                <a:gd name="T60" fmla="*/ 88 w 89"/>
                <a:gd name="T61" fmla="*/ 63 h 81"/>
                <a:gd name="T62" fmla="*/ 87 w 89"/>
                <a:gd name="T63" fmla="*/ 60 h 81"/>
                <a:gd name="T64" fmla="*/ 83 w 89"/>
                <a:gd name="T65" fmla="*/ 55 h 81"/>
                <a:gd name="T66" fmla="*/ 72 w 89"/>
                <a:gd name="T67" fmla="*/ 52 h 81"/>
                <a:gd name="T68" fmla="*/ 64 w 89"/>
                <a:gd name="T69" fmla="*/ 50 h 81"/>
                <a:gd name="T70" fmla="*/ 55 w 89"/>
                <a:gd name="T71" fmla="*/ 50 h 81"/>
                <a:gd name="T72" fmla="*/ 48 w 89"/>
                <a:gd name="T73" fmla="*/ 50 h 81"/>
                <a:gd name="T74" fmla="*/ 48 w 89"/>
                <a:gd name="T75" fmla="*/ 53 h 81"/>
                <a:gd name="T76" fmla="*/ 43 w 89"/>
                <a:gd name="T77" fmla="*/ 48 h 81"/>
                <a:gd name="T78" fmla="*/ 39 w 89"/>
                <a:gd name="T79" fmla="*/ 49 h 81"/>
                <a:gd name="T80" fmla="*/ 36 w 89"/>
                <a:gd name="T81" fmla="*/ 46 h 81"/>
                <a:gd name="T82" fmla="*/ 31 w 89"/>
                <a:gd name="T83" fmla="*/ 48 h 81"/>
                <a:gd name="T84" fmla="*/ 29 w 89"/>
                <a:gd name="T85" fmla="*/ 41 h 81"/>
                <a:gd name="T86" fmla="*/ 28 w 89"/>
                <a:gd name="T87" fmla="*/ 36 h 81"/>
                <a:gd name="T88" fmla="*/ 25 w 89"/>
                <a:gd name="T89" fmla="*/ 36 h 81"/>
                <a:gd name="T90" fmla="*/ 26 w 89"/>
                <a:gd name="T91" fmla="*/ 32 h 81"/>
                <a:gd name="T92" fmla="*/ 27 w 89"/>
                <a:gd name="T93" fmla="*/ 30 h 81"/>
                <a:gd name="T94" fmla="*/ 26 w 89"/>
                <a:gd name="T95" fmla="*/ 27 h 81"/>
                <a:gd name="T96" fmla="*/ 36 w 89"/>
                <a:gd name="T97" fmla="*/ 32 h 81"/>
                <a:gd name="T98" fmla="*/ 32 w 89"/>
                <a:gd name="T99" fmla="*/ 25 h 81"/>
                <a:gd name="T100" fmla="*/ 30 w 89"/>
                <a:gd name="T101" fmla="*/ 20 h 81"/>
                <a:gd name="T102" fmla="*/ 34 w 89"/>
                <a:gd name="T103" fmla="*/ 19 h 81"/>
                <a:gd name="T104" fmla="*/ 25 w 89"/>
                <a:gd name="T105" fmla="*/ 17 h 81"/>
                <a:gd name="T106" fmla="*/ 16 w 89"/>
                <a:gd name="T107" fmla="*/ 20 h 81"/>
                <a:gd name="T108" fmla="*/ 21 w 89"/>
                <a:gd name="T109" fmla="*/ 13 h 81"/>
                <a:gd name="T110" fmla="*/ 17 w 89"/>
                <a:gd name="T111" fmla="*/ 7 h 81"/>
                <a:gd name="T112" fmla="*/ 10 w 89"/>
                <a:gd name="T113" fmla="*/ 0 h 81"/>
                <a:gd name="T114" fmla="*/ 2 w 89"/>
                <a:gd name="T115"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 h="81">
                  <a:moveTo>
                    <a:pt x="1" y="3"/>
                  </a:moveTo>
                  <a:cubicBezTo>
                    <a:pt x="0" y="5"/>
                    <a:pt x="0" y="5"/>
                    <a:pt x="0" y="5"/>
                  </a:cubicBezTo>
                  <a:cubicBezTo>
                    <a:pt x="1" y="7"/>
                    <a:pt x="1" y="7"/>
                    <a:pt x="1" y="7"/>
                  </a:cubicBezTo>
                  <a:cubicBezTo>
                    <a:pt x="3" y="8"/>
                    <a:pt x="3" y="8"/>
                    <a:pt x="3" y="8"/>
                  </a:cubicBezTo>
                  <a:cubicBezTo>
                    <a:pt x="4" y="11"/>
                    <a:pt x="4" y="11"/>
                    <a:pt x="4" y="11"/>
                  </a:cubicBezTo>
                  <a:cubicBezTo>
                    <a:pt x="6" y="11"/>
                    <a:pt x="6" y="11"/>
                    <a:pt x="6" y="11"/>
                  </a:cubicBezTo>
                  <a:cubicBezTo>
                    <a:pt x="5" y="12"/>
                    <a:pt x="5" y="12"/>
                    <a:pt x="5" y="12"/>
                  </a:cubicBezTo>
                  <a:cubicBezTo>
                    <a:pt x="3" y="12"/>
                    <a:pt x="3" y="12"/>
                    <a:pt x="3" y="12"/>
                  </a:cubicBezTo>
                  <a:cubicBezTo>
                    <a:pt x="3" y="13"/>
                    <a:pt x="3" y="13"/>
                    <a:pt x="3" y="13"/>
                  </a:cubicBezTo>
                  <a:cubicBezTo>
                    <a:pt x="5" y="16"/>
                    <a:pt x="5" y="16"/>
                    <a:pt x="5" y="16"/>
                  </a:cubicBezTo>
                  <a:cubicBezTo>
                    <a:pt x="7" y="17"/>
                    <a:pt x="7" y="17"/>
                    <a:pt x="7" y="17"/>
                  </a:cubicBezTo>
                  <a:cubicBezTo>
                    <a:pt x="7" y="18"/>
                    <a:pt x="7" y="18"/>
                    <a:pt x="7" y="18"/>
                  </a:cubicBezTo>
                  <a:cubicBezTo>
                    <a:pt x="6" y="17"/>
                    <a:pt x="6" y="17"/>
                    <a:pt x="6" y="17"/>
                  </a:cubicBezTo>
                  <a:cubicBezTo>
                    <a:pt x="3" y="17"/>
                    <a:pt x="3" y="17"/>
                    <a:pt x="3" y="17"/>
                  </a:cubicBezTo>
                  <a:cubicBezTo>
                    <a:pt x="3" y="18"/>
                    <a:pt x="3" y="18"/>
                    <a:pt x="3" y="18"/>
                  </a:cubicBezTo>
                  <a:cubicBezTo>
                    <a:pt x="2" y="19"/>
                    <a:pt x="2" y="19"/>
                    <a:pt x="2" y="19"/>
                  </a:cubicBezTo>
                  <a:cubicBezTo>
                    <a:pt x="2" y="20"/>
                    <a:pt x="2" y="20"/>
                    <a:pt x="2" y="20"/>
                  </a:cubicBezTo>
                  <a:cubicBezTo>
                    <a:pt x="4" y="19"/>
                    <a:pt x="4" y="19"/>
                    <a:pt x="4" y="19"/>
                  </a:cubicBezTo>
                  <a:cubicBezTo>
                    <a:pt x="5" y="20"/>
                    <a:pt x="5" y="20"/>
                    <a:pt x="5" y="20"/>
                  </a:cubicBezTo>
                  <a:cubicBezTo>
                    <a:pt x="8" y="19"/>
                    <a:pt x="8" y="19"/>
                    <a:pt x="8" y="19"/>
                  </a:cubicBezTo>
                  <a:cubicBezTo>
                    <a:pt x="9" y="20"/>
                    <a:pt x="9" y="20"/>
                    <a:pt x="9" y="20"/>
                  </a:cubicBezTo>
                  <a:cubicBezTo>
                    <a:pt x="10" y="21"/>
                    <a:pt x="10" y="21"/>
                    <a:pt x="10" y="21"/>
                  </a:cubicBezTo>
                  <a:cubicBezTo>
                    <a:pt x="11" y="22"/>
                    <a:pt x="11" y="22"/>
                    <a:pt x="11" y="22"/>
                  </a:cubicBezTo>
                  <a:cubicBezTo>
                    <a:pt x="13" y="24"/>
                    <a:pt x="13" y="24"/>
                    <a:pt x="13" y="24"/>
                  </a:cubicBezTo>
                  <a:cubicBezTo>
                    <a:pt x="14" y="24"/>
                    <a:pt x="14" y="24"/>
                    <a:pt x="14" y="24"/>
                  </a:cubicBezTo>
                  <a:cubicBezTo>
                    <a:pt x="14" y="22"/>
                    <a:pt x="14" y="22"/>
                    <a:pt x="14" y="22"/>
                  </a:cubicBezTo>
                  <a:cubicBezTo>
                    <a:pt x="15" y="23"/>
                    <a:pt x="15" y="23"/>
                    <a:pt x="15" y="23"/>
                  </a:cubicBezTo>
                  <a:cubicBezTo>
                    <a:pt x="16" y="22"/>
                    <a:pt x="16" y="22"/>
                    <a:pt x="16" y="22"/>
                  </a:cubicBezTo>
                  <a:cubicBezTo>
                    <a:pt x="18" y="22"/>
                    <a:pt x="18" y="22"/>
                    <a:pt x="18" y="22"/>
                  </a:cubicBezTo>
                  <a:cubicBezTo>
                    <a:pt x="18" y="24"/>
                    <a:pt x="18" y="24"/>
                    <a:pt x="18" y="24"/>
                  </a:cubicBezTo>
                  <a:cubicBezTo>
                    <a:pt x="17" y="25"/>
                    <a:pt x="17" y="25"/>
                    <a:pt x="17" y="25"/>
                  </a:cubicBezTo>
                  <a:cubicBezTo>
                    <a:pt x="17" y="28"/>
                    <a:pt x="17" y="28"/>
                    <a:pt x="17" y="28"/>
                  </a:cubicBezTo>
                  <a:cubicBezTo>
                    <a:pt x="17" y="30"/>
                    <a:pt x="17" y="30"/>
                    <a:pt x="17" y="30"/>
                  </a:cubicBezTo>
                  <a:cubicBezTo>
                    <a:pt x="17" y="32"/>
                    <a:pt x="17" y="32"/>
                    <a:pt x="17" y="32"/>
                  </a:cubicBezTo>
                  <a:cubicBezTo>
                    <a:pt x="18" y="34"/>
                    <a:pt x="18" y="34"/>
                    <a:pt x="18" y="34"/>
                  </a:cubicBezTo>
                  <a:cubicBezTo>
                    <a:pt x="17" y="36"/>
                    <a:pt x="17" y="36"/>
                    <a:pt x="17" y="36"/>
                  </a:cubicBezTo>
                  <a:cubicBezTo>
                    <a:pt x="17" y="37"/>
                    <a:pt x="17" y="37"/>
                    <a:pt x="17" y="37"/>
                  </a:cubicBezTo>
                  <a:cubicBezTo>
                    <a:pt x="16" y="39"/>
                    <a:pt x="16" y="39"/>
                    <a:pt x="16" y="39"/>
                  </a:cubicBezTo>
                  <a:cubicBezTo>
                    <a:pt x="14" y="41"/>
                    <a:pt x="14" y="41"/>
                    <a:pt x="14" y="41"/>
                  </a:cubicBezTo>
                  <a:cubicBezTo>
                    <a:pt x="12" y="41"/>
                    <a:pt x="12" y="41"/>
                    <a:pt x="12" y="41"/>
                  </a:cubicBezTo>
                  <a:cubicBezTo>
                    <a:pt x="12" y="43"/>
                    <a:pt x="12" y="43"/>
                    <a:pt x="12" y="43"/>
                  </a:cubicBezTo>
                  <a:cubicBezTo>
                    <a:pt x="10" y="45"/>
                    <a:pt x="10" y="45"/>
                    <a:pt x="10" y="45"/>
                  </a:cubicBezTo>
                  <a:cubicBezTo>
                    <a:pt x="10" y="46"/>
                    <a:pt x="10" y="46"/>
                    <a:pt x="10" y="46"/>
                  </a:cubicBezTo>
                  <a:cubicBezTo>
                    <a:pt x="8" y="47"/>
                    <a:pt x="8" y="47"/>
                    <a:pt x="8" y="47"/>
                  </a:cubicBezTo>
                  <a:cubicBezTo>
                    <a:pt x="7" y="49"/>
                    <a:pt x="7" y="49"/>
                    <a:pt x="7" y="49"/>
                  </a:cubicBezTo>
                  <a:cubicBezTo>
                    <a:pt x="7" y="50"/>
                    <a:pt x="7" y="50"/>
                    <a:pt x="7" y="50"/>
                  </a:cubicBezTo>
                  <a:cubicBezTo>
                    <a:pt x="9" y="51"/>
                    <a:pt x="9" y="51"/>
                    <a:pt x="9" y="51"/>
                  </a:cubicBezTo>
                  <a:cubicBezTo>
                    <a:pt x="9" y="52"/>
                    <a:pt x="9" y="52"/>
                    <a:pt x="9" y="52"/>
                  </a:cubicBezTo>
                  <a:cubicBezTo>
                    <a:pt x="7" y="53"/>
                    <a:pt x="7" y="53"/>
                    <a:pt x="7" y="53"/>
                  </a:cubicBezTo>
                  <a:cubicBezTo>
                    <a:pt x="7" y="54"/>
                    <a:pt x="7" y="54"/>
                    <a:pt x="7" y="54"/>
                  </a:cubicBezTo>
                  <a:cubicBezTo>
                    <a:pt x="8" y="55"/>
                    <a:pt x="8" y="55"/>
                    <a:pt x="8" y="55"/>
                  </a:cubicBezTo>
                  <a:cubicBezTo>
                    <a:pt x="6" y="56"/>
                    <a:pt x="6" y="56"/>
                    <a:pt x="6" y="56"/>
                  </a:cubicBezTo>
                  <a:cubicBezTo>
                    <a:pt x="6" y="58"/>
                    <a:pt x="6" y="58"/>
                    <a:pt x="6" y="58"/>
                  </a:cubicBezTo>
                  <a:cubicBezTo>
                    <a:pt x="7" y="60"/>
                    <a:pt x="7" y="60"/>
                    <a:pt x="7" y="60"/>
                  </a:cubicBezTo>
                  <a:cubicBezTo>
                    <a:pt x="8" y="60"/>
                    <a:pt x="8" y="60"/>
                    <a:pt x="8" y="60"/>
                  </a:cubicBezTo>
                  <a:cubicBezTo>
                    <a:pt x="8" y="61"/>
                    <a:pt x="8" y="61"/>
                    <a:pt x="8" y="61"/>
                  </a:cubicBezTo>
                  <a:cubicBezTo>
                    <a:pt x="9" y="63"/>
                    <a:pt x="9" y="63"/>
                    <a:pt x="9" y="63"/>
                  </a:cubicBezTo>
                  <a:cubicBezTo>
                    <a:pt x="10" y="62"/>
                    <a:pt x="10" y="62"/>
                    <a:pt x="10" y="62"/>
                  </a:cubicBezTo>
                  <a:cubicBezTo>
                    <a:pt x="10" y="61"/>
                    <a:pt x="10" y="61"/>
                    <a:pt x="10" y="61"/>
                  </a:cubicBezTo>
                  <a:cubicBezTo>
                    <a:pt x="11" y="60"/>
                    <a:pt x="11" y="60"/>
                    <a:pt x="11" y="60"/>
                  </a:cubicBezTo>
                  <a:cubicBezTo>
                    <a:pt x="12" y="61"/>
                    <a:pt x="12" y="61"/>
                    <a:pt x="12" y="61"/>
                  </a:cubicBezTo>
                  <a:cubicBezTo>
                    <a:pt x="12" y="60"/>
                    <a:pt x="12" y="60"/>
                    <a:pt x="12" y="60"/>
                  </a:cubicBezTo>
                  <a:cubicBezTo>
                    <a:pt x="14" y="58"/>
                    <a:pt x="14" y="58"/>
                    <a:pt x="14" y="58"/>
                  </a:cubicBezTo>
                  <a:cubicBezTo>
                    <a:pt x="15" y="59"/>
                    <a:pt x="15" y="59"/>
                    <a:pt x="15" y="59"/>
                  </a:cubicBezTo>
                  <a:cubicBezTo>
                    <a:pt x="14" y="61"/>
                    <a:pt x="14" y="61"/>
                    <a:pt x="14" y="61"/>
                  </a:cubicBezTo>
                  <a:cubicBezTo>
                    <a:pt x="12" y="62"/>
                    <a:pt x="12" y="62"/>
                    <a:pt x="12" y="62"/>
                  </a:cubicBezTo>
                  <a:cubicBezTo>
                    <a:pt x="12" y="63"/>
                    <a:pt x="12" y="63"/>
                    <a:pt x="12" y="63"/>
                  </a:cubicBezTo>
                  <a:cubicBezTo>
                    <a:pt x="13" y="63"/>
                    <a:pt x="13" y="63"/>
                    <a:pt x="13" y="63"/>
                  </a:cubicBezTo>
                  <a:cubicBezTo>
                    <a:pt x="13" y="64"/>
                    <a:pt x="13" y="64"/>
                    <a:pt x="13" y="64"/>
                  </a:cubicBezTo>
                  <a:cubicBezTo>
                    <a:pt x="14" y="66"/>
                    <a:pt x="14" y="66"/>
                    <a:pt x="14" y="66"/>
                  </a:cubicBezTo>
                  <a:cubicBezTo>
                    <a:pt x="16" y="66"/>
                    <a:pt x="16" y="66"/>
                    <a:pt x="16" y="66"/>
                  </a:cubicBezTo>
                  <a:cubicBezTo>
                    <a:pt x="16" y="67"/>
                    <a:pt x="16" y="67"/>
                    <a:pt x="16" y="67"/>
                  </a:cubicBezTo>
                  <a:cubicBezTo>
                    <a:pt x="19" y="67"/>
                    <a:pt x="19" y="67"/>
                    <a:pt x="19" y="67"/>
                  </a:cubicBezTo>
                  <a:cubicBezTo>
                    <a:pt x="20" y="66"/>
                    <a:pt x="20" y="66"/>
                    <a:pt x="20" y="66"/>
                  </a:cubicBezTo>
                  <a:cubicBezTo>
                    <a:pt x="22" y="65"/>
                    <a:pt x="22" y="65"/>
                    <a:pt x="22" y="65"/>
                  </a:cubicBezTo>
                  <a:cubicBezTo>
                    <a:pt x="22" y="63"/>
                    <a:pt x="22" y="63"/>
                    <a:pt x="22" y="63"/>
                  </a:cubicBezTo>
                  <a:cubicBezTo>
                    <a:pt x="23" y="63"/>
                    <a:pt x="23" y="63"/>
                    <a:pt x="23" y="63"/>
                  </a:cubicBezTo>
                  <a:cubicBezTo>
                    <a:pt x="23" y="62"/>
                    <a:pt x="23" y="62"/>
                    <a:pt x="23" y="62"/>
                  </a:cubicBezTo>
                  <a:cubicBezTo>
                    <a:pt x="24" y="63"/>
                    <a:pt x="24" y="63"/>
                    <a:pt x="24" y="63"/>
                  </a:cubicBezTo>
                  <a:cubicBezTo>
                    <a:pt x="23" y="64"/>
                    <a:pt x="23" y="64"/>
                    <a:pt x="23" y="64"/>
                  </a:cubicBezTo>
                  <a:cubicBezTo>
                    <a:pt x="23" y="65"/>
                    <a:pt x="23" y="65"/>
                    <a:pt x="23" y="65"/>
                  </a:cubicBezTo>
                  <a:cubicBezTo>
                    <a:pt x="24" y="65"/>
                    <a:pt x="24" y="65"/>
                    <a:pt x="24" y="65"/>
                  </a:cubicBezTo>
                  <a:cubicBezTo>
                    <a:pt x="25" y="62"/>
                    <a:pt x="25" y="62"/>
                    <a:pt x="25" y="62"/>
                  </a:cubicBezTo>
                  <a:cubicBezTo>
                    <a:pt x="26" y="62"/>
                    <a:pt x="26" y="62"/>
                    <a:pt x="26" y="62"/>
                  </a:cubicBezTo>
                  <a:cubicBezTo>
                    <a:pt x="27" y="63"/>
                    <a:pt x="27" y="63"/>
                    <a:pt x="27" y="63"/>
                  </a:cubicBezTo>
                  <a:cubicBezTo>
                    <a:pt x="26" y="65"/>
                    <a:pt x="26" y="65"/>
                    <a:pt x="26" y="65"/>
                  </a:cubicBezTo>
                  <a:cubicBezTo>
                    <a:pt x="24" y="68"/>
                    <a:pt x="24" y="68"/>
                    <a:pt x="24" y="68"/>
                  </a:cubicBezTo>
                  <a:cubicBezTo>
                    <a:pt x="23" y="69"/>
                    <a:pt x="23" y="69"/>
                    <a:pt x="23" y="69"/>
                  </a:cubicBezTo>
                  <a:cubicBezTo>
                    <a:pt x="23" y="70"/>
                    <a:pt x="23" y="70"/>
                    <a:pt x="23" y="70"/>
                  </a:cubicBezTo>
                  <a:cubicBezTo>
                    <a:pt x="25" y="71"/>
                    <a:pt x="25" y="71"/>
                    <a:pt x="25" y="71"/>
                  </a:cubicBezTo>
                  <a:cubicBezTo>
                    <a:pt x="26" y="72"/>
                    <a:pt x="26" y="72"/>
                    <a:pt x="26" y="72"/>
                  </a:cubicBezTo>
                  <a:cubicBezTo>
                    <a:pt x="28" y="72"/>
                    <a:pt x="28" y="72"/>
                    <a:pt x="28" y="72"/>
                  </a:cubicBezTo>
                  <a:cubicBezTo>
                    <a:pt x="28" y="72"/>
                    <a:pt x="28" y="72"/>
                    <a:pt x="28" y="72"/>
                  </a:cubicBezTo>
                  <a:cubicBezTo>
                    <a:pt x="30" y="72"/>
                    <a:pt x="30" y="72"/>
                    <a:pt x="30" y="72"/>
                  </a:cubicBezTo>
                  <a:cubicBezTo>
                    <a:pt x="31" y="71"/>
                    <a:pt x="31" y="71"/>
                    <a:pt x="31" y="71"/>
                  </a:cubicBezTo>
                  <a:cubicBezTo>
                    <a:pt x="33" y="71"/>
                    <a:pt x="33" y="71"/>
                    <a:pt x="33" y="71"/>
                  </a:cubicBezTo>
                  <a:cubicBezTo>
                    <a:pt x="32" y="72"/>
                    <a:pt x="32" y="72"/>
                    <a:pt x="32" y="72"/>
                  </a:cubicBezTo>
                  <a:cubicBezTo>
                    <a:pt x="32" y="73"/>
                    <a:pt x="32" y="73"/>
                    <a:pt x="32" y="73"/>
                  </a:cubicBezTo>
                  <a:cubicBezTo>
                    <a:pt x="33" y="73"/>
                    <a:pt x="33" y="73"/>
                    <a:pt x="33" y="73"/>
                  </a:cubicBezTo>
                  <a:cubicBezTo>
                    <a:pt x="35" y="74"/>
                    <a:pt x="35" y="74"/>
                    <a:pt x="35" y="74"/>
                  </a:cubicBezTo>
                  <a:cubicBezTo>
                    <a:pt x="36" y="74"/>
                    <a:pt x="36" y="74"/>
                    <a:pt x="36" y="74"/>
                  </a:cubicBezTo>
                  <a:cubicBezTo>
                    <a:pt x="35" y="73"/>
                    <a:pt x="35" y="73"/>
                    <a:pt x="35" y="73"/>
                  </a:cubicBezTo>
                  <a:cubicBezTo>
                    <a:pt x="35" y="71"/>
                    <a:pt x="35" y="71"/>
                    <a:pt x="35" y="71"/>
                  </a:cubicBezTo>
                  <a:cubicBezTo>
                    <a:pt x="36" y="70"/>
                    <a:pt x="36" y="70"/>
                    <a:pt x="36" y="70"/>
                  </a:cubicBezTo>
                  <a:cubicBezTo>
                    <a:pt x="37" y="71"/>
                    <a:pt x="37" y="71"/>
                    <a:pt x="37" y="71"/>
                  </a:cubicBezTo>
                  <a:cubicBezTo>
                    <a:pt x="36" y="73"/>
                    <a:pt x="36" y="73"/>
                    <a:pt x="36" y="73"/>
                  </a:cubicBezTo>
                  <a:cubicBezTo>
                    <a:pt x="37" y="74"/>
                    <a:pt x="37" y="74"/>
                    <a:pt x="37" y="74"/>
                  </a:cubicBezTo>
                  <a:cubicBezTo>
                    <a:pt x="38" y="74"/>
                    <a:pt x="38" y="74"/>
                    <a:pt x="38" y="74"/>
                  </a:cubicBezTo>
                  <a:cubicBezTo>
                    <a:pt x="38" y="73"/>
                    <a:pt x="38" y="73"/>
                    <a:pt x="38" y="73"/>
                  </a:cubicBezTo>
                  <a:cubicBezTo>
                    <a:pt x="39" y="72"/>
                    <a:pt x="39" y="72"/>
                    <a:pt x="39" y="72"/>
                  </a:cubicBezTo>
                  <a:cubicBezTo>
                    <a:pt x="40" y="71"/>
                    <a:pt x="40" y="71"/>
                    <a:pt x="40" y="71"/>
                  </a:cubicBezTo>
                  <a:cubicBezTo>
                    <a:pt x="40" y="72"/>
                    <a:pt x="40" y="72"/>
                    <a:pt x="40" y="72"/>
                  </a:cubicBezTo>
                  <a:cubicBezTo>
                    <a:pt x="39" y="73"/>
                    <a:pt x="39" y="73"/>
                    <a:pt x="39" y="73"/>
                  </a:cubicBezTo>
                  <a:cubicBezTo>
                    <a:pt x="39" y="75"/>
                    <a:pt x="39" y="75"/>
                    <a:pt x="39" y="75"/>
                  </a:cubicBezTo>
                  <a:cubicBezTo>
                    <a:pt x="42" y="75"/>
                    <a:pt x="42" y="75"/>
                    <a:pt x="42" y="75"/>
                  </a:cubicBezTo>
                  <a:cubicBezTo>
                    <a:pt x="43" y="74"/>
                    <a:pt x="43" y="74"/>
                    <a:pt x="43" y="74"/>
                  </a:cubicBezTo>
                  <a:cubicBezTo>
                    <a:pt x="44" y="71"/>
                    <a:pt x="44" y="71"/>
                    <a:pt x="44" y="71"/>
                  </a:cubicBezTo>
                  <a:cubicBezTo>
                    <a:pt x="44" y="72"/>
                    <a:pt x="44" y="72"/>
                    <a:pt x="44" y="72"/>
                  </a:cubicBezTo>
                  <a:cubicBezTo>
                    <a:pt x="44" y="73"/>
                    <a:pt x="44" y="73"/>
                    <a:pt x="44" y="73"/>
                  </a:cubicBezTo>
                  <a:cubicBezTo>
                    <a:pt x="44" y="75"/>
                    <a:pt x="44" y="75"/>
                    <a:pt x="44" y="75"/>
                  </a:cubicBezTo>
                  <a:cubicBezTo>
                    <a:pt x="46" y="74"/>
                    <a:pt x="46" y="74"/>
                    <a:pt x="46" y="74"/>
                  </a:cubicBezTo>
                  <a:cubicBezTo>
                    <a:pt x="46" y="72"/>
                    <a:pt x="46" y="72"/>
                    <a:pt x="46" y="72"/>
                  </a:cubicBezTo>
                  <a:cubicBezTo>
                    <a:pt x="47" y="71"/>
                    <a:pt x="47" y="71"/>
                    <a:pt x="47" y="71"/>
                  </a:cubicBezTo>
                  <a:cubicBezTo>
                    <a:pt x="47" y="75"/>
                    <a:pt x="47" y="75"/>
                    <a:pt x="47" y="75"/>
                  </a:cubicBezTo>
                  <a:cubicBezTo>
                    <a:pt x="47" y="76"/>
                    <a:pt x="47" y="76"/>
                    <a:pt x="47" y="76"/>
                  </a:cubicBezTo>
                  <a:cubicBezTo>
                    <a:pt x="49" y="76"/>
                    <a:pt x="49" y="76"/>
                    <a:pt x="49" y="76"/>
                  </a:cubicBezTo>
                  <a:cubicBezTo>
                    <a:pt x="51" y="77"/>
                    <a:pt x="51" y="77"/>
                    <a:pt x="51" y="77"/>
                  </a:cubicBezTo>
                  <a:cubicBezTo>
                    <a:pt x="53" y="77"/>
                    <a:pt x="53" y="77"/>
                    <a:pt x="53" y="77"/>
                  </a:cubicBezTo>
                  <a:cubicBezTo>
                    <a:pt x="54" y="76"/>
                    <a:pt x="54" y="76"/>
                    <a:pt x="54" y="76"/>
                  </a:cubicBezTo>
                  <a:cubicBezTo>
                    <a:pt x="54" y="77"/>
                    <a:pt x="54" y="77"/>
                    <a:pt x="54" y="77"/>
                  </a:cubicBezTo>
                  <a:cubicBezTo>
                    <a:pt x="56" y="77"/>
                    <a:pt x="56" y="77"/>
                    <a:pt x="56" y="77"/>
                  </a:cubicBezTo>
                  <a:cubicBezTo>
                    <a:pt x="57" y="76"/>
                    <a:pt x="57" y="76"/>
                    <a:pt x="57" y="76"/>
                  </a:cubicBezTo>
                  <a:cubicBezTo>
                    <a:pt x="57" y="74"/>
                    <a:pt x="57" y="74"/>
                    <a:pt x="57" y="74"/>
                  </a:cubicBezTo>
                  <a:cubicBezTo>
                    <a:pt x="59" y="73"/>
                    <a:pt x="59" y="73"/>
                    <a:pt x="59" y="73"/>
                  </a:cubicBezTo>
                  <a:cubicBezTo>
                    <a:pt x="60" y="72"/>
                    <a:pt x="60" y="72"/>
                    <a:pt x="60" y="72"/>
                  </a:cubicBezTo>
                  <a:cubicBezTo>
                    <a:pt x="59" y="70"/>
                    <a:pt x="59" y="70"/>
                    <a:pt x="59" y="70"/>
                  </a:cubicBezTo>
                  <a:cubicBezTo>
                    <a:pt x="60" y="68"/>
                    <a:pt x="60" y="68"/>
                    <a:pt x="60" y="68"/>
                  </a:cubicBezTo>
                  <a:cubicBezTo>
                    <a:pt x="60" y="69"/>
                    <a:pt x="60" y="69"/>
                    <a:pt x="60" y="69"/>
                  </a:cubicBezTo>
                  <a:cubicBezTo>
                    <a:pt x="60" y="71"/>
                    <a:pt x="60" y="71"/>
                    <a:pt x="60" y="71"/>
                  </a:cubicBezTo>
                  <a:cubicBezTo>
                    <a:pt x="61" y="71"/>
                    <a:pt x="61" y="71"/>
                    <a:pt x="61" y="71"/>
                  </a:cubicBezTo>
                  <a:cubicBezTo>
                    <a:pt x="62" y="72"/>
                    <a:pt x="62" y="72"/>
                    <a:pt x="62" y="72"/>
                  </a:cubicBezTo>
                  <a:cubicBezTo>
                    <a:pt x="60" y="73"/>
                    <a:pt x="60" y="73"/>
                    <a:pt x="60" y="73"/>
                  </a:cubicBezTo>
                  <a:cubicBezTo>
                    <a:pt x="59" y="75"/>
                    <a:pt x="59" y="75"/>
                    <a:pt x="59" y="75"/>
                  </a:cubicBezTo>
                  <a:cubicBezTo>
                    <a:pt x="60" y="79"/>
                    <a:pt x="60" y="79"/>
                    <a:pt x="60" y="79"/>
                  </a:cubicBezTo>
                  <a:cubicBezTo>
                    <a:pt x="60" y="79"/>
                    <a:pt x="62" y="80"/>
                    <a:pt x="62" y="80"/>
                  </a:cubicBezTo>
                  <a:cubicBezTo>
                    <a:pt x="63" y="79"/>
                    <a:pt x="63" y="79"/>
                    <a:pt x="63" y="79"/>
                  </a:cubicBezTo>
                  <a:cubicBezTo>
                    <a:pt x="64" y="81"/>
                    <a:pt x="64" y="81"/>
                    <a:pt x="64" y="81"/>
                  </a:cubicBezTo>
                  <a:cubicBezTo>
                    <a:pt x="65" y="81"/>
                    <a:pt x="65" y="81"/>
                    <a:pt x="65" y="81"/>
                  </a:cubicBezTo>
                  <a:cubicBezTo>
                    <a:pt x="66" y="81"/>
                    <a:pt x="66" y="81"/>
                    <a:pt x="66" y="81"/>
                  </a:cubicBezTo>
                  <a:cubicBezTo>
                    <a:pt x="67" y="81"/>
                    <a:pt x="67" y="81"/>
                    <a:pt x="67" y="81"/>
                  </a:cubicBezTo>
                  <a:cubicBezTo>
                    <a:pt x="70" y="79"/>
                    <a:pt x="70" y="79"/>
                    <a:pt x="70" y="79"/>
                  </a:cubicBezTo>
                  <a:cubicBezTo>
                    <a:pt x="72" y="79"/>
                    <a:pt x="72" y="79"/>
                    <a:pt x="72" y="79"/>
                  </a:cubicBezTo>
                  <a:cubicBezTo>
                    <a:pt x="74" y="80"/>
                    <a:pt x="74" y="80"/>
                    <a:pt x="74" y="80"/>
                  </a:cubicBezTo>
                  <a:cubicBezTo>
                    <a:pt x="76" y="80"/>
                    <a:pt x="76" y="80"/>
                    <a:pt x="76" y="80"/>
                  </a:cubicBezTo>
                  <a:cubicBezTo>
                    <a:pt x="77" y="81"/>
                    <a:pt x="77" y="81"/>
                    <a:pt x="77" y="81"/>
                  </a:cubicBezTo>
                  <a:cubicBezTo>
                    <a:pt x="78" y="80"/>
                    <a:pt x="78" y="80"/>
                    <a:pt x="78" y="80"/>
                  </a:cubicBezTo>
                  <a:cubicBezTo>
                    <a:pt x="78" y="79"/>
                    <a:pt x="78" y="79"/>
                    <a:pt x="78" y="79"/>
                  </a:cubicBezTo>
                  <a:cubicBezTo>
                    <a:pt x="79" y="77"/>
                    <a:pt x="79" y="77"/>
                    <a:pt x="79" y="77"/>
                  </a:cubicBezTo>
                  <a:cubicBezTo>
                    <a:pt x="80" y="77"/>
                    <a:pt x="80" y="77"/>
                    <a:pt x="80" y="77"/>
                  </a:cubicBezTo>
                  <a:cubicBezTo>
                    <a:pt x="80" y="76"/>
                    <a:pt x="80" y="76"/>
                    <a:pt x="80" y="76"/>
                  </a:cubicBezTo>
                  <a:cubicBezTo>
                    <a:pt x="79" y="74"/>
                    <a:pt x="79" y="74"/>
                    <a:pt x="79" y="74"/>
                  </a:cubicBezTo>
                  <a:cubicBezTo>
                    <a:pt x="79" y="72"/>
                    <a:pt x="79" y="72"/>
                    <a:pt x="79" y="72"/>
                  </a:cubicBezTo>
                  <a:cubicBezTo>
                    <a:pt x="80" y="73"/>
                    <a:pt x="80" y="73"/>
                    <a:pt x="80" y="73"/>
                  </a:cubicBezTo>
                  <a:cubicBezTo>
                    <a:pt x="80" y="74"/>
                    <a:pt x="80" y="74"/>
                    <a:pt x="80" y="74"/>
                  </a:cubicBezTo>
                  <a:cubicBezTo>
                    <a:pt x="82" y="76"/>
                    <a:pt x="82" y="76"/>
                    <a:pt x="82" y="76"/>
                  </a:cubicBezTo>
                  <a:cubicBezTo>
                    <a:pt x="82" y="75"/>
                    <a:pt x="82" y="75"/>
                    <a:pt x="82" y="75"/>
                  </a:cubicBezTo>
                  <a:cubicBezTo>
                    <a:pt x="84" y="75"/>
                    <a:pt x="84" y="75"/>
                    <a:pt x="84" y="75"/>
                  </a:cubicBezTo>
                  <a:cubicBezTo>
                    <a:pt x="85" y="75"/>
                    <a:pt x="85" y="75"/>
                    <a:pt x="85" y="75"/>
                  </a:cubicBezTo>
                  <a:cubicBezTo>
                    <a:pt x="86" y="75"/>
                    <a:pt x="86" y="75"/>
                    <a:pt x="86" y="75"/>
                  </a:cubicBezTo>
                  <a:cubicBezTo>
                    <a:pt x="86" y="74"/>
                    <a:pt x="86" y="74"/>
                    <a:pt x="86" y="74"/>
                  </a:cubicBezTo>
                  <a:cubicBezTo>
                    <a:pt x="85" y="72"/>
                    <a:pt x="85" y="72"/>
                    <a:pt x="85" y="72"/>
                  </a:cubicBezTo>
                  <a:cubicBezTo>
                    <a:pt x="86" y="71"/>
                    <a:pt x="86" y="71"/>
                    <a:pt x="86" y="71"/>
                  </a:cubicBezTo>
                  <a:cubicBezTo>
                    <a:pt x="84" y="70"/>
                    <a:pt x="84" y="70"/>
                    <a:pt x="84" y="70"/>
                  </a:cubicBezTo>
                  <a:cubicBezTo>
                    <a:pt x="83" y="71"/>
                    <a:pt x="83" y="71"/>
                    <a:pt x="83" y="71"/>
                  </a:cubicBezTo>
                  <a:cubicBezTo>
                    <a:pt x="81" y="71"/>
                    <a:pt x="81" y="71"/>
                    <a:pt x="81" y="71"/>
                  </a:cubicBezTo>
                  <a:cubicBezTo>
                    <a:pt x="80" y="70"/>
                    <a:pt x="80" y="70"/>
                    <a:pt x="80" y="70"/>
                  </a:cubicBezTo>
                  <a:cubicBezTo>
                    <a:pt x="81" y="69"/>
                    <a:pt x="81" y="69"/>
                    <a:pt x="81" y="69"/>
                  </a:cubicBezTo>
                  <a:cubicBezTo>
                    <a:pt x="82" y="70"/>
                    <a:pt x="82" y="70"/>
                    <a:pt x="82" y="70"/>
                  </a:cubicBezTo>
                  <a:cubicBezTo>
                    <a:pt x="84" y="69"/>
                    <a:pt x="84" y="69"/>
                    <a:pt x="84" y="69"/>
                  </a:cubicBezTo>
                  <a:cubicBezTo>
                    <a:pt x="85" y="67"/>
                    <a:pt x="85" y="67"/>
                    <a:pt x="85" y="67"/>
                  </a:cubicBezTo>
                  <a:cubicBezTo>
                    <a:pt x="86" y="68"/>
                    <a:pt x="86" y="68"/>
                    <a:pt x="86" y="68"/>
                  </a:cubicBezTo>
                  <a:cubicBezTo>
                    <a:pt x="87" y="68"/>
                    <a:pt x="87" y="68"/>
                    <a:pt x="87" y="68"/>
                  </a:cubicBezTo>
                  <a:cubicBezTo>
                    <a:pt x="88" y="67"/>
                    <a:pt x="88" y="67"/>
                    <a:pt x="88" y="67"/>
                  </a:cubicBezTo>
                  <a:cubicBezTo>
                    <a:pt x="88" y="65"/>
                    <a:pt x="88" y="65"/>
                    <a:pt x="88" y="65"/>
                  </a:cubicBezTo>
                  <a:cubicBezTo>
                    <a:pt x="88" y="64"/>
                    <a:pt x="88" y="64"/>
                    <a:pt x="88" y="64"/>
                  </a:cubicBezTo>
                  <a:cubicBezTo>
                    <a:pt x="88" y="63"/>
                    <a:pt x="88" y="63"/>
                    <a:pt x="88" y="63"/>
                  </a:cubicBezTo>
                  <a:cubicBezTo>
                    <a:pt x="89" y="62"/>
                    <a:pt x="89" y="62"/>
                    <a:pt x="89" y="62"/>
                  </a:cubicBezTo>
                  <a:cubicBezTo>
                    <a:pt x="89" y="62"/>
                    <a:pt x="89" y="62"/>
                    <a:pt x="89" y="62"/>
                  </a:cubicBezTo>
                  <a:cubicBezTo>
                    <a:pt x="87" y="61"/>
                    <a:pt x="87" y="61"/>
                    <a:pt x="87" y="61"/>
                  </a:cubicBezTo>
                  <a:cubicBezTo>
                    <a:pt x="86" y="61"/>
                    <a:pt x="86" y="61"/>
                    <a:pt x="86" y="61"/>
                  </a:cubicBezTo>
                  <a:cubicBezTo>
                    <a:pt x="86" y="60"/>
                    <a:pt x="86" y="60"/>
                    <a:pt x="86" y="60"/>
                  </a:cubicBezTo>
                  <a:cubicBezTo>
                    <a:pt x="87" y="60"/>
                    <a:pt x="87" y="60"/>
                    <a:pt x="87" y="60"/>
                  </a:cubicBezTo>
                  <a:cubicBezTo>
                    <a:pt x="87" y="58"/>
                    <a:pt x="87" y="58"/>
                    <a:pt x="87" y="58"/>
                  </a:cubicBezTo>
                  <a:cubicBezTo>
                    <a:pt x="86" y="57"/>
                    <a:pt x="86" y="57"/>
                    <a:pt x="86" y="57"/>
                  </a:cubicBezTo>
                  <a:cubicBezTo>
                    <a:pt x="82" y="57"/>
                    <a:pt x="82" y="57"/>
                    <a:pt x="82" y="57"/>
                  </a:cubicBezTo>
                  <a:cubicBezTo>
                    <a:pt x="82" y="56"/>
                    <a:pt x="82" y="56"/>
                    <a:pt x="82" y="56"/>
                  </a:cubicBezTo>
                  <a:cubicBezTo>
                    <a:pt x="82" y="55"/>
                    <a:pt x="82" y="55"/>
                    <a:pt x="82" y="55"/>
                  </a:cubicBezTo>
                  <a:cubicBezTo>
                    <a:pt x="83" y="55"/>
                    <a:pt x="83" y="55"/>
                    <a:pt x="83" y="55"/>
                  </a:cubicBezTo>
                  <a:cubicBezTo>
                    <a:pt x="82" y="53"/>
                    <a:pt x="82" y="53"/>
                    <a:pt x="82" y="53"/>
                  </a:cubicBezTo>
                  <a:cubicBezTo>
                    <a:pt x="79" y="51"/>
                    <a:pt x="79" y="51"/>
                    <a:pt x="79" y="51"/>
                  </a:cubicBezTo>
                  <a:cubicBezTo>
                    <a:pt x="78" y="51"/>
                    <a:pt x="78" y="51"/>
                    <a:pt x="78" y="51"/>
                  </a:cubicBezTo>
                  <a:cubicBezTo>
                    <a:pt x="77" y="52"/>
                    <a:pt x="77" y="52"/>
                    <a:pt x="77" y="52"/>
                  </a:cubicBezTo>
                  <a:cubicBezTo>
                    <a:pt x="74" y="52"/>
                    <a:pt x="74" y="52"/>
                    <a:pt x="74" y="52"/>
                  </a:cubicBezTo>
                  <a:cubicBezTo>
                    <a:pt x="72" y="52"/>
                    <a:pt x="72" y="52"/>
                    <a:pt x="72" y="52"/>
                  </a:cubicBezTo>
                  <a:cubicBezTo>
                    <a:pt x="69" y="50"/>
                    <a:pt x="69" y="50"/>
                    <a:pt x="69" y="50"/>
                  </a:cubicBezTo>
                  <a:cubicBezTo>
                    <a:pt x="68" y="49"/>
                    <a:pt x="68" y="49"/>
                    <a:pt x="68" y="49"/>
                  </a:cubicBezTo>
                  <a:cubicBezTo>
                    <a:pt x="67" y="48"/>
                    <a:pt x="67" y="48"/>
                    <a:pt x="67" y="48"/>
                  </a:cubicBezTo>
                  <a:cubicBezTo>
                    <a:pt x="66" y="49"/>
                    <a:pt x="66" y="49"/>
                    <a:pt x="66" y="49"/>
                  </a:cubicBezTo>
                  <a:cubicBezTo>
                    <a:pt x="65" y="49"/>
                    <a:pt x="65" y="49"/>
                    <a:pt x="65" y="49"/>
                  </a:cubicBezTo>
                  <a:cubicBezTo>
                    <a:pt x="64" y="50"/>
                    <a:pt x="64" y="50"/>
                    <a:pt x="64" y="50"/>
                  </a:cubicBezTo>
                  <a:cubicBezTo>
                    <a:pt x="62" y="50"/>
                    <a:pt x="62" y="50"/>
                    <a:pt x="62" y="50"/>
                  </a:cubicBezTo>
                  <a:cubicBezTo>
                    <a:pt x="61" y="51"/>
                    <a:pt x="61" y="51"/>
                    <a:pt x="61" y="51"/>
                  </a:cubicBezTo>
                  <a:cubicBezTo>
                    <a:pt x="60" y="50"/>
                    <a:pt x="60" y="50"/>
                    <a:pt x="60" y="50"/>
                  </a:cubicBezTo>
                  <a:cubicBezTo>
                    <a:pt x="59" y="49"/>
                    <a:pt x="59" y="49"/>
                    <a:pt x="59" y="49"/>
                  </a:cubicBezTo>
                  <a:cubicBezTo>
                    <a:pt x="57" y="50"/>
                    <a:pt x="57" y="50"/>
                    <a:pt x="57" y="50"/>
                  </a:cubicBezTo>
                  <a:cubicBezTo>
                    <a:pt x="55" y="50"/>
                    <a:pt x="55" y="50"/>
                    <a:pt x="55" y="50"/>
                  </a:cubicBezTo>
                  <a:cubicBezTo>
                    <a:pt x="55" y="51"/>
                    <a:pt x="55" y="51"/>
                    <a:pt x="55" y="51"/>
                  </a:cubicBezTo>
                  <a:cubicBezTo>
                    <a:pt x="54" y="52"/>
                    <a:pt x="54" y="52"/>
                    <a:pt x="54" y="52"/>
                  </a:cubicBezTo>
                  <a:cubicBezTo>
                    <a:pt x="54" y="51"/>
                    <a:pt x="54" y="51"/>
                    <a:pt x="54" y="51"/>
                  </a:cubicBezTo>
                  <a:cubicBezTo>
                    <a:pt x="54" y="50"/>
                    <a:pt x="54" y="50"/>
                    <a:pt x="54" y="50"/>
                  </a:cubicBezTo>
                  <a:cubicBezTo>
                    <a:pt x="52" y="51"/>
                    <a:pt x="52" y="51"/>
                    <a:pt x="52" y="51"/>
                  </a:cubicBezTo>
                  <a:cubicBezTo>
                    <a:pt x="48" y="50"/>
                    <a:pt x="48" y="50"/>
                    <a:pt x="48" y="50"/>
                  </a:cubicBezTo>
                  <a:cubicBezTo>
                    <a:pt x="48" y="51"/>
                    <a:pt x="48" y="51"/>
                    <a:pt x="48" y="51"/>
                  </a:cubicBezTo>
                  <a:cubicBezTo>
                    <a:pt x="49" y="52"/>
                    <a:pt x="49" y="52"/>
                    <a:pt x="49" y="52"/>
                  </a:cubicBezTo>
                  <a:cubicBezTo>
                    <a:pt x="49" y="53"/>
                    <a:pt x="49" y="53"/>
                    <a:pt x="49" y="53"/>
                  </a:cubicBezTo>
                  <a:cubicBezTo>
                    <a:pt x="50" y="54"/>
                    <a:pt x="50" y="54"/>
                    <a:pt x="50" y="54"/>
                  </a:cubicBezTo>
                  <a:cubicBezTo>
                    <a:pt x="48" y="54"/>
                    <a:pt x="48" y="54"/>
                    <a:pt x="48" y="54"/>
                  </a:cubicBezTo>
                  <a:cubicBezTo>
                    <a:pt x="48" y="53"/>
                    <a:pt x="48" y="53"/>
                    <a:pt x="48" y="53"/>
                  </a:cubicBezTo>
                  <a:cubicBezTo>
                    <a:pt x="46" y="53"/>
                    <a:pt x="46" y="53"/>
                    <a:pt x="46" y="53"/>
                  </a:cubicBezTo>
                  <a:cubicBezTo>
                    <a:pt x="44" y="53"/>
                    <a:pt x="44" y="53"/>
                    <a:pt x="44" y="53"/>
                  </a:cubicBezTo>
                  <a:cubicBezTo>
                    <a:pt x="43" y="53"/>
                    <a:pt x="43" y="53"/>
                    <a:pt x="43" y="53"/>
                  </a:cubicBezTo>
                  <a:cubicBezTo>
                    <a:pt x="45" y="52"/>
                    <a:pt x="45" y="52"/>
                    <a:pt x="45" y="52"/>
                  </a:cubicBezTo>
                  <a:cubicBezTo>
                    <a:pt x="45" y="51"/>
                    <a:pt x="45" y="51"/>
                    <a:pt x="45" y="51"/>
                  </a:cubicBezTo>
                  <a:cubicBezTo>
                    <a:pt x="43" y="48"/>
                    <a:pt x="43" y="48"/>
                    <a:pt x="43" y="48"/>
                  </a:cubicBezTo>
                  <a:cubicBezTo>
                    <a:pt x="43" y="47"/>
                    <a:pt x="43" y="47"/>
                    <a:pt x="43" y="47"/>
                  </a:cubicBezTo>
                  <a:cubicBezTo>
                    <a:pt x="43" y="46"/>
                    <a:pt x="43" y="46"/>
                    <a:pt x="43" y="46"/>
                  </a:cubicBezTo>
                  <a:cubicBezTo>
                    <a:pt x="41" y="48"/>
                    <a:pt x="41" y="48"/>
                    <a:pt x="41" y="48"/>
                  </a:cubicBezTo>
                  <a:cubicBezTo>
                    <a:pt x="41" y="49"/>
                    <a:pt x="41" y="49"/>
                    <a:pt x="41" y="49"/>
                  </a:cubicBezTo>
                  <a:cubicBezTo>
                    <a:pt x="41" y="50"/>
                    <a:pt x="41" y="50"/>
                    <a:pt x="41" y="50"/>
                  </a:cubicBezTo>
                  <a:cubicBezTo>
                    <a:pt x="39" y="49"/>
                    <a:pt x="39" y="49"/>
                    <a:pt x="39" y="49"/>
                  </a:cubicBezTo>
                  <a:cubicBezTo>
                    <a:pt x="40" y="48"/>
                    <a:pt x="40" y="48"/>
                    <a:pt x="40" y="48"/>
                  </a:cubicBezTo>
                  <a:cubicBezTo>
                    <a:pt x="40" y="47"/>
                    <a:pt x="40" y="47"/>
                    <a:pt x="40" y="47"/>
                  </a:cubicBezTo>
                  <a:cubicBezTo>
                    <a:pt x="38" y="47"/>
                    <a:pt x="38" y="47"/>
                    <a:pt x="38" y="47"/>
                  </a:cubicBezTo>
                  <a:cubicBezTo>
                    <a:pt x="37" y="47"/>
                    <a:pt x="37" y="47"/>
                    <a:pt x="37" y="47"/>
                  </a:cubicBezTo>
                  <a:cubicBezTo>
                    <a:pt x="36" y="47"/>
                    <a:pt x="36" y="47"/>
                    <a:pt x="36" y="47"/>
                  </a:cubicBezTo>
                  <a:cubicBezTo>
                    <a:pt x="36" y="46"/>
                    <a:pt x="36" y="46"/>
                    <a:pt x="36" y="46"/>
                  </a:cubicBezTo>
                  <a:cubicBezTo>
                    <a:pt x="36" y="45"/>
                    <a:pt x="36" y="45"/>
                    <a:pt x="36" y="45"/>
                  </a:cubicBezTo>
                  <a:cubicBezTo>
                    <a:pt x="36" y="43"/>
                    <a:pt x="36" y="43"/>
                    <a:pt x="36" y="43"/>
                  </a:cubicBezTo>
                  <a:cubicBezTo>
                    <a:pt x="34" y="44"/>
                    <a:pt x="34" y="44"/>
                    <a:pt x="34" y="44"/>
                  </a:cubicBezTo>
                  <a:cubicBezTo>
                    <a:pt x="32" y="46"/>
                    <a:pt x="32" y="46"/>
                    <a:pt x="32" y="46"/>
                  </a:cubicBezTo>
                  <a:cubicBezTo>
                    <a:pt x="33" y="48"/>
                    <a:pt x="33" y="48"/>
                    <a:pt x="33" y="48"/>
                  </a:cubicBezTo>
                  <a:cubicBezTo>
                    <a:pt x="31" y="48"/>
                    <a:pt x="31" y="48"/>
                    <a:pt x="31" y="48"/>
                  </a:cubicBezTo>
                  <a:cubicBezTo>
                    <a:pt x="31" y="46"/>
                    <a:pt x="31" y="46"/>
                    <a:pt x="31" y="46"/>
                  </a:cubicBezTo>
                  <a:cubicBezTo>
                    <a:pt x="31" y="45"/>
                    <a:pt x="31" y="45"/>
                    <a:pt x="31" y="45"/>
                  </a:cubicBezTo>
                  <a:cubicBezTo>
                    <a:pt x="31" y="44"/>
                    <a:pt x="31" y="44"/>
                    <a:pt x="31" y="44"/>
                  </a:cubicBezTo>
                  <a:cubicBezTo>
                    <a:pt x="32" y="41"/>
                    <a:pt x="32" y="41"/>
                    <a:pt x="32" y="41"/>
                  </a:cubicBezTo>
                  <a:cubicBezTo>
                    <a:pt x="31" y="40"/>
                    <a:pt x="31" y="40"/>
                    <a:pt x="31" y="40"/>
                  </a:cubicBezTo>
                  <a:cubicBezTo>
                    <a:pt x="29" y="41"/>
                    <a:pt x="29" y="41"/>
                    <a:pt x="29" y="41"/>
                  </a:cubicBezTo>
                  <a:cubicBezTo>
                    <a:pt x="29" y="40"/>
                    <a:pt x="29" y="40"/>
                    <a:pt x="29" y="40"/>
                  </a:cubicBezTo>
                  <a:cubicBezTo>
                    <a:pt x="30" y="39"/>
                    <a:pt x="30" y="39"/>
                    <a:pt x="30" y="39"/>
                  </a:cubicBezTo>
                  <a:cubicBezTo>
                    <a:pt x="31" y="37"/>
                    <a:pt x="31" y="37"/>
                    <a:pt x="31" y="37"/>
                  </a:cubicBezTo>
                  <a:cubicBezTo>
                    <a:pt x="31" y="36"/>
                    <a:pt x="31" y="36"/>
                    <a:pt x="31" y="36"/>
                  </a:cubicBezTo>
                  <a:cubicBezTo>
                    <a:pt x="30" y="36"/>
                    <a:pt x="30" y="36"/>
                    <a:pt x="30" y="36"/>
                  </a:cubicBezTo>
                  <a:cubicBezTo>
                    <a:pt x="28" y="36"/>
                    <a:pt x="28" y="36"/>
                    <a:pt x="28" y="36"/>
                  </a:cubicBezTo>
                  <a:cubicBezTo>
                    <a:pt x="28" y="36"/>
                    <a:pt x="28" y="36"/>
                    <a:pt x="28" y="36"/>
                  </a:cubicBezTo>
                  <a:cubicBezTo>
                    <a:pt x="26" y="36"/>
                    <a:pt x="26" y="36"/>
                    <a:pt x="26" y="36"/>
                  </a:cubicBezTo>
                  <a:cubicBezTo>
                    <a:pt x="27" y="36"/>
                    <a:pt x="27" y="36"/>
                    <a:pt x="27" y="36"/>
                  </a:cubicBezTo>
                  <a:cubicBezTo>
                    <a:pt x="27" y="35"/>
                    <a:pt x="27" y="35"/>
                    <a:pt x="27" y="35"/>
                  </a:cubicBezTo>
                  <a:cubicBezTo>
                    <a:pt x="26" y="35"/>
                    <a:pt x="26" y="35"/>
                    <a:pt x="26" y="35"/>
                  </a:cubicBezTo>
                  <a:cubicBezTo>
                    <a:pt x="25" y="36"/>
                    <a:pt x="25" y="36"/>
                    <a:pt x="25" y="36"/>
                  </a:cubicBezTo>
                  <a:cubicBezTo>
                    <a:pt x="22" y="36"/>
                    <a:pt x="22" y="36"/>
                    <a:pt x="22" y="36"/>
                  </a:cubicBezTo>
                  <a:cubicBezTo>
                    <a:pt x="22" y="35"/>
                    <a:pt x="22" y="35"/>
                    <a:pt x="22" y="35"/>
                  </a:cubicBezTo>
                  <a:cubicBezTo>
                    <a:pt x="23" y="35"/>
                    <a:pt x="23" y="35"/>
                    <a:pt x="23" y="35"/>
                  </a:cubicBezTo>
                  <a:cubicBezTo>
                    <a:pt x="24" y="33"/>
                    <a:pt x="24" y="33"/>
                    <a:pt x="24" y="33"/>
                  </a:cubicBezTo>
                  <a:cubicBezTo>
                    <a:pt x="25" y="32"/>
                    <a:pt x="25" y="32"/>
                    <a:pt x="25" y="32"/>
                  </a:cubicBezTo>
                  <a:cubicBezTo>
                    <a:pt x="26" y="32"/>
                    <a:pt x="26" y="32"/>
                    <a:pt x="26" y="32"/>
                  </a:cubicBezTo>
                  <a:cubicBezTo>
                    <a:pt x="27" y="34"/>
                    <a:pt x="27" y="34"/>
                    <a:pt x="27" y="34"/>
                  </a:cubicBezTo>
                  <a:cubicBezTo>
                    <a:pt x="30" y="34"/>
                    <a:pt x="30" y="34"/>
                    <a:pt x="30" y="34"/>
                  </a:cubicBezTo>
                  <a:cubicBezTo>
                    <a:pt x="29" y="33"/>
                    <a:pt x="29" y="33"/>
                    <a:pt x="29" y="33"/>
                  </a:cubicBezTo>
                  <a:cubicBezTo>
                    <a:pt x="28" y="31"/>
                    <a:pt x="28" y="31"/>
                    <a:pt x="28" y="31"/>
                  </a:cubicBezTo>
                  <a:cubicBezTo>
                    <a:pt x="26" y="31"/>
                    <a:pt x="26" y="31"/>
                    <a:pt x="26" y="31"/>
                  </a:cubicBezTo>
                  <a:cubicBezTo>
                    <a:pt x="27" y="30"/>
                    <a:pt x="27" y="30"/>
                    <a:pt x="27" y="30"/>
                  </a:cubicBezTo>
                  <a:cubicBezTo>
                    <a:pt x="25" y="28"/>
                    <a:pt x="25" y="28"/>
                    <a:pt x="25" y="28"/>
                  </a:cubicBezTo>
                  <a:cubicBezTo>
                    <a:pt x="23" y="27"/>
                    <a:pt x="23" y="27"/>
                    <a:pt x="23" y="27"/>
                  </a:cubicBezTo>
                  <a:cubicBezTo>
                    <a:pt x="24" y="27"/>
                    <a:pt x="24" y="27"/>
                    <a:pt x="24" y="27"/>
                  </a:cubicBezTo>
                  <a:cubicBezTo>
                    <a:pt x="25" y="26"/>
                    <a:pt x="25" y="26"/>
                    <a:pt x="25" y="26"/>
                  </a:cubicBezTo>
                  <a:cubicBezTo>
                    <a:pt x="25" y="26"/>
                    <a:pt x="25" y="26"/>
                    <a:pt x="25" y="26"/>
                  </a:cubicBezTo>
                  <a:cubicBezTo>
                    <a:pt x="26" y="27"/>
                    <a:pt x="26" y="27"/>
                    <a:pt x="26" y="27"/>
                  </a:cubicBezTo>
                  <a:cubicBezTo>
                    <a:pt x="28" y="29"/>
                    <a:pt x="28" y="29"/>
                    <a:pt x="28" y="29"/>
                  </a:cubicBezTo>
                  <a:cubicBezTo>
                    <a:pt x="30" y="30"/>
                    <a:pt x="30" y="30"/>
                    <a:pt x="30" y="30"/>
                  </a:cubicBezTo>
                  <a:cubicBezTo>
                    <a:pt x="32" y="31"/>
                    <a:pt x="32" y="31"/>
                    <a:pt x="32" y="31"/>
                  </a:cubicBezTo>
                  <a:cubicBezTo>
                    <a:pt x="32" y="30"/>
                    <a:pt x="32" y="30"/>
                    <a:pt x="32" y="30"/>
                  </a:cubicBezTo>
                  <a:cubicBezTo>
                    <a:pt x="33" y="31"/>
                    <a:pt x="33" y="31"/>
                    <a:pt x="33" y="31"/>
                  </a:cubicBezTo>
                  <a:cubicBezTo>
                    <a:pt x="36" y="32"/>
                    <a:pt x="36" y="32"/>
                    <a:pt x="36" y="32"/>
                  </a:cubicBezTo>
                  <a:cubicBezTo>
                    <a:pt x="38" y="32"/>
                    <a:pt x="38" y="32"/>
                    <a:pt x="38" y="32"/>
                  </a:cubicBezTo>
                  <a:cubicBezTo>
                    <a:pt x="39" y="31"/>
                    <a:pt x="39" y="31"/>
                    <a:pt x="39" y="31"/>
                  </a:cubicBezTo>
                  <a:cubicBezTo>
                    <a:pt x="38" y="29"/>
                    <a:pt x="38" y="29"/>
                    <a:pt x="38" y="29"/>
                  </a:cubicBezTo>
                  <a:cubicBezTo>
                    <a:pt x="35" y="26"/>
                    <a:pt x="35" y="26"/>
                    <a:pt x="35" y="26"/>
                  </a:cubicBezTo>
                  <a:cubicBezTo>
                    <a:pt x="33" y="24"/>
                    <a:pt x="33" y="24"/>
                    <a:pt x="33" y="24"/>
                  </a:cubicBezTo>
                  <a:cubicBezTo>
                    <a:pt x="32" y="25"/>
                    <a:pt x="32" y="25"/>
                    <a:pt x="32" y="25"/>
                  </a:cubicBezTo>
                  <a:cubicBezTo>
                    <a:pt x="32" y="23"/>
                    <a:pt x="32" y="23"/>
                    <a:pt x="32" y="23"/>
                  </a:cubicBezTo>
                  <a:cubicBezTo>
                    <a:pt x="30" y="21"/>
                    <a:pt x="30" y="21"/>
                    <a:pt x="30" y="21"/>
                  </a:cubicBezTo>
                  <a:cubicBezTo>
                    <a:pt x="29" y="21"/>
                    <a:pt x="29" y="21"/>
                    <a:pt x="29" y="21"/>
                  </a:cubicBezTo>
                  <a:cubicBezTo>
                    <a:pt x="28" y="20"/>
                    <a:pt x="28" y="20"/>
                    <a:pt x="28" y="20"/>
                  </a:cubicBezTo>
                  <a:cubicBezTo>
                    <a:pt x="29" y="19"/>
                    <a:pt x="29" y="19"/>
                    <a:pt x="29" y="19"/>
                  </a:cubicBezTo>
                  <a:cubicBezTo>
                    <a:pt x="30" y="20"/>
                    <a:pt x="30" y="20"/>
                    <a:pt x="30" y="20"/>
                  </a:cubicBezTo>
                  <a:cubicBezTo>
                    <a:pt x="31" y="21"/>
                    <a:pt x="31" y="21"/>
                    <a:pt x="31" y="21"/>
                  </a:cubicBezTo>
                  <a:cubicBezTo>
                    <a:pt x="33" y="21"/>
                    <a:pt x="33" y="21"/>
                    <a:pt x="33" y="21"/>
                  </a:cubicBezTo>
                  <a:cubicBezTo>
                    <a:pt x="33" y="23"/>
                    <a:pt x="33" y="23"/>
                    <a:pt x="33" y="23"/>
                  </a:cubicBezTo>
                  <a:cubicBezTo>
                    <a:pt x="34" y="23"/>
                    <a:pt x="34" y="23"/>
                    <a:pt x="34" y="23"/>
                  </a:cubicBezTo>
                  <a:cubicBezTo>
                    <a:pt x="35" y="22"/>
                    <a:pt x="35" y="22"/>
                    <a:pt x="35" y="22"/>
                  </a:cubicBezTo>
                  <a:cubicBezTo>
                    <a:pt x="34" y="19"/>
                    <a:pt x="34" y="19"/>
                    <a:pt x="34" y="19"/>
                  </a:cubicBezTo>
                  <a:cubicBezTo>
                    <a:pt x="32" y="16"/>
                    <a:pt x="32" y="16"/>
                    <a:pt x="32" y="16"/>
                  </a:cubicBezTo>
                  <a:cubicBezTo>
                    <a:pt x="31" y="16"/>
                    <a:pt x="31" y="16"/>
                    <a:pt x="31" y="16"/>
                  </a:cubicBezTo>
                  <a:cubicBezTo>
                    <a:pt x="30" y="16"/>
                    <a:pt x="30" y="16"/>
                    <a:pt x="30" y="16"/>
                  </a:cubicBezTo>
                  <a:cubicBezTo>
                    <a:pt x="28" y="16"/>
                    <a:pt x="28" y="16"/>
                    <a:pt x="28" y="16"/>
                  </a:cubicBezTo>
                  <a:cubicBezTo>
                    <a:pt x="26" y="17"/>
                    <a:pt x="26" y="17"/>
                    <a:pt x="26" y="17"/>
                  </a:cubicBezTo>
                  <a:cubicBezTo>
                    <a:pt x="25" y="17"/>
                    <a:pt x="25" y="17"/>
                    <a:pt x="25" y="17"/>
                  </a:cubicBezTo>
                  <a:cubicBezTo>
                    <a:pt x="23" y="16"/>
                    <a:pt x="23" y="16"/>
                    <a:pt x="23" y="16"/>
                  </a:cubicBezTo>
                  <a:cubicBezTo>
                    <a:pt x="22" y="16"/>
                    <a:pt x="22" y="16"/>
                    <a:pt x="22" y="16"/>
                  </a:cubicBezTo>
                  <a:cubicBezTo>
                    <a:pt x="21" y="15"/>
                    <a:pt x="21" y="15"/>
                    <a:pt x="21" y="15"/>
                  </a:cubicBezTo>
                  <a:cubicBezTo>
                    <a:pt x="19" y="18"/>
                    <a:pt x="19" y="18"/>
                    <a:pt x="19" y="18"/>
                  </a:cubicBezTo>
                  <a:cubicBezTo>
                    <a:pt x="17" y="19"/>
                    <a:pt x="17" y="19"/>
                    <a:pt x="17" y="19"/>
                  </a:cubicBezTo>
                  <a:cubicBezTo>
                    <a:pt x="16" y="20"/>
                    <a:pt x="16" y="20"/>
                    <a:pt x="16" y="20"/>
                  </a:cubicBezTo>
                  <a:cubicBezTo>
                    <a:pt x="15" y="21"/>
                    <a:pt x="15" y="21"/>
                    <a:pt x="15" y="21"/>
                  </a:cubicBezTo>
                  <a:cubicBezTo>
                    <a:pt x="15" y="20"/>
                    <a:pt x="15" y="20"/>
                    <a:pt x="15" y="20"/>
                  </a:cubicBezTo>
                  <a:cubicBezTo>
                    <a:pt x="16" y="18"/>
                    <a:pt x="16" y="18"/>
                    <a:pt x="16" y="18"/>
                  </a:cubicBezTo>
                  <a:cubicBezTo>
                    <a:pt x="17" y="18"/>
                    <a:pt x="17" y="18"/>
                    <a:pt x="17" y="18"/>
                  </a:cubicBezTo>
                  <a:cubicBezTo>
                    <a:pt x="21" y="14"/>
                    <a:pt x="21" y="14"/>
                    <a:pt x="21" y="14"/>
                  </a:cubicBezTo>
                  <a:cubicBezTo>
                    <a:pt x="21" y="13"/>
                    <a:pt x="21" y="13"/>
                    <a:pt x="21" y="13"/>
                  </a:cubicBezTo>
                  <a:cubicBezTo>
                    <a:pt x="20" y="12"/>
                    <a:pt x="20" y="12"/>
                    <a:pt x="20" y="12"/>
                  </a:cubicBezTo>
                  <a:cubicBezTo>
                    <a:pt x="20" y="8"/>
                    <a:pt x="20" y="8"/>
                    <a:pt x="20" y="8"/>
                  </a:cubicBezTo>
                  <a:cubicBezTo>
                    <a:pt x="21" y="7"/>
                    <a:pt x="21" y="7"/>
                    <a:pt x="21" y="7"/>
                  </a:cubicBezTo>
                  <a:cubicBezTo>
                    <a:pt x="20" y="6"/>
                    <a:pt x="20" y="6"/>
                    <a:pt x="20" y="6"/>
                  </a:cubicBezTo>
                  <a:cubicBezTo>
                    <a:pt x="19" y="7"/>
                    <a:pt x="19" y="7"/>
                    <a:pt x="19" y="7"/>
                  </a:cubicBezTo>
                  <a:cubicBezTo>
                    <a:pt x="17" y="7"/>
                    <a:pt x="17" y="7"/>
                    <a:pt x="17" y="7"/>
                  </a:cubicBezTo>
                  <a:cubicBezTo>
                    <a:pt x="16" y="6"/>
                    <a:pt x="16" y="6"/>
                    <a:pt x="16" y="6"/>
                  </a:cubicBezTo>
                  <a:cubicBezTo>
                    <a:pt x="16" y="4"/>
                    <a:pt x="16" y="4"/>
                    <a:pt x="16" y="4"/>
                  </a:cubicBezTo>
                  <a:cubicBezTo>
                    <a:pt x="16" y="3"/>
                    <a:pt x="16" y="3"/>
                    <a:pt x="16" y="3"/>
                  </a:cubicBezTo>
                  <a:cubicBezTo>
                    <a:pt x="13" y="2"/>
                    <a:pt x="13" y="2"/>
                    <a:pt x="13" y="2"/>
                  </a:cubicBezTo>
                  <a:cubicBezTo>
                    <a:pt x="11" y="0"/>
                    <a:pt x="11" y="0"/>
                    <a:pt x="11" y="0"/>
                  </a:cubicBezTo>
                  <a:cubicBezTo>
                    <a:pt x="10" y="0"/>
                    <a:pt x="10" y="0"/>
                    <a:pt x="10" y="0"/>
                  </a:cubicBezTo>
                  <a:cubicBezTo>
                    <a:pt x="8" y="0"/>
                    <a:pt x="8" y="0"/>
                    <a:pt x="8" y="0"/>
                  </a:cubicBezTo>
                  <a:cubicBezTo>
                    <a:pt x="7" y="0"/>
                    <a:pt x="7" y="0"/>
                    <a:pt x="7" y="0"/>
                  </a:cubicBezTo>
                  <a:cubicBezTo>
                    <a:pt x="4" y="1"/>
                    <a:pt x="4" y="1"/>
                    <a:pt x="4" y="1"/>
                  </a:cubicBezTo>
                  <a:cubicBezTo>
                    <a:pt x="3" y="1"/>
                    <a:pt x="3" y="1"/>
                    <a:pt x="3" y="1"/>
                  </a:cubicBezTo>
                  <a:cubicBezTo>
                    <a:pt x="3" y="1"/>
                    <a:pt x="3" y="1"/>
                    <a:pt x="3" y="1"/>
                  </a:cubicBezTo>
                  <a:cubicBezTo>
                    <a:pt x="2" y="3"/>
                    <a:pt x="2" y="3"/>
                    <a:pt x="2" y="3"/>
                  </a:cubicBezTo>
                  <a:cubicBezTo>
                    <a:pt x="3" y="5"/>
                    <a:pt x="3" y="5"/>
                    <a:pt x="3" y="5"/>
                  </a:cubicBezTo>
                  <a:cubicBezTo>
                    <a:pt x="4" y="6"/>
                    <a:pt x="4" y="6"/>
                    <a:pt x="4" y="6"/>
                  </a:cubicBezTo>
                  <a:cubicBezTo>
                    <a:pt x="3" y="6"/>
                    <a:pt x="3" y="6"/>
                    <a:pt x="3" y="6"/>
                  </a:cubicBezTo>
                  <a:lnTo>
                    <a:pt x="1"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5" name="Freeform 227">
              <a:extLst>
                <a:ext uri="{FF2B5EF4-FFF2-40B4-BE49-F238E27FC236}">
                  <a16:creationId xmlns:a16="http://schemas.microsoft.com/office/drawing/2014/main" id="{760F53D9-A1A8-4B34-8989-F2C185B88770}"/>
                </a:ext>
              </a:extLst>
            </p:cNvPr>
            <p:cNvSpPr>
              <a:spLocks/>
            </p:cNvSpPr>
            <p:nvPr/>
          </p:nvSpPr>
          <p:spPr bwMode="auto">
            <a:xfrm>
              <a:off x="9205913" y="1706563"/>
              <a:ext cx="11113" cy="7938"/>
            </a:xfrm>
            <a:custGeom>
              <a:avLst/>
              <a:gdLst>
                <a:gd name="T0" fmla="*/ 3 w 3"/>
                <a:gd name="T1" fmla="*/ 0 h 2"/>
                <a:gd name="T2" fmla="*/ 2 w 3"/>
                <a:gd name="T3" fmla="*/ 0 h 2"/>
                <a:gd name="T4" fmla="*/ 0 w 3"/>
                <a:gd name="T5" fmla="*/ 1 h 2"/>
                <a:gd name="T6" fmla="*/ 1 w 3"/>
                <a:gd name="T7" fmla="*/ 1 h 2"/>
                <a:gd name="T8" fmla="*/ 2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cubicBezTo>
                    <a:pt x="2" y="0"/>
                    <a:pt x="2" y="0"/>
                    <a:pt x="2" y="0"/>
                  </a:cubicBezTo>
                  <a:cubicBezTo>
                    <a:pt x="0" y="1"/>
                    <a:pt x="0" y="1"/>
                    <a:pt x="0" y="1"/>
                  </a:cubicBezTo>
                  <a:cubicBezTo>
                    <a:pt x="0" y="1"/>
                    <a:pt x="1" y="1"/>
                    <a:pt x="1" y="1"/>
                  </a:cubicBezTo>
                  <a:cubicBezTo>
                    <a:pt x="2" y="2"/>
                    <a:pt x="2" y="2"/>
                    <a:pt x="2" y="2"/>
                  </a:cubicBez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6" name="Freeform 228">
              <a:extLst>
                <a:ext uri="{FF2B5EF4-FFF2-40B4-BE49-F238E27FC236}">
                  <a16:creationId xmlns:a16="http://schemas.microsoft.com/office/drawing/2014/main" id="{477475BA-EA9C-4473-9C20-7A0173233DF1}"/>
                </a:ext>
              </a:extLst>
            </p:cNvPr>
            <p:cNvSpPr>
              <a:spLocks/>
            </p:cNvSpPr>
            <p:nvPr/>
          </p:nvSpPr>
          <p:spPr bwMode="auto">
            <a:xfrm>
              <a:off x="9021763" y="1443038"/>
              <a:ext cx="6350" cy="14288"/>
            </a:xfrm>
            <a:custGeom>
              <a:avLst/>
              <a:gdLst>
                <a:gd name="T0" fmla="*/ 2 w 4"/>
                <a:gd name="T1" fmla="*/ 0 h 9"/>
                <a:gd name="T2" fmla="*/ 0 w 4"/>
                <a:gd name="T3" fmla="*/ 2 h 9"/>
                <a:gd name="T4" fmla="*/ 0 w 4"/>
                <a:gd name="T5" fmla="*/ 7 h 9"/>
                <a:gd name="T6" fmla="*/ 2 w 4"/>
                <a:gd name="T7" fmla="*/ 9 h 9"/>
                <a:gd name="T8" fmla="*/ 4 w 4"/>
                <a:gd name="T9" fmla="*/ 9 h 9"/>
                <a:gd name="T10" fmla="*/ 4 w 4"/>
                <a:gd name="T11" fmla="*/ 7 h 9"/>
                <a:gd name="T12" fmla="*/ 4 w 4"/>
                <a:gd name="T13" fmla="*/ 0 h 9"/>
                <a:gd name="T14" fmla="*/ 2 w 4"/>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9">
                  <a:moveTo>
                    <a:pt x="2" y="0"/>
                  </a:moveTo>
                  <a:lnTo>
                    <a:pt x="0" y="2"/>
                  </a:lnTo>
                  <a:lnTo>
                    <a:pt x="0" y="7"/>
                  </a:lnTo>
                  <a:lnTo>
                    <a:pt x="2" y="9"/>
                  </a:lnTo>
                  <a:lnTo>
                    <a:pt x="4" y="9"/>
                  </a:lnTo>
                  <a:lnTo>
                    <a:pt x="4" y="7"/>
                  </a:lnTo>
                  <a:lnTo>
                    <a:pt x="4"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7" name="Freeform 229">
              <a:extLst>
                <a:ext uri="{FF2B5EF4-FFF2-40B4-BE49-F238E27FC236}">
                  <a16:creationId xmlns:a16="http://schemas.microsoft.com/office/drawing/2014/main" id="{4D49EB1E-31C6-4E3C-8F88-8EB0E302F932}"/>
                </a:ext>
              </a:extLst>
            </p:cNvPr>
            <p:cNvSpPr>
              <a:spLocks/>
            </p:cNvSpPr>
            <p:nvPr/>
          </p:nvSpPr>
          <p:spPr bwMode="auto">
            <a:xfrm>
              <a:off x="8821738" y="1662113"/>
              <a:ext cx="14288" cy="15875"/>
            </a:xfrm>
            <a:custGeom>
              <a:avLst/>
              <a:gdLst>
                <a:gd name="T0" fmla="*/ 2 w 9"/>
                <a:gd name="T1" fmla="*/ 3 h 10"/>
                <a:gd name="T2" fmla="*/ 0 w 9"/>
                <a:gd name="T3" fmla="*/ 3 h 10"/>
                <a:gd name="T4" fmla="*/ 0 w 9"/>
                <a:gd name="T5" fmla="*/ 7 h 10"/>
                <a:gd name="T6" fmla="*/ 2 w 9"/>
                <a:gd name="T7" fmla="*/ 10 h 10"/>
                <a:gd name="T8" fmla="*/ 4 w 9"/>
                <a:gd name="T9" fmla="*/ 10 h 10"/>
                <a:gd name="T10" fmla="*/ 4 w 9"/>
                <a:gd name="T11" fmla="*/ 7 h 10"/>
                <a:gd name="T12" fmla="*/ 6 w 9"/>
                <a:gd name="T13" fmla="*/ 7 h 10"/>
                <a:gd name="T14" fmla="*/ 6 w 9"/>
                <a:gd name="T15" fmla="*/ 5 h 10"/>
                <a:gd name="T16" fmla="*/ 9 w 9"/>
                <a:gd name="T17" fmla="*/ 3 h 10"/>
                <a:gd name="T18" fmla="*/ 6 w 9"/>
                <a:gd name="T19" fmla="*/ 0 h 10"/>
                <a:gd name="T20" fmla="*/ 4 w 9"/>
                <a:gd name="T21" fmla="*/ 0 h 10"/>
                <a:gd name="T22" fmla="*/ 2 w 9"/>
                <a:gd name="T23" fmla="*/ 0 h 10"/>
                <a:gd name="T24" fmla="*/ 2 w 9"/>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2" y="3"/>
                  </a:moveTo>
                  <a:lnTo>
                    <a:pt x="0" y="3"/>
                  </a:lnTo>
                  <a:lnTo>
                    <a:pt x="0" y="7"/>
                  </a:lnTo>
                  <a:lnTo>
                    <a:pt x="2" y="10"/>
                  </a:lnTo>
                  <a:lnTo>
                    <a:pt x="4" y="10"/>
                  </a:lnTo>
                  <a:lnTo>
                    <a:pt x="4" y="7"/>
                  </a:lnTo>
                  <a:lnTo>
                    <a:pt x="6" y="7"/>
                  </a:lnTo>
                  <a:lnTo>
                    <a:pt x="6" y="5"/>
                  </a:lnTo>
                  <a:lnTo>
                    <a:pt x="9" y="3"/>
                  </a:lnTo>
                  <a:lnTo>
                    <a:pt x="6" y="0"/>
                  </a:lnTo>
                  <a:lnTo>
                    <a:pt x="4" y="0"/>
                  </a:lnTo>
                  <a:lnTo>
                    <a:pt x="2" y="0"/>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8" name="Freeform 230">
              <a:extLst>
                <a:ext uri="{FF2B5EF4-FFF2-40B4-BE49-F238E27FC236}">
                  <a16:creationId xmlns:a16="http://schemas.microsoft.com/office/drawing/2014/main" id="{8E845A56-14D8-4155-A4D9-7975780A1341}"/>
                </a:ext>
              </a:extLst>
            </p:cNvPr>
            <p:cNvSpPr>
              <a:spLocks/>
            </p:cNvSpPr>
            <p:nvPr/>
          </p:nvSpPr>
          <p:spPr bwMode="auto">
            <a:xfrm>
              <a:off x="8828088" y="1651000"/>
              <a:ext cx="7938" cy="7938"/>
            </a:xfrm>
            <a:custGeom>
              <a:avLst/>
              <a:gdLst>
                <a:gd name="T0" fmla="*/ 5 w 5"/>
                <a:gd name="T1" fmla="*/ 0 h 5"/>
                <a:gd name="T2" fmla="*/ 2 w 5"/>
                <a:gd name="T3" fmla="*/ 0 h 5"/>
                <a:gd name="T4" fmla="*/ 0 w 5"/>
                <a:gd name="T5" fmla="*/ 3 h 5"/>
                <a:gd name="T6" fmla="*/ 0 w 5"/>
                <a:gd name="T7" fmla="*/ 5 h 5"/>
                <a:gd name="T8" fmla="*/ 2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2" y="0"/>
                  </a:lnTo>
                  <a:lnTo>
                    <a:pt x="0" y="3"/>
                  </a:lnTo>
                  <a:lnTo>
                    <a:pt x="0" y="5"/>
                  </a:lnTo>
                  <a:lnTo>
                    <a:pt x="2" y="3"/>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9" name="Freeform 231">
              <a:extLst>
                <a:ext uri="{FF2B5EF4-FFF2-40B4-BE49-F238E27FC236}">
                  <a16:creationId xmlns:a16="http://schemas.microsoft.com/office/drawing/2014/main" id="{D21C3BB5-8629-491E-AC1C-57B51019F6DE}"/>
                </a:ext>
              </a:extLst>
            </p:cNvPr>
            <p:cNvSpPr>
              <a:spLocks/>
            </p:cNvSpPr>
            <p:nvPr/>
          </p:nvSpPr>
          <p:spPr bwMode="auto">
            <a:xfrm>
              <a:off x="8816975" y="1670050"/>
              <a:ext cx="73025" cy="84138"/>
            </a:xfrm>
            <a:custGeom>
              <a:avLst/>
              <a:gdLst>
                <a:gd name="T0" fmla="*/ 0 w 46"/>
                <a:gd name="T1" fmla="*/ 25 h 53"/>
                <a:gd name="T2" fmla="*/ 3 w 46"/>
                <a:gd name="T3" fmla="*/ 25 h 53"/>
                <a:gd name="T4" fmla="*/ 0 w 46"/>
                <a:gd name="T5" fmla="*/ 30 h 53"/>
                <a:gd name="T6" fmla="*/ 5 w 46"/>
                <a:gd name="T7" fmla="*/ 28 h 53"/>
                <a:gd name="T8" fmla="*/ 3 w 46"/>
                <a:gd name="T9" fmla="*/ 32 h 53"/>
                <a:gd name="T10" fmla="*/ 7 w 46"/>
                <a:gd name="T11" fmla="*/ 37 h 53"/>
                <a:gd name="T12" fmla="*/ 9 w 46"/>
                <a:gd name="T13" fmla="*/ 37 h 53"/>
                <a:gd name="T14" fmla="*/ 12 w 46"/>
                <a:gd name="T15" fmla="*/ 39 h 53"/>
                <a:gd name="T16" fmla="*/ 16 w 46"/>
                <a:gd name="T17" fmla="*/ 39 h 53"/>
                <a:gd name="T18" fmla="*/ 16 w 46"/>
                <a:gd name="T19" fmla="*/ 46 h 53"/>
                <a:gd name="T20" fmla="*/ 21 w 46"/>
                <a:gd name="T21" fmla="*/ 48 h 53"/>
                <a:gd name="T22" fmla="*/ 30 w 46"/>
                <a:gd name="T23" fmla="*/ 51 h 53"/>
                <a:gd name="T24" fmla="*/ 35 w 46"/>
                <a:gd name="T25" fmla="*/ 53 h 53"/>
                <a:gd name="T26" fmla="*/ 35 w 46"/>
                <a:gd name="T27" fmla="*/ 48 h 53"/>
                <a:gd name="T28" fmla="*/ 39 w 46"/>
                <a:gd name="T29" fmla="*/ 42 h 53"/>
                <a:gd name="T30" fmla="*/ 41 w 46"/>
                <a:gd name="T31" fmla="*/ 32 h 53"/>
                <a:gd name="T32" fmla="*/ 46 w 46"/>
                <a:gd name="T33" fmla="*/ 25 h 53"/>
                <a:gd name="T34" fmla="*/ 46 w 46"/>
                <a:gd name="T35" fmla="*/ 18 h 53"/>
                <a:gd name="T36" fmla="*/ 41 w 46"/>
                <a:gd name="T37" fmla="*/ 12 h 53"/>
                <a:gd name="T38" fmla="*/ 41 w 46"/>
                <a:gd name="T39" fmla="*/ 5 h 53"/>
                <a:gd name="T40" fmla="*/ 35 w 46"/>
                <a:gd name="T41" fmla="*/ 0 h 53"/>
                <a:gd name="T42" fmla="*/ 28 w 46"/>
                <a:gd name="T43" fmla="*/ 0 h 53"/>
                <a:gd name="T44" fmla="*/ 21 w 46"/>
                <a:gd name="T45" fmla="*/ 2 h 53"/>
                <a:gd name="T46" fmla="*/ 23 w 46"/>
                <a:gd name="T47" fmla="*/ 7 h 53"/>
                <a:gd name="T48" fmla="*/ 19 w 46"/>
                <a:gd name="T49" fmla="*/ 5 h 53"/>
                <a:gd name="T50" fmla="*/ 14 w 46"/>
                <a:gd name="T51" fmla="*/ 7 h 53"/>
                <a:gd name="T52" fmla="*/ 19 w 46"/>
                <a:gd name="T53" fmla="*/ 9 h 53"/>
                <a:gd name="T54" fmla="*/ 14 w 46"/>
                <a:gd name="T55" fmla="*/ 12 h 53"/>
                <a:gd name="T56" fmla="*/ 14 w 46"/>
                <a:gd name="T57" fmla="*/ 16 h 53"/>
                <a:gd name="T58" fmla="*/ 14 w 46"/>
                <a:gd name="T59" fmla="*/ 18 h 53"/>
                <a:gd name="T60" fmla="*/ 5 w 46"/>
                <a:gd name="T61" fmla="*/ 16 h 53"/>
                <a:gd name="T62" fmla="*/ 0 w 46"/>
                <a:gd name="T6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53">
                  <a:moveTo>
                    <a:pt x="0" y="23"/>
                  </a:moveTo>
                  <a:lnTo>
                    <a:pt x="0" y="25"/>
                  </a:lnTo>
                  <a:lnTo>
                    <a:pt x="0" y="25"/>
                  </a:lnTo>
                  <a:lnTo>
                    <a:pt x="3" y="25"/>
                  </a:lnTo>
                  <a:lnTo>
                    <a:pt x="0" y="28"/>
                  </a:lnTo>
                  <a:lnTo>
                    <a:pt x="0" y="30"/>
                  </a:lnTo>
                  <a:lnTo>
                    <a:pt x="0" y="32"/>
                  </a:lnTo>
                  <a:lnTo>
                    <a:pt x="5" y="28"/>
                  </a:lnTo>
                  <a:lnTo>
                    <a:pt x="5" y="30"/>
                  </a:lnTo>
                  <a:lnTo>
                    <a:pt x="3" y="32"/>
                  </a:lnTo>
                  <a:lnTo>
                    <a:pt x="5" y="35"/>
                  </a:lnTo>
                  <a:lnTo>
                    <a:pt x="7" y="37"/>
                  </a:lnTo>
                  <a:lnTo>
                    <a:pt x="9" y="37"/>
                  </a:lnTo>
                  <a:lnTo>
                    <a:pt x="9" y="37"/>
                  </a:lnTo>
                  <a:lnTo>
                    <a:pt x="9" y="42"/>
                  </a:lnTo>
                  <a:lnTo>
                    <a:pt x="12" y="39"/>
                  </a:lnTo>
                  <a:lnTo>
                    <a:pt x="14" y="37"/>
                  </a:lnTo>
                  <a:lnTo>
                    <a:pt x="16" y="39"/>
                  </a:lnTo>
                  <a:lnTo>
                    <a:pt x="16" y="44"/>
                  </a:lnTo>
                  <a:lnTo>
                    <a:pt x="16" y="46"/>
                  </a:lnTo>
                  <a:lnTo>
                    <a:pt x="19" y="44"/>
                  </a:lnTo>
                  <a:lnTo>
                    <a:pt x="21" y="48"/>
                  </a:lnTo>
                  <a:lnTo>
                    <a:pt x="23" y="48"/>
                  </a:lnTo>
                  <a:lnTo>
                    <a:pt x="30" y="51"/>
                  </a:lnTo>
                  <a:lnTo>
                    <a:pt x="32" y="51"/>
                  </a:lnTo>
                  <a:lnTo>
                    <a:pt x="35" y="53"/>
                  </a:lnTo>
                  <a:lnTo>
                    <a:pt x="35" y="51"/>
                  </a:lnTo>
                  <a:lnTo>
                    <a:pt x="35" y="48"/>
                  </a:lnTo>
                  <a:lnTo>
                    <a:pt x="37" y="48"/>
                  </a:lnTo>
                  <a:lnTo>
                    <a:pt x="39" y="42"/>
                  </a:lnTo>
                  <a:lnTo>
                    <a:pt x="39" y="39"/>
                  </a:lnTo>
                  <a:lnTo>
                    <a:pt x="41" y="32"/>
                  </a:lnTo>
                  <a:lnTo>
                    <a:pt x="44" y="32"/>
                  </a:lnTo>
                  <a:lnTo>
                    <a:pt x="46" y="25"/>
                  </a:lnTo>
                  <a:lnTo>
                    <a:pt x="46" y="18"/>
                  </a:lnTo>
                  <a:lnTo>
                    <a:pt x="46" y="18"/>
                  </a:lnTo>
                  <a:lnTo>
                    <a:pt x="46" y="14"/>
                  </a:lnTo>
                  <a:lnTo>
                    <a:pt x="41" y="12"/>
                  </a:lnTo>
                  <a:lnTo>
                    <a:pt x="41" y="7"/>
                  </a:lnTo>
                  <a:lnTo>
                    <a:pt x="41" y="5"/>
                  </a:lnTo>
                  <a:lnTo>
                    <a:pt x="39" y="2"/>
                  </a:lnTo>
                  <a:lnTo>
                    <a:pt x="35" y="0"/>
                  </a:lnTo>
                  <a:lnTo>
                    <a:pt x="30" y="0"/>
                  </a:lnTo>
                  <a:lnTo>
                    <a:pt x="28" y="0"/>
                  </a:lnTo>
                  <a:lnTo>
                    <a:pt x="21" y="0"/>
                  </a:lnTo>
                  <a:lnTo>
                    <a:pt x="21" y="2"/>
                  </a:lnTo>
                  <a:lnTo>
                    <a:pt x="23" y="5"/>
                  </a:lnTo>
                  <a:lnTo>
                    <a:pt x="23" y="7"/>
                  </a:lnTo>
                  <a:lnTo>
                    <a:pt x="21" y="7"/>
                  </a:lnTo>
                  <a:lnTo>
                    <a:pt x="19" y="5"/>
                  </a:lnTo>
                  <a:lnTo>
                    <a:pt x="16" y="5"/>
                  </a:lnTo>
                  <a:lnTo>
                    <a:pt x="14" y="7"/>
                  </a:lnTo>
                  <a:lnTo>
                    <a:pt x="16" y="7"/>
                  </a:lnTo>
                  <a:lnTo>
                    <a:pt x="19" y="9"/>
                  </a:lnTo>
                  <a:lnTo>
                    <a:pt x="19" y="9"/>
                  </a:lnTo>
                  <a:lnTo>
                    <a:pt x="14" y="12"/>
                  </a:lnTo>
                  <a:lnTo>
                    <a:pt x="12" y="12"/>
                  </a:lnTo>
                  <a:lnTo>
                    <a:pt x="14" y="16"/>
                  </a:lnTo>
                  <a:lnTo>
                    <a:pt x="14" y="16"/>
                  </a:lnTo>
                  <a:lnTo>
                    <a:pt x="14" y="18"/>
                  </a:lnTo>
                  <a:lnTo>
                    <a:pt x="9" y="16"/>
                  </a:lnTo>
                  <a:lnTo>
                    <a:pt x="5" y="16"/>
                  </a:lnTo>
                  <a:lnTo>
                    <a:pt x="3" y="21"/>
                  </a:lnTo>
                  <a:lnTo>
                    <a:pt x="0" y="2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0" name="Freeform 232">
              <a:extLst>
                <a:ext uri="{FF2B5EF4-FFF2-40B4-BE49-F238E27FC236}">
                  <a16:creationId xmlns:a16="http://schemas.microsoft.com/office/drawing/2014/main" id="{7A2E5638-3431-472E-8C7E-D90DBDD4D4BD}"/>
                </a:ext>
              </a:extLst>
            </p:cNvPr>
            <p:cNvSpPr>
              <a:spLocks/>
            </p:cNvSpPr>
            <p:nvPr/>
          </p:nvSpPr>
          <p:spPr bwMode="auto">
            <a:xfrm>
              <a:off x="8867775" y="1395413"/>
              <a:ext cx="7938" cy="6350"/>
            </a:xfrm>
            <a:custGeom>
              <a:avLst/>
              <a:gdLst>
                <a:gd name="T0" fmla="*/ 5 w 5"/>
                <a:gd name="T1" fmla="*/ 2 h 4"/>
                <a:gd name="T2" fmla="*/ 3 w 5"/>
                <a:gd name="T3" fmla="*/ 0 h 4"/>
                <a:gd name="T4" fmla="*/ 0 w 5"/>
                <a:gd name="T5" fmla="*/ 2 h 4"/>
                <a:gd name="T6" fmla="*/ 0 w 5"/>
                <a:gd name="T7" fmla="*/ 2 h 4"/>
                <a:gd name="T8" fmla="*/ 0 w 5"/>
                <a:gd name="T9" fmla="*/ 4 h 4"/>
                <a:gd name="T10" fmla="*/ 3 w 5"/>
                <a:gd name="T11" fmla="*/ 4 h 4"/>
                <a:gd name="T12" fmla="*/ 5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2"/>
                  </a:moveTo>
                  <a:lnTo>
                    <a:pt x="3" y="0"/>
                  </a:lnTo>
                  <a:lnTo>
                    <a:pt x="0" y="2"/>
                  </a:lnTo>
                  <a:lnTo>
                    <a:pt x="0" y="2"/>
                  </a:lnTo>
                  <a:lnTo>
                    <a:pt x="0" y="4"/>
                  </a:lnTo>
                  <a:lnTo>
                    <a:pt x="3" y="4"/>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1" name="Freeform 233">
              <a:extLst>
                <a:ext uri="{FF2B5EF4-FFF2-40B4-BE49-F238E27FC236}">
                  <a16:creationId xmlns:a16="http://schemas.microsoft.com/office/drawing/2014/main" id="{0266D5F9-D964-4960-B753-BFA3A5F2287E}"/>
                </a:ext>
              </a:extLst>
            </p:cNvPr>
            <p:cNvSpPr>
              <a:spLocks/>
            </p:cNvSpPr>
            <p:nvPr/>
          </p:nvSpPr>
          <p:spPr bwMode="auto">
            <a:xfrm>
              <a:off x="8839200" y="1641475"/>
              <a:ext cx="11113" cy="6350"/>
            </a:xfrm>
            <a:custGeom>
              <a:avLst/>
              <a:gdLst>
                <a:gd name="T0" fmla="*/ 2 w 7"/>
                <a:gd name="T1" fmla="*/ 4 h 4"/>
                <a:gd name="T2" fmla="*/ 5 w 7"/>
                <a:gd name="T3" fmla="*/ 2 h 4"/>
                <a:gd name="T4" fmla="*/ 7 w 7"/>
                <a:gd name="T5" fmla="*/ 2 h 4"/>
                <a:gd name="T6" fmla="*/ 5 w 7"/>
                <a:gd name="T7" fmla="*/ 0 h 4"/>
                <a:gd name="T8" fmla="*/ 2 w 7"/>
                <a:gd name="T9" fmla="*/ 2 h 4"/>
                <a:gd name="T10" fmla="*/ 0 w 7"/>
                <a:gd name="T11" fmla="*/ 4 h 4"/>
                <a:gd name="T12" fmla="*/ 0 w 7"/>
                <a:gd name="T13" fmla="*/ 4 h 4"/>
                <a:gd name="T14" fmla="*/ 2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4"/>
                  </a:moveTo>
                  <a:lnTo>
                    <a:pt x="5" y="2"/>
                  </a:lnTo>
                  <a:lnTo>
                    <a:pt x="7" y="2"/>
                  </a:lnTo>
                  <a:lnTo>
                    <a:pt x="5" y="0"/>
                  </a:lnTo>
                  <a:lnTo>
                    <a:pt x="2" y="2"/>
                  </a:lnTo>
                  <a:lnTo>
                    <a:pt x="0" y="4"/>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2" name="Freeform 234">
              <a:extLst>
                <a:ext uri="{FF2B5EF4-FFF2-40B4-BE49-F238E27FC236}">
                  <a16:creationId xmlns:a16="http://schemas.microsoft.com/office/drawing/2014/main" id="{574E8DD9-C1A4-4BC1-94F3-DE94C6973F4E}"/>
                </a:ext>
              </a:extLst>
            </p:cNvPr>
            <p:cNvSpPr>
              <a:spLocks/>
            </p:cNvSpPr>
            <p:nvPr/>
          </p:nvSpPr>
          <p:spPr bwMode="auto">
            <a:xfrm>
              <a:off x="9118600" y="1893888"/>
              <a:ext cx="101600" cy="98425"/>
            </a:xfrm>
            <a:custGeom>
              <a:avLst/>
              <a:gdLst>
                <a:gd name="T0" fmla="*/ 19 w 64"/>
                <a:gd name="T1" fmla="*/ 58 h 62"/>
                <a:gd name="T2" fmla="*/ 21 w 64"/>
                <a:gd name="T3" fmla="*/ 55 h 62"/>
                <a:gd name="T4" fmla="*/ 26 w 64"/>
                <a:gd name="T5" fmla="*/ 55 h 62"/>
                <a:gd name="T6" fmla="*/ 30 w 64"/>
                <a:gd name="T7" fmla="*/ 53 h 62"/>
                <a:gd name="T8" fmla="*/ 35 w 64"/>
                <a:gd name="T9" fmla="*/ 55 h 62"/>
                <a:gd name="T10" fmla="*/ 37 w 64"/>
                <a:gd name="T11" fmla="*/ 55 h 62"/>
                <a:gd name="T12" fmla="*/ 42 w 64"/>
                <a:gd name="T13" fmla="*/ 55 h 62"/>
                <a:gd name="T14" fmla="*/ 44 w 64"/>
                <a:gd name="T15" fmla="*/ 58 h 62"/>
                <a:gd name="T16" fmla="*/ 51 w 64"/>
                <a:gd name="T17" fmla="*/ 60 h 62"/>
                <a:gd name="T18" fmla="*/ 53 w 64"/>
                <a:gd name="T19" fmla="*/ 62 h 62"/>
                <a:gd name="T20" fmla="*/ 60 w 64"/>
                <a:gd name="T21" fmla="*/ 62 h 62"/>
                <a:gd name="T22" fmla="*/ 62 w 64"/>
                <a:gd name="T23" fmla="*/ 60 h 62"/>
                <a:gd name="T24" fmla="*/ 64 w 64"/>
                <a:gd name="T25" fmla="*/ 60 h 62"/>
                <a:gd name="T26" fmla="*/ 64 w 64"/>
                <a:gd name="T27" fmla="*/ 58 h 62"/>
                <a:gd name="T28" fmla="*/ 60 w 64"/>
                <a:gd name="T29" fmla="*/ 55 h 62"/>
                <a:gd name="T30" fmla="*/ 60 w 64"/>
                <a:gd name="T31" fmla="*/ 53 h 62"/>
                <a:gd name="T32" fmla="*/ 62 w 64"/>
                <a:gd name="T33" fmla="*/ 51 h 62"/>
                <a:gd name="T34" fmla="*/ 60 w 64"/>
                <a:gd name="T35" fmla="*/ 46 h 62"/>
                <a:gd name="T36" fmla="*/ 60 w 64"/>
                <a:gd name="T37" fmla="*/ 41 h 62"/>
                <a:gd name="T38" fmla="*/ 60 w 64"/>
                <a:gd name="T39" fmla="*/ 39 h 62"/>
                <a:gd name="T40" fmla="*/ 60 w 64"/>
                <a:gd name="T41" fmla="*/ 37 h 62"/>
                <a:gd name="T42" fmla="*/ 55 w 64"/>
                <a:gd name="T43" fmla="*/ 34 h 62"/>
                <a:gd name="T44" fmla="*/ 55 w 64"/>
                <a:gd name="T45" fmla="*/ 32 h 62"/>
                <a:gd name="T46" fmla="*/ 58 w 64"/>
                <a:gd name="T47" fmla="*/ 27 h 62"/>
                <a:gd name="T48" fmla="*/ 55 w 64"/>
                <a:gd name="T49" fmla="*/ 23 h 62"/>
                <a:gd name="T50" fmla="*/ 51 w 64"/>
                <a:gd name="T51" fmla="*/ 21 h 62"/>
                <a:gd name="T52" fmla="*/ 48 w 64"/>
                <a:gd name="T53" fmla="*/ 16 h 62"/>
                <a:gd name="T54" fmla="*/ 46 w 64"/>
                <a:gd name="T55" fmla="*/ 14 h 62"/>
                <a:gd name="T56" fmla="*/ 42 w 64"/>
                <a:gd name="T57" fmla="*/ 14 h 62"/>
                <a:gd name="T58" fmla="*/ 32 w 64"/>
                <a:gd name="T59" fmla="*/ 11 h 62"/>
                <a:gd name="T60" fmla="*/ 32 w 64"/>
                <a:gd name="T61" fmla="*/ 14 h 62"/>
                <a:gd name="T62" fmla="*/ 28 w 64"/>
                <a:gd name="T63" fmla="*/ 11 h 62"/>
                <a:gd name="T64" fmla="*/ 26 w 64"/>
                <a:gd name="T65" fmla="*/ 9 h 62"/>
                <a:gd name="T66" fmla="*/ 16 w 64"/>
                <a:gd name="T67" fmla="*/ 7 h 62"/>
                <a:gd name="T68" fmla="*/ 16 w 64"/>
                <a:gd name="T69" fmla="*/ 2 h 62"/>
                <a:gd name="T70" fmla="*/ 14 w 64"/>
                <a:gd name="T71" fmla="*/ 0 h 62"/>
                <a:gd name="T72" fmla="*/ 10 w 64"/>
                <a:gd name="T73" fmla="*/ 2 h 62"/>
                <a:gd name="T74" fmla="*/ 10 w 64"/>
                <a:gd name="T75" fmla="*/ 7 h 62"/>
                <a:gd name="T76" fmla="*/ 7 w 64"/>
                <a:gd name="T77" fmla="*/ 11 h 62"/>
                <a:gd name="T78" fmla="*/ 7 w 64"/>
                <a:gd name="T79" fmla="*/ 14 h 62"/>
                <a:gd name="T80" fmla="*/ 5 w 64"/>
                <a:gd name="T81" fmla="*/ 16 h 62"/>
                <a:gd name="T82" fmla="*/ 3 w 64"/>
                <a:gd name="T83" fmla="*/ 16 h 62"/>
                <a:gd name="T84" fmla="*/ 0 w 64"/>
                <a:gd name="T85" fmla="*/ 25 h 62"/>
                <a:gd name="T86" fmla="*/ 3 w 64"/>
                <a:gd name="T87" fmla="*/ 27 h 62"/>
                <a:gd name="T88" fmla="*/ 7 w 64"/>
                <a:gd name="T89" fmla="*/ 27 h 62"/>
                <a:gd name="T90" fmla="*/ 7 w 64"/>
                <a:gd name="T91" fmla="*/ 32 h 62"/>
                <a:gd name="T92" fmla="*/ 5 w 64"/>
                <a:gd name="T93" fmla="*/ 34 h 62"/>
                <a:gd name="T94" fmla="*/ 5 w 64"/>
                <a:gd name="T95" fmla="*/ 37 h 62"/>
                <a:gd name="T96" fmla="*/ 0 w 64"/>
                <a:gd name="T97" fmla="*/ 39 h 62"/>
                <a:gd name="T98" fmla="*/ 0 w 64"/>
                <a:gd name="T99" fmla="*/ 46 h 62"/>
                <a:gd name="T100" fmla="*/ 3 w 64"/>
                <a:gd name="T101" fmla="*/ 48 h 62"/>
                <a:gd name="T102" fmla="*/ 5 w 64"/>
                <a:gd name="T103" fmla="*/ 51 h 62"/>
                <a:gd name="T104" fmla="*/ 7 w 64"/>
                <a:gd name="T105" fmla="*/ 55 h 62"/>
                <a:gd name="T106" fmla="*/ 10 w 64"/>
                <a:gd name="T107" fmla="*/ 55 h 62"/>
                <a:gd name="T108" fmla="*/ 16 w 64"/>
                <a:gd name="T109" fmla="*/ 60 h 62"/>
                <a:gd name="T110" fmla="*/ 19 w 64"/>
                <a:gd name="T11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62">
                  <a:moveTo>
                    <a:pt x="19" y="58"/>
                  </a:moveTo>
                  <a:lnTo>
                    <a:pt x="21" y="55"/>
                  </a:lnTo>
                  <a:lnTo>
                    <a:pt x="26" y="55"/>
                  </a:lnTo>
                  <a:lnTo>
                    <a:pt x="30" y="53"/>
                  </a:lnTo>
                  <a:lnTo>
                    <a:pt x="35" y="55"/>
                  </a:lnTo>
                  <a:lnTo>
                    <a:pt x="37" y="55"/>
                  </a:lnTo>
                  <a:lnTo>
                    <a:pt x="42" y="55"/>
                  </a:lnTo>
                  <a:lnTo>
                    <a:pt x="44" y="58"/>
                  </a:lnTo>
                  <a:lnTo>
                    <a:pt x="51" y="60"/>
                  </a:lnTo>
                  <a:lnTo>
                    <a:pt x="53" y="62"/>
                  </a:lnTo>
                  <a:lnTo>
                    <a:pt x="60" y="62"/>
                  </a:lnTo>
                  <a:lnTo>
                    <a:pt x="62" y="60"/>
                  </a:lnTo>
                  <a:lnTo>
                    <a:pt x="64" y="60"/>
                  </a:lnTo>
                  <a:lnTo>
                    <a:pt x="64" y="58"/>
                  </a:lnTo>
                  <a:lnTo>
                    <a:pt x="60" y="55"/>
                  </a:lnTo>
                  <a:lnTo>
                    <a:pt x="60" y="53"/>
                  </a:lnTo>
                  <a:lnTo>
                    <a:pt x="62" y="51"/>
                  </a:lnTo>
                  <a:lnTo>
                    <a:pt x="60" y="46"/>
                  </a:lnTo>
                  <a:lnTo>
                    <a:pt x="60" y="41"/>
                  </a:lnTo>
                  <a:lnTo>
                    <a:pt x="60" y="39"/>
                  </a:lnTo>
                  <a:lnTo>
                    <a:pt x="60" y="37"/>
                  </a:lnTo>
                  <a:lnTo>
                    <a:pt x="55" y="34"/>
                  </a:lnTo>
                  <a:lnTo>
                    <a:pt x="55" y="32"/>
                  </a:lnTo>
                  <a:lnTo>
                    <a:pt x="58" y="27"/>
                  </a:lnTo>
                  <a:lnTo>
                    <a:pt x="55" y="23"/>
                  </a:lnTo>
                  <a:lnTo>
                    <a:pt x="51" y="21"/>
                  </a:lnTo>
                  <a:lnTo>
                    <a:pt x="48" y="16"/>
                  </a:lnTo>
                  <a:lnTo>
                    <a:pt x="46" y="14"/>
                  </a:lnTo>
                  <a:lnTo>
                    <a:pt x="42" y="14"/>
                  </a:lnTo>
                  <a:lnTo>
                    <a:pt x="32" y="11"/>
                  </a:lnTo>
                  <a:lnTo>
                    <a:pt x="32" y="14"/>
                  </a:lnTo>
                  <a:lnTo>
                    <a:pt x="28" y="11"/>
                  </a:lnTo>
                  <a:lnTo>
                    <a:pt x="26" y="9"/>
                  </a:lnTo>
                  <a:lnTo>
                    <a:pt x="16" y="7"/>
                  </a:lnTo>
                  <a:lnTo>
                    <a:pt x="16" y="2"/>
                  </a:lnTo>
                  <a:lnTo>
                    <a:pt x="14" y="0"/>
                  </a:lnTo>
                  <a:lnTo>
                    <a:pt x="10" y="2"/>
                  </a:lnTo>
                  <a:lnTo>
                    <a:pt x="10" y="7"/>
                  </a:lnTo>
                  <a:lnTo>
                    <a:pt x="7" y="11"/>
                  </a:lnTo>
                  <a:lnTo>
                    <a:pt x="7" y="14"/>
                  </a:lnTo>
                  <a:lnTo>
                    <a:pt x="5" y="16"/>
                  </a:lnTo>
                  <a:lnTo>
                    <a:pt x="3" y="16"/>
                  </a:lnTo>
                  <a:lnTo>
                    <a:pt x="0" y="25"/>
                  </a:lnTo>
                  <a:lnTo>
                    <a:pt x="3" y="27"/>
                  </a:lnTo>
                  <a:lnTo>
                    <a:pt x="7" y="27"/>
                  </a:lnTo>
                  <a:lnTo>
                    <a:pt x="7" y="32"/>
                  </a:lnTo>
                  <a:lnTo>
                    <a:pt x="5" y="34"/>
                  </a:lnTo>
                  <a:lnTo>
                    <a:pt x="5" y="37"/>
                  </a:lnTo>
                  <a:lnTo>
                    <a:pt x="0" y="39"/>
                  </a:lnTo>
                  <a:lnTo>
                    <a:pt x="0" y="46"/>
                  </a:lnTo>
                  <a:lnTo>
                    <a:pt x="3" y="48"/>
                  </a:lnTo>
                  <a:lnTo>
                    <a:pt x="5" y="51"/>
                  </a:lnTo>
                  <a:lnTo>
                    <a:pt x="7" y="55"/>
                  </a:lnTo>
                  <a:lnTo>
                    <a:pt x="10" y="55"/>
                  </a:lnTo>
                  <a:lnTo>
                    <a:pt x="16" y="60"/>
                  </a:lnTo>
                  <a:lnTo>
                    <a:pt x="19" y="5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3" name="Freeform 235">
              <a:extLst>
                <a:ext uri="{FF2B5EF4-FFF2-40B4-BE49-F238E27FC236}">
                  <a16:creationId xmlns:a16="http://schemas.microsoft.com/office/drawing/2014/main" id="{60AA0C0B-907C-4449-BCE4-9A6DC00820A5}"/>
                </a:ext>
              </a:extLst>
            </p:cNvPr>
            <p:cNvSpPr>
              <a:spLocks/>
            </p:cNvSpPr>
            <p:nvPr/>
          </p:nvSpPr>
          <p:spPr bwMode="auto">
            <a:xfrm>
              <a:off x="8836025" y="1658938"/>
              <a:ext cx="11113" cy="11113"/>
            </a:xfrm>
            <a:custGeom>
              <a:avLst/>
              <a:gdLst>
                <a:gd name="T0" fmla="*/ 0 w 7"/>
                <a:gd name="T1" fmla="*/ 5 h 7"/>
                <a:gd name="T2" fmla="*/ 2 w 7"/>
                <a:gd name="T3" fmla="*/ 5 h 7"/>
                <a:gd name="T4" fmla="*/ 2 w 7"/>
                <a:gd name="T5" fmla="*/ 7 h 7"/>
                <a:gd name="T6" fmla="*/ 2 w 7"/>
                <a:gd name="T7" fmla="*/ 7 h 7"/>
                <a:gd name="T8" fmla="*/ 7 w 7"/>
                <a:gd name="T9" fmla="*/ 5 h 7"/>
                <a:gd name="T10" fmla="*/ 4 w 7"/>
                <a:gd name="T11" fmla="*/ 2 h 7"/>
                <a:gd name="T12" fmla="*/ 2 w 7"/>
                <a:gd name="T13" fmla="*/ 0 h 7"/>
                <a:gd name="T14" fmla="*/ 2 w 7"/>
                <a:gd name="T15" fmla="*/ 0 h 7"/>
                <a:gd name="T16" fmla="*/ 0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5"/>
                  </a:moveTo>
                  <a:lnTo>
                    <a:pt x="2" y="5"/>
                  </a:lnTo>
                  <a:lnTo>
                    <a:pt x="2" y="7"/>
                  </a:lnTo>
                  <a:lnTo>
                    <a:pt x="2" y="7"/>
                  </a:lnTo>
                  <a:lnTo>
                    <a:pt x="7" y="5"/>
                  </a:lnTo>
                  <a:lnTo>
                    <a:pt x="4" y="2"/>
                  </a:lnTo>
                  <a:lnTo>
                    <a:pt x="2" y="0"/>
                  </a:lnTo>
                  <a:lnTo>
                    <a:pt x="2" y="0"/>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4" name="Freeform 236">
              <a:extLst>
                <a:ext uri="{FF2B5EF4-FFF2-40B4-BE49-F238E27FC236}">
                  <a16:creationId xmlns:a16="http://schemas.microsoft.com/office/drawing/2014/main" id="{92F4F38A-62B4-4CE8-B731-78C1A083DEF8}"/>
                </a:ext>
              </a:extLst>
            </p:cNvPr>
            <p:cNvSpPr>
              <a:spLocks/>
            </p:cNvSpPr>
            <p:nvPr/>
          </p:nvSpPr>
          <p:spPr bwMode="auto">
            <a:xfrm>
              <a:off x="8421688" y="2154238"/>
              <a:ext cx="14288" cy="14288"/>
            </a:xfrm>
            <a:custGeom>
              <a:avLst/>
              <a:gdLst>
                <a:gd name="T0" fmla="*/ 9 w 9"/>
                <a:gd name="T1" fmla="*/ 0 h 9"/>
                <a:gd name="T2" fmla="*/ 6 w 9"/>
                <a:gd name="T3" fmla="*/ 0 h 9"/>
                <a:gd name="T4" fmla="*/ 4 w 9"/>
                <a:gd name="T5" fmla="*/ 2 h 9"/>
                <a:gd name="T6" fmla="*/ 2 w 9"/>
                <a:gd name="T7" fmla="*/ 2 h 9"/>
                <a:gd name="T8" fmla="*/ 0 w 9"/>
                <a:gd name="T9" fmla="*/ 4 h 9"/>
                <a:gd name="T10" fmla="*/ 2 w 9"/>
                <a:gd name="T11" fmla="*/ 7 h 9"/>
                <a:gd name="T12" fmla="*/ 4 w 9"/>
                <a:gd name="T13" fmla="*/ 9 h 9"/>
                <a:gd name="T14" fmla="*/ 9 w 9"/>
                <a:gd name="T15" fmla="*/ 7 h 9"/>
                <a:gd name="T16" fmla="*/ 9 w 9"/>
                <a:gd name="T17" fmla="*/ 4 h 9"/>
                <a:gd name="T18" fmla="*/ 9 w 9"/>
                <a:gd name="T19" fmla="*/ 2 h 9"/>
                <a:gd name="T20" fmla="*/ 9 w 9"/>
                <a:gd name="T21" fmla="*/ 0 h 9"/>
                <a:gd name="T22" fmla="*/ 9 w 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9" y="0"/>
                  </a:moveTo>
                  <a:lnTo>
                    <a:pt x="6" y="0"/>
                  </a:lnTo>
                  <a:lnTo>
                    <a:pt x="4" y="2"/>
                  </a:lnTo>
                  <a:lnTo>
                    <a:pt x="2" y="2"/>
                  </a:lnTo>
                  <a:lnTo>
                    <a:pt x="0" y="4"/>
                  </a:lnTo>
                  <a:lnTo>
                    <a:pt x="2" y="7"/>
                  </a:lnTo>
                  <a:lnTo>
                    <a:pt x="4" y="9"/>
                  </a:lnTo>
                  <a:lnTo>
                    <a:pt x="9" y="7"/>
                  </a:lnTo>
                  <a:lnTo>
                    <a:pt x="9" y="4"/>
                  </a:lnTo>
                  <a:lnTo>
                    <a:pt x="9" y="2"/>
                  </a:lnTo>
                  <a:lnTo>
                    <a:pt x="9" y="0"/>
                  </a:lnTo>
                  <a:lnTo>
                    <a:pt x="9"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5" name="Freeform 237">
              <a:extLst>
                <a:ext uri="{FF2B5EF4-FFF2-40B4-BE49-F238E27FC236}">
                  <a16:creationId xmlns:a16="http://schemas.microsoft.com/office/drawing/2014/main" id="{387ADDC2-07EB-4FEE-9D16-8AA25FEB2A71}"/>
                </a:ext>
              </a:extLst>
            </p:cNvPr>
            <p:cNvSpPr>
              <a:spLocks/>
            </p:cNvSpPr>
            <p:nvPr/>
          </p:nvSpPr>
          <p:spPr bwMode="auto">
            <a:xfrm>
              <a:off x="8878888" y="1563688"/>
              <a:ext cx="7938" cy="11113"/>
            </a:xfrm>
            <a:custGeom>
              <a:avLst/>
              <a:gdLst>
                <a:gd name="T0" fmla="*/ 2 w 5"/>
                <a:gd name="T1" fmla="*/ 5 h 7"/>
                <a:gd name="T2" fmla="*/ 0 w 5"/>
                <a:gd name="T3" fmla="*/ 7 h 7"/>
                <a:gd name="T4" fmla="*/ 2 w 5"/>
                <a:gd name="T5" fmla="*/ 7 h 7"/>
                <a:gd name="T6" fmla="*/ 5 w 5"/>
                <a:gd name="T7" fmla="*/ 5 h 7"/>
                <a:gd name="T8" fmla="*/ 5 w 5"/>
                <a:gd name="T9" fmla="*/ 0 h 7"/>
                <a:gd name="T10" fmla="*/ 2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2" y="5"/>
                  </a:moveTo>
                  <a:lnTo>
                    <a:pt x="0" y="7"/>
                  </a:lnTo>
                  <a:lnTo>
                    <a:pt x="2" y="7"/>
                  </a:lnTo>
                  <a:lnTo>
                    <a:pt x="5" y="5"/>
                  </a:lnTo>
                  <a:lnTo>
                    <a:pt x="5" y="0"/>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6" name="Freeform 238">
              <a:extLst>
                <a:ext uri="{FF2B5EF4-FFF2-40B4-BE49-F238E27FC236}">
                  <a16:creationId xmlns:a16="http://schemas.microsoft.com/office/drawing/2014/main" id="{369F5972-10E5-49C6-989D-3FAE790CE86E}"/>
                </a:ext>
              </a:extLst>
            </p:cNvPr>
            <p:cNvSpPr>
              <a:spLocks/>
            </p:cNvSpPr>
            <p:nvPr/>
          </p:nvSpPr>
          <p:spPr bwMode="auto">
            <a:xfrm>
              <a:off x="8816975" y="1739900"/>
              <a:ext cx="11113" cy="14288"/>
            </a:xfrm>
            <a:custGeom>
              <a:avLst/>
              <a:gdLst>
                <a:gd name="T0" fmla="*/ 0 w 7"/>
                <a:gd name="T1" fmla="*/ 2 h 9"/>
                <a:gd name="T2" fmla="*/ 3 w 7"/>
                <a:gd name="T3" fmla="*/ 7 h 9"/>
                <a:gd name="T4" fmla="*/ 3 w 7"/>
                <a:gd name="T5" fmla="*/ 9 h 9"/>
                <a:gd name="T6" fmla="*/ 5 w 7"/>
                <a:gd name="T7" fmla="*/ 7 h 9"/>
                <a:gd name="T8" fmla="*/ 7 w 7"/>
                <a:gd name="T9" fmla="*/ 4 h 9"/>
                <a:gd name="T10" fmla="*/ 5 w 7"/>
                <a:gd name="T11" fmla="*/ 2 h 9"/>
                <a:gd name="T12" fmla="*/ 3 w 7"/>
                <a:gd name="T13" fmla="*/ 0 h 9"/>
                <a:gd name="T14" fmla="*/ 0 w 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2"/>
                  </a:moveTo>
                  <a:lnTo>
                    <a:pt x="3" y="7"/>
                  </a:lnTo>
                  <a:lnTo>
                    <a:pt x="3" y="9"/>
                  </a:lnTo>
                  <a:lnTo>
                    <a:pt x="5" y="7"/>
                  </a:lnTo>
                  <a:lnTo>
                    <a:pt x="7" y="4"/>
                  </a:lnTo>
                  <a:lnTo>
                    <a:pt x="5"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7" name="Freeform 239">
              <a:extLst>
                <a:ext uri="{FF2B5EF4-FFF2-40B4-BE49-F238E27FC236}">
                  <a16:creationId xmlns:a16="http://schemas.microsoft.com/office/drawing/2014/main" id="{59DE000F-1E5F-4DE7-879E-877930C9E309}"/>
                </a:ext>
              </a:extLst>
            </p:cNvPr>
            <p:cNvSpPr>
              <a:spLocks/>
            </p:cNvSpPr>
            <p:nvPr/>
          </p:nvSpPr>
          <p:spPr bwMode="auto">
            <a:xfrm>
              <a:off x="9104313" y="1989138"/>
              <a:ext cx="7938" cy="6350"/>
            </a:xfrm>
            <a:custGeom>
              <a:avLst/>
              <a:gdLst>
                <a:gd name="T0" fmla="*/ 0 w 5"/>
                <a:gd name="T1" fmla="*/ 2 h 4"/>
                <a:gd name="T2" fmla="*/ 2 w 5"/>
                <a:gd name="T3" fmla="*/ 4 h 4"/>
                <a:gd name="T4" fmla="*/ 5 w 5"/>
                <a:gd name="T5" fmla="*/ 4 h 4"/>
                <a:gd name="T6" fmla="*/ 5 w 5"/>
                <a:gd name="T7" fmla="*/ 0 h 4"/>
                <a:gd name="T8" fmla="*/ 2 w 5"/>
                <a:gd name="T9" fmla="*/ 0 h 4"/>
                <a:gd name="T10" fmla="*/ 0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0" y="2"/>
                  </a:moveTo>
                  <a:lnTo>
                    <a:pt x="2" y="4"/>
                  </a:lnTo>
                  <a:lnTo>
                    <a:pt x="5" y="4"/>
                  </a:lnTo>
                  <a:lnTo>
                    <a:pt x="5" y="0"/>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8" name="Freeform 240">
              <a:extLst>
                <a:ext uri="{FF2B5EF4-FFF2-40B4-BE49-F238E27FC236}">
                  <a16:creationId xmlns:a16="http://schemas.microsoft.com/office/drawing/2014/main" id="{85185D35-0954-446A-8459-85B9571C6035}"/>
                </a:ext>
              </a:extLst>
            </p:cNvPr>
            <p:cNvSpPr>
              <a:spLocks/>
            </p:cNvSpPr>
            <p:nvPr/>
          </p:nvSpPr>
          <p:spPr bwMode="auto">
            <a:xfrm>
              <a:off x="9126538" y="1995488"/>
              <a:ext cx="7938" cy="7938"/>
            </a:xfrm>
            <a:custGeom>
              <a:avLst/>
              <a:gdLst>
                <a:gd name="T0" fmla="*/ 0 w 5"/>
                <a:gd name="T1" fmla="*/ 3 h 5"/>
                <a:gd name="T2" fmla="*/ 2 w 5"/>
                <a:gd name="T3" fmla="*/ 5 h 5"/>
                <a:gd name="T4" fmla="*/ 5 w 5"/>
                <a:gd name="T5" fmla="*/ 5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2" y="5"/>
                  </a:lnTo>
                  <a:lnTo>
                    <a:pt x="5" y="5"/>
                  </a:lnTo>
                  <a:lnTo>
                    <a:pt x="5" y="3"/>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9" name="Freeform 241">
              <a:extLst>
                <a:ext uri="{FF2B5EF4-FFF2-40B4-BE49-F238E27FC236}">
                  <a16:creationId xmlns:a16="http://schemas.microsoft.com/office/drawing/2014/main" id="{D4F43D12-369E-4A99-852D-A1194088A444}"/>
                </a:ext>
              </a:extLst>
            </p:cNvPr>
            <p:cNvSpPr>
              <a:spLocks/>
            </p:cNvSpPr>
            <p:nvPr/>
          </p:nvSpPr>
          <p:spPr bwMode="auto">
            <a:xfrm>
              <a:off x="9256713" y="2084388"/>
              <a:ext cx="7938" cy="11113"/>
            </a:xfrm>
            <a:custGeom>
              <a:avLst/>
              <a:gdLst>
                <a:gd name="T0" fmla="*/ 0 w 5"/>
                <a:gd name="T1" fmla="*/ 2 h 7"/>
                <a:gd name="T2" fmla="*/ 0 w 5"/>
                <a:gd name="T3" fmla="*/ 4 h 7"/>
                <a:gd name="T4" fmla="*/ 3 w 5"/>
                <a:gd name="T5" fmla="*/ 7 h 7"/>
                <a:gd name="T6" fmla="*/ 5 w 5"/>
                <a:gd name="T7" fmla="*/ 7 h 7"/>
                <a:gd name="T8" fmla="*/ 5 w 5"/>
                <a:gd name="T9" fmla="*/ 2 h 7"/>
                <a:gd name="T10" fmla="*/ 3 w 5"/>
                <a:gd name="T11" fmla="*/ 0 h 7"/>
                <a:gd name="T12" fmla="*/ 0 w 5"/>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2"/>
                  </a:moveTo>
                  <a:lnTo>
                    <a:pt x="0" y="4"/>
                  </a:lnTo>
                  <a:lnTo>
                    <a:pt x="3" y="7"/>
                  </a:lnTo>
                  <a:lnTo>
                    <a:pt x="5" y="7"/>
                  </a:lnTo>
                  <a:lnTo>
                    <a:pt x="5"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0" name="Freeform 242">
              <a:extLst>
                <a:ext uri="{FF2B5EF4-FFF2-40B4-BE49-F238E27FC236}">
                  <a16:creationId xmlns:a16="http://schemas.microsoft.com/office/drawing/2014/main" id="{5EE76A93-FC66-4D27-BD00-97A92B97A590}"/>
                </a:ext>
              </a:extLst>
            </p:cNvPr>
            <p:cNvSpPr>
              <a:spLocks/>
            </p:cNvSpPr>
            <p:nvPr/>
          </p:nvSpPr>
          <p:spPr bwMode="auto">
            <a:xfrm>
              <a:off x="9247188" y="2095500"/>
              <a:ext cx="9525" cy="14288"/>
            </a:xfrm>
            <a:custGeom>
              <a:avLst/>
              <a:gdLst>
                <a:gd name="T0" fmla="*/ 2 w 6"/>
                <a:gd name="T1" fmla="*/ 9 h 9"/>
                <a:gd name="T2" fmla="*/ 2 w 6"/>
                <a:gd name="T3" fmla="*/ 9 h 9"/>
                <a:gd name="T4" fmla="*/ 4 w 6"/>
                <a:gd name="T5" fmla="*/ 4 h 9"/>
                <a:gd name="T6" fmla="*/ 6 w 6"/>
                <a:gd name="T7" fmla="*/ 2 h 9"/>
                <a:gd name="T8" fmla="*/ 6 w 6"/>
                <a:gd name="T9" fmla="*/ 2 h 9"/>
                <a:gd name="T10" fmla="*/ 4 w 6"/>
                <a:gd name="T11" fmla="*/ 2 h 9"/>
                <a:gd name="T12" fmla="*/ 2 w 6"/>
                <a:gd name="T13" fmla="*/ 0 h 9"/>
                <a:gd name="T14" fmla="*/ 0 w 6"/>
                <a:gd name="T15" fmla="*/ 0 h 9"/>
                <a:gd name="T16" fmla="*/ 2 w 6"/>
                <a:gd name="T17" fmla="*/ 4 h 9"/>
                <a:gd name="T18" fmla="*/ 0 w 6"/>
                <a:gd name="T19" fmla="*/ 7 h 9"/>
                <a:gd name="T20" fmla="*/ 2 w 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2" y="9"/>
                  </a:moveTo>
                  <a:lnTo>
                    <a:pt x="2" y="9"/>
                  </a:lnTo>
                  <a:lnTo>
                    <a:pt x="4" y="4"/>
                  </a:lnTo>
                  <a:lnTo>
                    <a:pt x="6" y="2"/>
                  </a:lnTo>
                  <a:lnTo>
                    <a:pt x="6" y="2"/>
                  </a:lnTo>
                  <a:lnTo>
                    <a:pt x="4" y="2"/>
                  </a:lnTo>
                  <a:lnTo>
                    <a:pt x="2" y="0"/>
                  </a:lnTo>
                  <a:lnTo>
                    <a:pt x="0" y="0"/>
                  </a:lnTo>
                  <a:lnTo>
                    <a:pt x="2" y="4"/>
                  </a:lnTo>
                  <a:lnTo>
                    <a:pt x="0" y="7"/>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1" name="Freeform 243">
              <a:extLst>
                <a:ext uri="{FF2B5EF4-FFF2-40B4-BE49-F238E27FC236}">
                  <a16:creationId xmlns:a16="http://schemas.microsoft.com/office/drawing/2014/main" id="{D05EE8A7-933E-41F0-A06F-096EAE921193}"/>
                </a:ext>
              </a:extLst>
            </p:cNvPr>
            <p:cNvSpPr>
              <a:spLocks/>
            </p:cNvSpPr>
            <p:nvPr/>
          </p:nvSpPr>
          <p:spPr bwMode="auto">
            <a:xfrm>
              <a:off x="8882063" y="1641475"/>
              <a:ext cx="11113" cy="20638"/>
            </a:xfrm>
            <a:custGeom>
              <a:avLst/>
              <a:gdLst>
                <a:gd name="T0" fmla="*/ 0 w 3"/>
                <a:gd name="T1" fmla="*/ 1 h 6"/>
                <a:gd name="T2" fmla="*/ 0 w 3"/>
                <a:gd name="T3" fmla="*/ 3 h 6"/>
                <a:gd name="T4" fmla="*/ 0 w 3"/>
                <a:gd name="T5" fmla="*/ 3 h 6"/>
                <a:gd name="T6" fmla="*/ 0 w 3"/>
                <a:gd name="T7" fmla="*/ 4 h 6"/>
                <a:gd name="T8" fmla="*/ 0 w 3"/>
                <a:gd name="T9" fmla="*/ 5 h 6"/>
                <a:gd name="T10" fmla="*/ 1 w 3"/>
                <a:gd name="T11" fmla="*/ 6 h 6"/>
                <a:gd name="T12" fmla="*/ 1 w 3"/>
                <a:gd name="T13" fmla="*/ 6 h 6"/>
                <a:gd name="T14" fmla="*/ 2 w 3"/>
                <a:gd name="T15" fmla="*/ 4 h 6"/>
                <a:gd name="T16" fmla="*/ 3 w 3"/>
                <a:gd name="T17" fmla="*/ 0 h 6"/>
                <a:gd name="T18" fmla="*/ 1 w 3"/>
                <a:gd name="T19" fmla="*/ 0 h 6"/>
                <a:gd name="T20" fmla="*/ 0 w 3"/>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0" y="1"/>
                  </a:moveTo>
                  <a:cubicBezTo>
                    <a:pt x="0" y="3"/>
                    <a:pt x="0" y="3"/>
                    <a:pt x="0" y="3"/>
                  </a:cubicBezTo>
                  <a:cubicBezTo>
                    <a:pt x="0" y="3"/>
                    <a:pt x="0" y="3"/>
                    <a:pt x="0" y="3"/>
                  </a:cubicBezTo>
                  <a:cubicBezTo>
                    <a:pt x="0" y="4"/>
                    <a:pt x="0" y="4"/>
                    <a:pt x="0" y="4"/>
                  </a:cubicBezTo>
                  <a:cubicBezTo>
                    <a:pt x="0" y="5"/>
                    <a:pt x="0" y="5"/>
                    <a:pt x="0" y="5"/>
                  </a:cubicBezTo>
                  <a:cubicBezTo>
                    <a:pt x="1" y="6"/>
                    <a:pt x="1" y="6"/>
                    <a:pt x="1" y="6"/>
                  </a:cubicBezTo>
                  <a:cubicBezTo>
                    <a:pt x="1" y="6"/>
                    <a:pt x="1" y="6"/>
                    <a:pt x="1" y="6"/>
                  </a:cubicBezTo>
                  <a:cubicBezTo>
                    <a:pt x="2" y="4"/>
                    <a:pt x="2" y="4"/>
                    <a:pt x="2" y="4"/>
                  </a:cubicBezTo>
                  <a:cubicBezTo>
                    <a:pt x="3" y="0"/>
                    <a:pt x="3" y="0"/>
                    <a:pt x="3" y="0"/>
                  </a:cubicBezTo>
                  <a:cubicBezTo>
                    <a:pt x="1" y="0"/>
                    <a:pt x="1" y="0"/>
                    <a:pt x="1" y="0"/>
                  </a:cubicBezTo>
                  <a:lnTo>
                    <a:pt x="0"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2" name="Freeform 244">
              <a:extLst>
                <a:ext uri="{FF2B5EF4-FFF2-40B4-BE49-F238E27FC236}">
                  <a16:creationId xmlns:a16="http://schemas.microsoft.com/office/drawing/2014/main" id="{DA8EF603-341F-492C-80AA-47BD086FFC20}"/>
                </a:ext>
              </a:extLst>
            </p:cNvPr>
            <p:cNvSpPr>
              <a:spLocks/>
            </p:cNvSpPr>
            <p:nvPr/>
          </p:nvSpPr>
          <p:spPr bwMode="auto">
            <a:xfrm>
              <a:off x="9115425" y="1995488"/>
              <a:ext cx="3175" cy="7938"/>
            </a:xfrm>
            <a:custGeom>
              <a:avLst/>
              <a:gdLst>
                <a:gd name="T0" fmla="*/ 0 w 2"/>
                <a:gd name="T1" fmla="*/ 3 h 5"/>
                <a:gd name="T2" fmla="*/ 0 w 2"/>
                <a:gd name="T3" fmla="*/ 5 h 5"/>
                <a:gd name="T4" fmla="*/ 2 w 2"/>
                <a:gd name="T5" fmla="*/ 5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5"/>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3" name="Freeform 245">
              <a:extLst>
                <a:ext uri="{FF2B5EF4-FFF2-40B4-BE49-F238E27FC236}">
                  <a16:creationId xmlns:a16="http://schemas.microsoft.com/office/drawing/2014/main" id="{1D2C5978-86AB-4BAE-8470-65B9A5EB81A8}"/>
                </a:ext>
              </a:extLst>
            </p:cNvPr>
            <p:cNvSpPr>
              <a:spLocks/>
            </p:cNvSpPr>
            <p:nvPr/>
          </p:nvSpPr>
          <p:spPr bwMode="auto">
            <a:xfrm>
              <a:off x="8923338" y="1820863"/>
              <a:ext cx="11113" cy="6350"/>
            </a:xfrm>
            <a:custGeom>
              <a:avLst/>
              <a:gdLst>
                <a:gd name="T0" fmla="*/ 0 w 7"/>
                <a:gd name="T1" fmla="*/ 2 h 4"/>
                <a:gd name="T2" fmla="*/ 2 w 7"/>
                <a:gd name="T3" fmla="*/ 4 h 4"/>
                <a:gd name="T4" fmla="*/ 4 w 7"/>
                <a:gd name="T5" fmla="*/ 4 h 4"/>
                <a:gd name="T6" fmla="*/ 7 w 7"/>
                <a:gd name="T7" fmla="*/ 2 h 4"/>
                <a:gd name="T8" fmla="*/ 4 w 7"/>
                <a:gd name="T9" fmla="*/ 2 h 4"/>
                <a:gd name="T10" fmla="*/ 0 w 7"/>
                <a:gd name="T11" fmla="*/ 0 h 4"/>
                <a:gd name="T12" fmla="*/ 0 w 7"/>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0" y="2"/>
                  </a:moveTo>
                  <a:lnTo>
                    <a:pt x="2" y="4"/>
                  </a:lnTo>
                  <a:lnTo>
                    <a:pt x="4" y="4"/>
                  </a:lnTo>
                  <a:lnTo>
                    <a:pt x="7" y="2"/>
                  </a:lnTo>
                  <a:lnTo>
                    <a:pt x="4" y="2"/>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4" name="Freeform 246">
              <a:extLst>
                <a:ext uri="{FF2B5EF4-FFF2-40B4-BE49-F238E27FC236}">
                  <a16:creationId xmlns:a16="http://schemas.microsoft.com/office/drawing/2014/main" id="{7BCB100D-E975-47A8-8AC4-832A8957AE35}"/>
                </a:ext>
              </a:extLst>
            </p:cNvPr>
            <p:cNvSpPr>
              <a:spLocks/>
            </p:cNvSpPr>
            <p:nvPr/>
          </p:nvSpPr>
          <p:spPr bwMode="auto">
            <a:xfrm>
              <a:off x="8890000" y="1625600"/>
              <a:ext cx="3175" cy="4763"/>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0" y="0"/>
                    <a:pt x="0" y="0"/>
                    <a:pt x="0" y="0"/>
                  </a:cubicBezTo>
                  <a:cubicBezTo>
                    <a:pt x="0" y="1"/>
                    <a:pt x="0" y="1"/>
                    <a:pt x="0" y="1"/>
                  </a:cubicBezTo>
                  <a:lnTo>
                    <a:pt x="1"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5" name="Freeform 247">
              <a:extLst>
                <a:ext uri="{FF2B5EF4-FFF2-40B4-BE49-F238E27FC236}">
                  <a16:creationId xmlns:a16="http://schemas.microsoft.com/office/drawing/2014/main" id="{AC865CFA-B222-4A81-A67D-6D30648ACB53}"/>
                </a:ext>
              </a:extLst>
            </p:cNvPr>
            <p:cNvSpPr>
              <a:spLocks/>
            </p:cNvSpPr>
            <p:nvPr/>
          </p:nvSpPr>
          <p:spPr bwMode="auto">
            <a:xfrm>
              <a:off x="8890000" y="1530350"/>
              <a:ext cx="7938" cy="4763"/>
            </a:xfrm>
            <a:custGeom>
              <a:avLst/>
              <a:gdLst>
                <a:gd name="T0" fmla="*/ 0 w 5"/>
                <a:gd name="T1" fmla="*/ 3 h 3"/>
                <a:gd name="T2" fmla="*/ 0 w 5"/>
                <a:gd name="T3" fmla="*/ 3 h 3"/>
                <a:gd name="T4" fmla="*/ 5 w 5"/>
                <a:gd name="T5" fmla="*/ 3 h 3"/>
                <a:gd name="T6" fmla="*/ 5 w 5"/>
                <a:gd name="T7" fmla="*/ 0 h 3"/>
                <a:gd name="T8" fmla="*/ 2 w 5"/>
                <a:gd name="T9" fmla="*/ 0 h 3"/>
                <a:gd name="T10" fmla="*/ 0 w 5"/>
                <a:gd name="T11" fmla="*/ 3 h 3"/>
              </a:gdLst>
              <a:ahLst/>
              <a:cxnLst>
                <a:cxn ang="0">
                  <a:pos x="T0" y="T1"/>
                </a:cxn>
                <a:cxn ang="0">
                  <a:pos x="T2" y="T3"/>
                </a:cxn>
                <a:cxn ang="0">
                  <a:pos x="T4" y="T5"/>
                </a:cxn>
                <a:cxn ang="0">
                  <a:pos x="T6" y="T7"/>
                </a:cxn>
                <a:cxn ang="0">
                  <a:pos x="T8" y="T9"/>
                </a:cxn>
                <a:cxn ang="0">
                  <a:pos x="T10" y="T11"/>
                </a:cxn>
              </a:cxnLst>
              <a:rect l="0" t="0" r="r" b="b"/>
              <a:pathLst>
                <a:path w="5" h="3">
                  <a:moveTo>
                    <a:pt x="0" y="3"/>
                  </a:moveTo>
                  <a:lnTo>
                    <a:pt x="0" y="3"/>
                  </a:lnTo>
                  <a:lnTo>
                    <a:pt x="5" y="3"/>
                  </a:lnTo>
                  <a:lnTo>
                    <a:pt x="5" y="0"/>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6" name="Freeform 248">
              <a:extLst>
                <a:ext uri="{FF2B5EF4-FFF2-40B4-BE49-F238E27FC236}">
                  <a16:creationId xmlns:a16="http://schemas.microsoft.com/office/drawing/2014/main" id="{C0B3D183-5C9E-4920-81B4-C8B8741B6AD4}"/>
                </a:ext>
              </a:extLst>
            </p:cNvPr>
            <p:cNvSpPr>
              <a:spLocks/>
            </p:cNvSpPr>
            <p:nvPr/>
          </p:nvSpPr>
          <p:spPr bwMode="auto">
            <a:xfrm>
              <a:off x="8697913" y="1577975"/>
              <a:ext cx="36513" cy="11113"/>
            </a:xfrm>
            <a:custGeom>
              <a:avLst/>
              <a:gdLst>
                <a:gd name="T0" fmla="*/ 0 w 23"/>
                <a:gd name="T1" fmla="*/ 5 h 7"/>
                <a:gd name="T2" fmla="*/ 9 w 23"/>
                <a:gd name="T3" fmla="*/ 7 h 7"/>
                <a:gd name="T4" fmla="*/ 11 w 23"/>
                <a:gd name="T5" fmla="*/ 5 h 7"/>
                <a:gd name="T6" fmla="*/ 16 w 23"/>
                <a:gd name="T7" fmla="*/ 5 h 7"/>
                <a:gd name="T8" fmla="*/ 18 w 23"/>
                <a:gd name="T9" fmla="*/ 7 h 7"/>
                <a:gd name="T10" fmla="*/ 20 w 23"/>
                <a:gd name="T11" fmla="*/ 5 h 7"/>
                <a:gd name="T12" fmla="*/ 23 w 23"/>
                <a:gd name="T13" fmla="*/ 5 h 7"/>
                <a:gd name="T14" fmla="*/ 23 w 23"/>
                <a:gd name="T15" fmla="*/ 3 h 7"/>
                <a:gd name="T16" fmla="*/ 20 w 23"/>
                <a:gd name="T17" fmla="*/ 0 h 7"/>
                <a:gd name="T18" fmla="*/ 11 w 23"/>
                <a:gd name="T19" fmla="*/ 3 h 7"/>
                <a:gd name="T20" fmla="*/ 9 w 23"/>
                <a:gd name="T21" fmla="*/ 3 h 7"/>
                <a:gd name="T22" fmla="*/ 7 w 23"/>
                <a:gd name="T23" fmla="*/ 0 h 7"/>
                <a:gd name="T24" fmla="*/ 2 w 23"/>
                <a:gd name="T25" fmla="*/ 0 h 7"/>
                <a:gd name="T26" fmla="*/ 0 w 23"/>
                <a:gd name="T27" fmla="*/ 3 h 7"/>
                <a:gd name="T28" fmla="*/ 0 w 23"/>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7">
                  <a:moveTo>
                    <a:pt x="0" y="5"/>
                  </a:moveTo>
                  <a:lnTo>
                    <a:pt x="9" y="7"/>
                  </a:lnTo>
                  <a:lnTo>
                    <a:pt x="11" y="5"/>
                  </a:lnTo>
                  <a:lnTo>
                    <a:pt x="16" y="5"/>
                  </a:lnTo>
                  <a:lnTo>
                    <a:pt x="18" y="7"/>
                  </a:lnTo>
                  <a:lnTo>
                    <a:pt x="20" y="5"/>
                  </a:lnTo>
                  <a:lnTo>
                    <a:pt x="23" y="5"/>
                  </a:lnTo>
                  <a:lnTo>
                    <a:pt x="23" y="3"/>
                  </a:lnTo>
                  <a:lnTo>
                    <a:pt x="20" y="0"/>
                  </a:lnTo>
                  <a:lnTo>
                    <a:pt x="11" y="3"/>
                  </a:lnTo>
                  <a:lnTo>
                    <a:pt x="9" y="3"/>
                  </a:lnTo>
                  <a:lnTo>
                    <a:pt x="7" y="0"/>
                  </a:lnTo>
                  <a:lnTo>
                    <a:pt x="2" y="0"/>
                  </a:lnTo>
                  <a:lnTo>
                    <a:pt x="0" y="3"/>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7" name="Freeform 249">
              <a:extLst>
                <a:ext uri="{FF2B5EF4-FFF2-40B4-BE49-F238E27FC236}">
                  <a16:creationId xmlns:a16="http://schemas.microsoft.com/office/drawing/2014/main" id="{8533C021-0603-4246-9E4A-9B083DB62EA6}"/>
                </a:ext>
              </a:extLst>
            </p:cNvPr>
            <p:cNvSpPr>
              <a:spLocks/>
            </p:cNvSpPr>
            <p:nvPr/>
          </p:nvSpPr>
          <p:spPr bwMode="auto">
            <a:xfrm>
              <a:off x="8323263" y="1471613"/>
              <a:ext cx="73025" cy="47625"/>
            </a:xfrm>
            <a:custGeom>
              <a:avLst/>
              <a:gdLst>
                <a:gd name="T0" fmla="*/ 7 w 46"/>
                <a:gd name="T1" fmla="*/ 26 h 30"/>
                <a:gd name="T2" fmla="*/ 9 w 46"/>
                <a:gd name="T3" fmla="*/ 30 h 30"/>
                <a:gd name="T4" fmla="*/ 9 w 46"/>
                <a:gd name="T5" fmla="*/ 30 h 30"/>
                <a:gd name="T6" fmla="*/ 11 w 46"/>
                <a:gd name="T7" fmla="*/ 28 h 30"/>
                <a:gd name="T8" fmla="*/ 13 w 46"/>
                <a:gd name="T9" fmla="*/ 28 h 30"/>
                <a:gd name="T10" fmla="*/ 18 w 46"/>
                <a:gd name="T11" fmla="*/ 26 h 30"/>
                <a:gd name="T12" fmla="*/ 20 w 46"/>
                <a:gd name="T13" fmla="*/ 21 h 30"/>
                <a:gd name="T14" fmla="*/ 34 w 46"/>
                <a:gd name="T15" fmla="*/ 12 h 30"/>
                <a:gd name="T16" fmla="*/ 39 w 46"/>
                <a:gd name="T17" fmla="*/ 7 h 30"/>
                <a:gd name="T18" fmla="*/ 46 w 46"/>
                <a:gd name="T19" fmla="*/ 3 h 30"/>
                <a:gd name="T20" fmla="*/ 46 w 46"/>
                <a:gd name="T21" fmla="*/ 0 h 30"/>
                <a:gd name="T22" fmla="*/ 46 w 46"/>
                <a:gd name="T23" fmla="*/ 0 h 30"/>
                <a:gd name="T24" fmla="*/ 39 w 46"/>
                <a:gd name="T25" fmla="*/ 3 h 30"/>
                <a:gd name="T26" fmla="*/ 36 w 46"/>
                <a:gd name="T27" fmla="*/ 3 h 30"/>
                <a:gd name="T28" fmla="*/ 32 w 46"/>
                <a:gd name="T29" fmla="*/ 3 h 30"/>
                <a:gd name="T30" fmla="*/ 27 w 46"/>
                <a:gd name="T31" fmla="*/ 5 h 30"/>
                <a:gd name="T32" fmla="*/ 20 w 46"/>
                <a:gd name="T33" fmla="*/ 7 h 30"/>
                <a:gd name="T34" fmla="*/ 18 w 46"/>
                <a:gd name="T35" fmla="*/ 10 h 30"/>
                <a:gd name="T36" fmla="*/ 16 w 46"/>
                <a:gd name="T37" fmla="*/ 12 h 30"/>
                <a:gd name="T38" fmla="*/ 11 w 46"/>
                <a:gd name="T39" fmla="*/ 14 h 30"/>
                <a:gd name="T40" fmla="*/ 2 w 46"/>
                <a:gd name="T41" fmla="*/ 19 h 30"/>
                <a:gd name="T42" fmla="*/ 0 w 46"/>
                <a:gd name="T43" fmla="*/ 23 h 30"/>
                <a:gd name="T44" fmla="*/ 2 w 46"/>
                <a:gd name="T45" fmla="*/ 26 h 30"/>
                <a:gd name="T46" fmla="*/ 4 w 46"/>
                <a:gd name="T47" fmla="*/ 26 h 30"/>
                <a:gd name="T48" fmla="*/ 7 w 46"/>
                <a:gd name="T4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30">
                  <a:moveTo>
                    <a:pt x="7" y="26"/>
                  </a:moveTo>
                  <a:lnTo>
                    <a:pt x="9" y="30"/>
                  </a:lnTo>
                  <a:lnTo>
                    <a:pt x="9" y="30"/>
                  </a:lnTo>
                  <a:lnTo>
                    <a:pt x="11" y="28"/>
                  </a:lnTo>
                  <a:lnTo>
                    <a:pt x="13" y="28"/>
                  </a:lnTo>
                  <a:lnTo>
                    <a:pt x="18" y="26"/>
                  </a:lnTo>
                  <a:lnTo>
                    <a:pt x="20" y="21"/>
                  </a:lnTo>
                  <a:lnTo>
                    <a:pt x="34" y="12"/>
                  </a:lnTo>
                  <a:lnTo>
                    <a:pt x="39" y="7"/>
                  </a:lnTo>
                  <a:lnTo>
                    <a:pt x="46" y="3"/>
                  </a:lnTo>
                  <a:lnTo>
                    <a:pt x="46" y="0"/>
                  </a:lnTo>
                  <a:lnTo>
                    <a:pt x="46" y="0"/>
                  </a:lnTo>
                  <a:lnTo>
                    <a:pt x="39" y="3"/>
                  </a:lnTo>
                  <a:lnTo>
                    <a:pt x="36" y="3"/>
                  </a:lnTo>
                  <a:lnTo>
                    <a:pt x="32" y="3"/>
                  </a:lnTo>
                  <a:lnTo>
                    <a:pt x="27" y="5"/>
                  </a:lnTo>
                  <a:lnTo>
                    <a:pt x="20" y="7"/>
                  </a:lnTo>
                  <a:lnTo>
                    <a:pt x="18" y="10"/>
                  </a:lnTo>
                  <a:lnTo>
                    <a:pt x="16" y="12"/>
                  </a:lnTo>
                  <a:lnTo>
                    <a:pt x="11" y="14"/>
                  </a:lnTo>
                  <a:lnTo>
                    <a:pt x="2" y="19"/>
                  </a:lnTo>
                  <a:lnTo>
                    <a:pt x="0" y="23"/>
                  </a:lnTo>
                  <a:lnTo>
                    <a:pt x="2" y="26"/>
                  </a:lnTo>
                  <a:lnTo>
                    <a:pt x="4" y="26"/>
                  </a:lnTo>
                  <a:lnTo>
                    <a:pt x="7" y="2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8" name="Freeform 250">
              <a:extLst>
                <a:ext uri="{FF2B5EF4-FFF2-40B4-BE49-F238E27FC236}">
                  <a16:creationId xmlns:a16="http://schemas.microsoft.com/office/drawing/2014/main" id="{33386A96-EAFF-4A08-AF25-1C3866400397}"/>
                </a:ext>
              </a:extLst>
            </p:cNvPr>
            <p:cNvSpPr>
              <a:spLocks/>
            </p:cNvSpPr>
            <p:nvPr/>
          </p:nvSpPr>
          <p:spPr bwMode="auto">
            <a:xfrm>
              <a:off x="8613775" y="2128838"/>
              <a:ext cx="7938" cy="14288"/>
            </a:xfrm>
            <a:custGeom>
              <a:avLst/>
              <a:gdLst>
                <a:gd name="T0" fmla="*/ 5 w 5"/>
                <a:gd name="T1" fmla="*/ 4 h 9"/>
                <a:gd name="T2" fmla="*/ 2 w 5"/>
                <a:gd name="T3" fmla="*/ 0 h 9"/>
                <a:gd name="T4" fmla="*/ 0 w 5"/>
                <a:gd name="T5" fmla="*/ 2 h 9"/>
                <a:gd name="T6" fmla="*/ 0 w 5"/>
                <a:gd name="T7" fmla="*/ 9 h 9"/>
                <a:gd name="T8" fmla="*/ 2 w 5"/>
                <a:gd name="T9" fmla="*/ 9 h 9"/>
                <a:gd name="T10" fmla="*/ 5 w 5"/>
                <a:gd name="T11" fmla="*/ 4 h 9"/>
              </a:gdLst>
              <a:ahLst/>
              <a:cxnLst>
                <a:cxn ang="0">
                  <a:pos x="T0" y="T1"/>
                </a:cxn>
                <a:cxn ang="0">
                  <a:pos x="T2" y="T3"/>
                </a:cxn>
                <a:cxn ang="0">
                  <a:pos x="T4" y="T5"/>
                </a:cxn>
                <a:cxn ang="0">
                  <a:pos x="T6" y="T7"/>
                </a:cxn>
                <a:cxn ang="0">
                  <a:pos x="T8" y="T9"/>
                </a:cxn>
                <a:cxn ang="0">
                  <a:pos x="T10" y="T11"/>
                </a:cxn>
              </a:cxnLst>
              <a:rect l="0" t="0" r="r" b="b"/>
              <a:pathLst>
                <a:path w="5" h="9">
                  <a:moveTo>
                    <a:pt x="5" y="4"/>
                  </a:moveTo>
                  <a:lnTo>
                    <a:pt x="2" y="0"/>
                  </a:lnTo>
                  <a:lnTo>
                    <a:pt x="0" y="2"/>
                  </a:lnTo>
                  <a:lnTo>
                    <a:pt x="0" y="9"/>
                  </a:lnTo>
                  <a:lnTo>
                    <a:pt x="2" y="9"/>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9" name="Freeform 251">
              <a:extLst>
                <a:ext uri="{FF2B5EF4-FFF2-40B4-BE49-F238E27FC236}">
                  <a16:creationId xmlns:a16="http://schemas.microsoft.com/office/drawing/2014/main" id="{31C07F5D-664D-428B-94B2-22AB6591A6C7}"/>
                </a:ext>
              </a:extLst>
            </p:cNvPr>
            <p:cNvSpPr>
              <a:spLocks/>
            </p:cNvSpPr>
            <p:nvPr/>
          </p:nvSpPr>
          <p:spPr bwMode="auto">
            <a:xfrm>
              <a:off x="8301038" y="1465263"/>
              <a:ext cx="3175" cy="6350"/>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1" y="1"/>
                    <a:pt x="1" y="1"/>
                    <a:pt x="1" y="1"/>
                  </a:cubicBezTo>
                  <a:cubicBezTo>
                    <a:pt x="1" y="0"/>
                    <a:pt x="1" y="0"/>
                    <a:pt x="1" y="0"/>
                  </a:cubicBezTo>
                  <a:cubicBezTo>
                    <a:pt x="0" y="1"/>
                    <a:pt x="0" y="1"/>
                    <a:pt x="0" y="1"/>
                  </a:cubicBezTo>
                  <a:cubicBezTo>
                    <a:pt x="0" y="1"/>
                    <a:pt x="0" y="2"/>
                    <a:pt x="0" y="2"/>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0" name="Rectangle 252">
              <a:extLst>
                <a:ext uri="{FF2B5EF4-FFF2-40B4-BE49-F238E27FC236}">
                  <a16:creationId xmlns:a16="http://schemas.microsoft.com/office/drawing/2014/main" id="{4B3F2C16-BB8D-46C6-B6FE-2A0596454CD4}"/>
                </a:ext>
              </a:extLst>
            </p:cNvPr>
            <p:cNvSpPr>
              <a:spLocks noChangeArrowheads="1"/>
            </p:cNvSpPr>
            <p:nvPr/>
          </p:nvSpPr>
          <p:spPr bwMode="auto">
            <a:xfrm>
              <a:off x="8224838" y="2176463"/>
              <a:ext cx="1588"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291" name="Freeform 253">
              <a:extLst>
                <a:ext uri="{FF2B5EF4-FFF2-40B4-BE49-F238E27FC236}">
                  <a16:creationId xmlns:a16="http://schemas.microsoft.com/office/drawing/2014/main" id="{8EAE587B-7CEB-47A9-B7B8-544A53D0382B}"/>
                </a:ext>
              </a:extLst>
            </p:cNvPr>
            <p:cNvSpPr>
              <a:spLocks/>
            </p:cNvSpPr>
            <p:nvPr/>
          </p:nvSpPr>
          <p:spPr bwMode="auto">
            <a:xfrm>
              <a:off x="8540750" y="2022475"/>
              <a:ext cx="7938" cy="17463"/>
            </a:xfrm>
            <a:custGeom>
              <a:avLst/>
              <a:gdLst>
                <a:gd name="T0" fmla="*/ 2 w 5"/>
                <a:gd name="T1" fmla="*/ 0 h 11"/>
                <a:gd name="T2" fmla="*/ 0 w 5"/>
                <a:gd name="T3" fmla="*/ 0 h 11"/>
                <a:gd name="T4" fmla="*/ 0 w 5"/>
                <a:gd name="T5" fmla="*/ 4 h 11"/>
                <a:gd name="T6" fmla="*/ 0 w 5"/>
                <a:gd name="T7" fmla="*/ 7 h 11"/>
                <a:gd name="T8" fmla="*/ 0 w 5"/>
                <a:gd name="T9" fmla="*/ 11 h 11"/>
                <a:gd name="T10" fmla="*/ 2 w 5"/>
                <a:gd name="T11" fmla="*/ 11 h 11"/>
                <a:gd name="T12" fmla="*/ 2 w 5"/>
                <a:gd name="T13" fmla="*/ 7 h 11"/>
                <a:gd name="T14" fmla="*/ 5 w 5"/>
                <a:gd name="T15" fmla="*/ 4 h 11"/>
                <a:gd name="T16" fmla="*/ 2 w 5"/>
                <a:gd name="T17" fmla="*/ 2 h 11"/>
                <a:gd name="T18" fmla="*/ 5 w 5"/>
                <a:gd name="T19" fmla="*/ 2 h 11"/>
                <a:gd name="T20" fmla="*/ 2 w 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1">
                  <a:moveTo>
                    <a:pt x="2" y="0"/>
                  </a:moveTo>
                  <a:lnTo>
                    <a:pt x="0" y="0"/>
                  </a:lnTo>
                  <a:lnTo>
                    <a:pt x="0" y="4"/>
                  </a:lnTo>
                  <a:lnTo>
                    <a:pt x="0" y="7"/>
                  </a:lnTo>
                  <a:lnTo>
                    <a:pt x="0" y="11"/>
                  </a:lnTo>
                  <a:lnTo>
                    <a:pt x="2" y="11"/>
                  </a:lnTo>
                  <a:lnTo>
                    <a:pt x="2" y="7"/>
                  </a:lnTo>
                  <a:lnTo>
                    <a:pt x="5" y="4"/>
                  </a:lnTo>
                  <a:lnTo>
                    <a:pt x="2" y="2"/>
                  </a:lnTo>
                  <a:lnTo>
                    <a:pt x="5" y="2"/>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2" name="Freeform 254">
              <a:extLst>
                <a:ext uri="{FF2B5EF4-FFF2-40B4-BE49-F238E27FC236}">
                  <a16:creationId xmlns:a16="http://schemas.microsoft.com/office/drawing/2014/main" id="{5D3D9F70-1456-4DCF-8123-B0FBACD7BD1E}"/>
                </a:ext>
              </a:extLst>
            </p:cNvPr>
            <p:cNvSpPr>
              <a:spLocks/>
            </p:cNvSpPr>
            <p:nvPr/>
          </p:nvSpPr>
          <p:spPr bwMode="auto">
            <a:xfrm>
              <a:off x="8497888" y="1746250"/>
              <a:ext cx="71438" cy="80963"/>
            </a:xfrm>
            <a:custGeom>
              <a:avLst/>
              <a:gdLst>
                <a:gd name="T0" fmla="*/ 13 w 45"/>
                <a:gd name="T1" fmla="*/ 51 h 51"/>
                <a:gd name="T2" fmla="*/ 16 w 45"/>
                <a:gd name="T3" fmla="*/ 51 h 51"/>
                <a:gd name="T4" fmla="*/ 13 w 45"/>
                <a:gd name="T5" fmla="*/ 47 h 51"/>
                <a:gd name="T6" fmla="*/ 18 w 45"/>
                <a:gd name="T7" fmla="*/ 47 h 51"/>
                <a:gd name="T8" fmla="*/ 20 w 45"/>
                <a:gd name="T9" fmla="*/ 47 h 51"/>
                <a:gd name="T10" fmla="*/ 25 w 45"/>
                <a:gd name="T11" fmla="*/ 40 h 51"/>
                <a:gd name="T12" fmla="*/ 29 w 45"/>
                <a:gd name="T13" fmla="*/ 37 h 51"/>
                <a:gd name="T14" fmla="*/ 36 w 45"/>
                <a:gd name="T15" fmla="*/ 30 h 51"/>
                <a:gd name="T16" fmla="*/ 39 w 45"/>
                <a:gd name="T17" fmla="*/ 30 h 51"/>
                <a:gd name="T18" fmla="*/ 43 w 45"/>
                <a:gd name="T19" fmla="*/ 26 h 51"/>
                <a:gd name="T20" fmla="*/ 43 w 45"/>
                <a:gd name="T21" fmla="*/ 24 h 51"/>
                <a:gd name="T22" fmla="*/ 45 w 45"/>
                <a:gd name="T23" fmla="*/ 21 h 51"/>
                <a:gd name="T24" fmla="*/ 45 w 45"/>
                <a:gd name="T25" fmla="*/ 19 h 51"/>
                <a:gd name="T26" fmla="*/ 43 w 45"/>
                <a:gd name="T27" fmla="*/ 14 h 51"/>
                <a:gd name="T28" fmla="*/ 43 w 45"/>
                <a:gd name="T29" fmla="*/ 14 h 51"/>
                <a:gd name="T30" fmla="*/ 43 w 45"/>
                <a:gd name="T31" fmla="*/ 10 h 51"/>
                <a:gd name="T32" fmla="*/ 41 w 45"/>
                <a:gd name="T33" fmla="*/ 5 h 51"/>
                <a:gd name="T34" fmla="*/ 36 w 45"/>
                <a:gd name="T35" fmla="*/ 5 h 51"/>
                <a:gd name="T36" fmla="*/ 34 w 45"/>
                <a:gd name="T37" fmla="*/ 5 h 51"/>
                <a:gd name="T38" fmla="*/ 32 w 45"/>
                <a:gd name="T39" fmla="*/ 5 h 51"/>
                <a:gd name="T40" fmla="*/ 29 w 45"/>
                <a:gd name="T41" fmla="*/ 5 h 51"/>
                <a:gd name="T42" fmla="*/ 25 w 45"/>
                <a:gd name="T43" fmla="*/ 3 h 51"/>
                <a:gd name="T44" fmla="*/ 23 w 45"/>
                <a:gd name="T45" fmla="*/ 3 h 51"/>
                <a:gd name="T46" fmla="*/ 20 w 45"/>
                <a:gd name="T47" fmla="*/ 0 h 51"/>
                <a:gd name="T48" fmla="*/ 13 w 45"/>
                <a:gd name="T49" fmla="*/ 0 h 51"/>
                <a:gd name="T50" fmla="*/ 11 w 45"/>
                <a:gd name="T51" fmla="*/ 5 h 51"/>
                <a:gd name="T52" fmla="*/ 7 w 45"/>
                <a:gd name="T53" fmla="*/ 5 h 51"/>
                <a:gd name="T54" fmla="*/ 0 w 45"/>
                <a:gd name="T55" fmla="*/ 10 h 51"/>
                <a:gd name="T56" fmla="*/ 0 w 45"/>
                <a:gd name="T57" fmla="*/ 12 h 51"/>
                <a:gd name="T58" fmla="*/ 4 w 45"/>
                <a:gd name="T59" fmla="*/ 17 h 51"/>
                <a:gd name="T60" fmla="*/ 7 w 45"/>
                <a:gd name="T61" fmla="*/ 21 h 51"/>
                <a:gd name="T62" fmla="*/ 7 w 45"/>
                <a:gd name="T63" fmla="*/ 26 h 51"/>
                <a:gd name="T64" fmla="*/ 9 w 45"/>
                <a:gd name="T65" fmla="*/ 30 h 51"/>
                <a:gd name="T66" fmla="*/ 9 w 45"/>
                <a:gd name="T67" fmla="*/ 33 h 51"/>
                <a:gd name="T68" fmla="*/ 9 w 45"/>
                <a:gd name="T69" fmla="*/ 35 h 51"/>
                <a:gd name="T70" fmla="*/ 11 w 45"/>
                <a:gd name="T71" fmla="*/ 40 h 51"/>
                <a:gd name="T72" fmla="*/ 11 w 45"/>
                <a:gd name="T73" fmla="*/ 49 h 51"/>
                <a:gd name="T74" fmla="*/ 13 w 45"/>
                <a:gd name="T7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51">
                  <a:moveTo>
                    <a:pt x="13" y="51"/>
                  </a:moveTo>
                  <a:lnTo>
                    <a:pt x="16" y="51"/>
                  </a:lnTo>
                  <a:lnTo>
                    <a:pt x="13" y="47"/>
                  </a:lnTo>
                  <a:lnTo>
                    <a:pt x="18" y="47"/>
                  </a:lnTo>
                  <a:lnTo>
                    <a:pt x="20" y="47"/>
                  </a:lnTo>
                  <a:lnTo>
                    <a:pt x="25" y="40"/>
                  </a:lnTo>
                  <a:lnTo>
                    <a:pt x="29" y="37"/>
                  </a:lnTo>
                  <a:lnTo>
                    <a:pt x="36" y="30"/>
                  </a:lnTo>
                  <a:lnTo>
                    <a:pt x="39" y="30"/>
                  </a:lnTo>
                  <a:lnTo>
                    <a:pt x="43" y="26"/>
                  </a:lnTo>
                  <a:lnTo>
                    <a:pt x="43" y="24"/>
                  </a:lnTo>
                  <a:lnTo>
                    <a:pt x="45" y="21"/>
                  </a:lnTo>
                  <a:lnTo>
                    <a:pt x="45" y="19"/>
                  </a:lnTo>
                  <a:lnTo>
                    <a:pt x="43" y="14"/>
                  </a:lnTo>
                  <a:lnTo>
                    <a:pt x="43" y="14"/>
                  </a:lnTo>
                  <a:lnTo>
                    <a:pt x="43" y="10"/>
                  </a:lnTo>
                  <a:lnTo>
                    <a:pt x="41" y="5"/>
                  </a:lnTo>
                  <a:lnTo>
                    <a:pt x="36" y="5"/>
                  </a:lnTo>
                  <a:lnTo>
                    <a:pt x="34" y="5"/>
                  </a:lnTo>
                  <a:lnTo>
                    <a:pt x="32" y="5"/>
                  </a:lnTo>
                  <a:lnTo>
                    <a:pt x="29" y="5"/>
                  </a:lnTo>
                  <a:lnTo>
                    <a:pt x="25" y="3"/>
                  </a:lnTo>
                  <a:lnTo>
                    <a:pt x="23" y="3"/>
                  </a:lnTo>
                  <a:lnTo>
                    <a:pt x="20" y="0"/>
                  </a:lnTo>
                  <a:lnTo>
                    <a:pt x="13" y="0"/>
                  </a:lnTo>
                  <a:lnTo>
                    <a:pt x="11" y="5"/>
                  </a:lnTo>
                  <a:lnTo>
                    <a:pt x="7" y="5"/>
                  </a:lnTo>
                  <a:lnTo>
                    <a:pt x="0" y="10"/>
                  </a:lnTo>
                  <a:lnTo>
                    <a:pt x="0" y="12"/>
                  </a:lnTo>
                  <a:lnTo>
                    <a:pt x="4" y="17"/>
                  </a:lnTo>
                  <a:lnTo>
                    <a:pt x="7" y="21"/>
                  </a:lnTo>
                  <a:lnTo>
                    <a:pt x="7" y="26"/>
                  </a:lnTo>
                  <a:lnTo>
                    <a:pt x="9" y="30"/>
                  </a:lnTo>
                  <a:lnTo>
                    <a:pt x="9" y="33"/>
                  </a:lnTo>
                  <a:lnTo>
                    <a:pt x="9" y="35"/>
                  </a:lnTo>
                  <a:lnTo>
                    <a:pt x="11" y="40"/>
                  </a:lnTo>
                  <a:lnTo>
                    <a:pt x="11" y="49"/>
                  </a:lnTo>
                  <a:lnTo>
                    <a:pt x="13" y="5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3" name="Freeform 255">
              <a:extLst>
                <a:ext uri="{FF2B5EF4-FFF2-40B4-BE49-F238E27FC236}">
                  <a16:creationId xmlns:a16="http://schemas.microsoft.com/office/drawing/2014/main" id="{C9CA0D7F-7C8C-4CFB-8F48-79CAA30E95EB}"/>
                </a:ext>
              </a:extLst>
            </p:cNvPr>
            <p:cNvSpPr>
              <a:spLocks/>
            </p:cNvSpPr>
            <p:nvPr/>
          </p:nvSpPr>
          <p:spPr bwMode="auto">
            <a:xfrm>
              <a:off x="8478838" y="1746250"/>
              <a:ext cx="11113" cy="7938"/>
            </a:xfrm>
            <a:custGeom>
              <a:avLst/>
              <a:gdLst>
                <a:gd name="T0" fmla="*/ 2 w 7"/>
                <a:gd name="T1" fmla="*/ 3 h 5"/>
                <a:gd name="T2" fmla="*/ 7 w 7"/>
                <a:gd name="T3" fmla="*/ 5 h 5"/>
                <a:gd name="T4" fmla="*/ 7 w 7"/>
                <a:gd name="T5" fmla="*/ 3 h 5"/>
                <a:gd name="T6" fmla="*/ 5 w 7"/>
                <a:gd name="T7" fmla="*/ 0 h 5"/>
                <a:gd name="T8" fmla="*/ 0 w 7"/>
                <a:gd name="T9" fmla="*/ 0 h 5"/>
                <a:gd name="T10" fmla="*/ 0 w 7"/>
                <a:gd name="T11" fmla="*/ 0 h 5"/>
                <a:gd name="T12" fmla="*/ 0 w 7"/>
                <a:gd name="T13" fmla="*/ 3 h 5"/>
                <a:gd name="T14" fmla="*/ 0 w 7"/>
                <a:gd name="T15" fmla="*/ 5 h 5"/>
                <a:gd name="T16" fmla="*/ 2 w 7"/>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2" y="3"/>
                  </a:moveTo>
                  <a:lnTo>
                    <a:pt x="7" y="5"/>
                  </a:lnTo>
                  <a:lnTo>
                    <a:pt x="7" y="3"/>
                  </a:lnTo>
                  <a:lnTo>
                    <a:pt x="5" y="0"/>
                  </a:lnTo>
                  <a:lnTo>
                    <a:pt x="0" y="0"/>
                  </a:lnTo>
                  <a:lnTo>
                    <a:pt x="0" y="0"/>
                  </a:lnTo>
                  <a:lnTo>
                    <a:pt x="0" y="3"/>
                  </a:lnTo>
                  <a:lnTo>
                    <a:pt x="0" y="5"/>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4" name="Freeform 256">
              <a:extLst>
                <a:ext uri="{FF2B5EF4-FFF2-40B4-BE49-F238E27FC236}">
                  <a16:creationId xmlns:a16="http://schemas.microsoft.com/office/drawing/2014/main" id="{329BF9F7-A2A8-43F8-BF9B-B974A267FA75}"/>
                </a:ext>
              </a:extLst>
            </p:cNvPr>
            <p:cNvSpPr>
              <a:spLocks/>
            </p:cNvSpPr>
            <p:nvPr/>
          </p:nvSpPr>
          <p:spPr bwMode="auto">
            <a:xfrm>
              <a:off x="8235950" y="2193925"/>
              <a:ext cx="11113" cy="11113"/>
            </a:xfrm>
            <a:custGeom>
              <a:avLst/>
              <a:gdLst>
                <a:gd name="T0" fmla="*/ 4 w 7"/>
                <a:gd name="T1" fmla="*/ 0 h 7"/>
                <a:gd name="T2" fmla="*/ 2 w 7"/>
                <a:gd name="T3" fmla="*/ 2 h 7"/>
                <a:gd name="T4" fmla="*/ 0 w 7"/>
                <a:gd name="T5" fmla="*/ 2 h 7"/>
                <a:gd name="T6" fmla="*/ 0 w 7"/>
                <a:gd name="T7" fmla="*/ 2 h 7"/>
                <a:gd name="T8" fmla="*/ 0 w 7"/>
                <a:gd name="T9" fmla="*/ 7 h 7"/>
                <a:gd name="T10" fmla="*/ 2 w 7"/>
                <a:gd name="T11" fmla="*/ 7 h 7"/>
                <a:gd name="T12" fmla="*/ 4 w 7"/>
                <a:gd name="T13" fmla="*/ 5 h 7"/>
                <a:gd name="T14" fmla="*/ 4 w 7"/>
                <a:gd name="T15" fmla="*/ 2 h 7"/>
                <a:gd name="T16" fmla="*/ 7 w 7"/>
                <a:gd name="T17" fmla="*/ 0 h 7"/>
                <a:gd name="T18" fmla="*/ 4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lnTo>
                    <a:pt x="2" y="2"/>
                  </a:lnTo>
                  <a:lnTo>
                    <a:pt x="0" y="2"/>
                  </a:lnTo>
                  <a:lnTo>
                    <a:pt x="0" y="2"/>
                  </a:lnTo>
                  <a:lnTo>
                    <a:pt x="0" y="7"/>
                  </a:lnTo>
                  <a:lnTo>
                    <a:pt x="2" y="7"/>
                  </a:lnTo>
                  <a:lnTo>
                    <a:pt x="4" y="5"/>
                  </a:lnTo>
                  <a:lnTo>
                    <a:pt x="4" y="2"/>
                  </a:lnTo>
                  <a:lnTo>
                    <a:pt x="7" y="0"/>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5" name="Freeform 257">
              <a:extLst>
                <a:ext uri="{FF2B5EF4-FFF2-40B4-BE49-F238E27FC236}">
                  <a16:creationId xmlns:a16="http://schemas.microsoft.com/office/drawing/2014/main" id="{3097A6A9-E075-4717-83D7-50D6672A4B31}"/>
                </a:ext>
              </a:extLst>
            </p:cNvPr>
            <p:cNvSpPr>
              <a:spLocks/>
            </p:cNvSpPr>
            <p:nvPr/>
          </p:nvSpPr>
          <p:spPr bwMode="auto">
            <a:xfrm>
              <a:off x="8235950" y="2143125"/>
              <a:ext cx="6350" cy="3175"/>
            </a:xfrm>
            <a:custGeom>
              <a:avLst/>
              <a:gdLst>
                <a:gd name="T0" fmla="*/ 2 w 2"/>
                <a:gd name="T1" fmla="*/ 0 h 1"/>
                <a:gd name="T2" fmla="*/ 1 w 2"/>
                <a:gd name="T3" fmla="*/ 0 h 1"/>
                <a:gd name="T4" fmla="*/ 0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1"/>
                    <a:pt x="0" y="1"/>
                    <a:pt x="0" y="1"/>
                  </a:cubicBezTo>
                  <a:cubicBezTo>
                    <a:pt x="0" y="1"/>
                    <a:pt x="1" y="1"/>
                    <a:pt x="1" y="1"/>
                  </a:cubicBez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6" name="Freeform 258">
              <a:extLst>
                <a:ext uri="{FF2B5EF4-FFF2-40B4-BE49-F238E27FC236}">
                  <a16:creationId xmlns:a16="http://schemas.microsoft.com/office/drawing/2014/main" id="{A0C84741-6152-459B-835C-C608705CF526}"/>
                </a:ext>
              </a:extLst>
            </p:cNvPr>
            <p:cNvSpPr>
              <a:spLocks/>
            </p:cNvSpPr>
            <p:nvPr/>
          </p:nvSpPr>
          <p:spPr bwMode="auto">
            <a:xfrm>
              <a:off x="8213725" y="2154238"/>
              <a:ext cx="7938" cy="3175"/>
            </a:xfrm>
            <a:custGeom>
              <a:avLst/>
              <a:gdLst>
                <a:gd name="T0" fmla="*/ 5 w 5"/>
                <a:gd name="T1" fmla="*/ 0 h 2"/>
                <a:gd name="T2" fmla="*/ 2 w 5"/>
                <a:gd name="T3" fmla="*/ 0 h 2"/>
                <a:gd name="T4" fmla="*/ 0 w 5"/>
                <a:gd name="T5" fmla="*/ 2 h 2"/>
                <a:gd name="T6" fmla="*/ 5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2" y="0"/>
                  </a:lnTo>
                  <a:lnTo>
                    <a:pt x="0" y="2"/>
                  </a:lnTo>
                  <a:lnTo>
                    <a:pt x="5" y="2"/>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7" name="Freeform 259">
              <a:extLst>
                <a:ext uri="{FF2B5EF4-FFF2-40B4-BE49-F238E27FC236}">
                  <a16:creationId xmlns:a16="http://schemas.microsoft.com/office/drawing/2014/main" id="{53592A28-6FB5-49CE-AB09-FF3CED80D57F}"/>
                </a:ext>
              </a:extLst>
            </p:cNvPr>
            <p:cNvSpPr>
              <a:spLocks/>
            </p:cNvSpPr>
            <p:nvPr/>
          </p:nvSpPr>
          <p:spPr bwMode="auto">
            <a:xfrm>
              <a:off x="8224838" y="2212975"/>
              <a:ext cx="11113" cy="25400"/>
            </a:xfrm>
            <a:custGeom>
              <a:avLst/>
              <a:gdLst>
                <a:gd name="T0" fmla="*/ 4 w 7"/>
                <a:gd name="T1" fmla="*/ 4 h 16"/>
                <a:gd name="T2" fmla="*/ 4 w 7"/>
                <a:gd name="T3" fmla="*/ 2 h 16"/>
                <a:gd name="T4" fmla="*/ 4 w 7"/>
                <a:gd name="T5" fmla="*/ 0 h 16"/>
                <a:gd name="T6" fmla="*/ 2 w 7"/>
                <a:gd name="T7" fmla="*/ 4 h 16"/>
                <a:gd name="T8" fmla="*/ 0 w 7"/>
                <a:gd name="T9" fmla="*/ 7 h 16"/>
                <a:gd name="T10" fmla="*/ 0 w 7"/>
                <a:gd name="T11" fmla="*/ 9 h 16"/>
                <a:gd name="T12" fmla="*/ 0 w 7"/>
                <a:gd name="T13" fmla="*/ 16 h 16"/>
                <a:gd name="T14" fmla="*/ 2 w 7"/>
                <a:gd name="T15" fmla="*/ 13 h 16"/>
                <a:gd name="T16" fmla="*/ 2 w 7"/>
                <a:gd name="T17" fmla="*/ 11 h 16"/>
                <a:gd name="T18" fmla="*/ 7 w 7"/>
                <a:gd name="T19" fmla="*/ 9 h 16"/>
                <a:gd name="T20" fmla="*/ 4 w 7"/>
                <a:gd name="T21" fmla="*/ 7 h 16"/>
                <a:gd name="T22" fmla="*/ 7 w 7"/>
                <a:gd name="T23" fmla="*/ 4 h 16"/>
                <a:gd name="T24" fmla="*/ 4 w 7"/>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6">
                  <a:moveTo>
                    <a:pt x="4" y="4"/>
                  </a:moveTo>
                  <a:lnTo>
                    <a:pt x="4" y="2"/>
                  </a:lnTo>
                  <a:lnTo>
                    <a:pt x="4" y="0"/>
                  </a:lnTo>
                  <a:lnTo>
                    <a:pt x="2" y="4"/>
                  </a:lnTo>
                  <a:lnTo>
                    <a:pt x="0" y="7"/>
                  </a:lnTo>
                  <a:lnTo>
                    <a:pt x="0" y="9"/>
                  </a:lnTo>
                  <a:lnTo>
                    <a:pt x="0" y="16"/>
                  </a:lnTo>
                  <a:lnTo>
                    <a:pt x="2" y="13"/>
                  </a:lnTo>
                  <a:lnTo>
                    <a:pt x="2" y="11"/>
                  </a:lnTo>
                  <a:lnTo>
                    <a:pt x="7" y="9"/>
                  </a:lnTo>
                  <a:lnTo>
                    <a:pt x="4" y="7"/>
                  </a:lnTo>
                  <a:lnTo>
                    <a:pt x="7" y="4"/>
                  </a:lnTo>
                  <a:lnTo>
                    <a:pt x="4"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8" name="Freeform 260">
              <a:extLst>
                <a:ext uri="{FF2B5EF4-FFF2-40B4-BE49-F238E27FC236}">
                  <a16:creationId xmlns:a16="http://schemas.microsoft.com/office/drawing/2014/main" id="{E6C8BA1C-3F40-439B-8CEF-16C48E1B09B3}"/>
                </a:ext>
              </a:extLst>
            </p:cNvPr>
            <p:cNvSpPr>
              <a:spLocks/>
            </p:cNvSpPr>
            <p:nvPr/>
          </p:nvSpPr>
          <p:spPr bwMode="auto">
            <a:xfrm>
              <a:off x="8216900" y="2176463"/>
              <a:ext cx="7938" cy="6350"/>
            </a:xfrm>
            <a:custGeom>
              <a:avLst/>
              <a:gdLst>
                <a:gd name="T0" fmla="*/ 5 w 5"/>
                <a:gd name="T1" fmla="*/ 4 h 4"/>
                <a:gd name="T2" fmla="*/ 3 w 5"/>
                <a:gd name="T3" fmla="*/ 0 h 4"/>
                <a:gd name="T4" fmla="*/ 0 w 5"/>
                <a:gd name="T5" fmla="*/ 0 h 4"/>
                <a:gd name="T6" fmla="*/ 3 w 5"/>
                <a:gd name="T7" fmla="*/ 2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lnTo>
                    <a:pt x="3" y="0"/>
                  </a:lnTo>
                  <a:lnTo>
                    <a:pt x="0" y="0"/>
                  </a:lnTo>
                  <a:lnTo>
                    <a:pt x="3" y="2"/>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9" name="Freeform 261">
              <a:extLst>
                <a:ext uri="{FF2B5EF4-FFF2-40B4-BE49-F238E27FC236}">
                  <a16:creationId xmlns:a16="http://schemas.microsoft.com/office/drawing/2014/main" id="{1AABA8AF-A269-413A-A99A-E9014DD90D0D}"/>
                </a:ext>
              </a:extLst>
            </p:cNvPr>
            <p:cNvSpPr>
              <a:spLocks/>
            </p:cNvSpPr>
            <p:nvPr/>
          </p:nvSpPr>
          <p:spPr bwMode="auto">
            <a:xfrm>
              <a:off x="8805863" y="1673225"/>
              <a:ext cx="4763" cy="7938"/>
            </a:xfrm>
            <a:custGeom>
              <a:avLst/>
              <a:gdLst>
                <a:gd name="T0" fmla="*/ 3 w 3"/>
                <a:gd name="T1" fmla="*/ 3 h 5"/>
                <a:gd name="T2" fmla="*/ 3 w 3"/>
                <a:gd name="T3" fmla="*/ 0 h 5"/>
                <a:gd name="T4" fmla="*/ 0 w 3"/>
                <a:gd name="T5" fmla="*/ 3 h 5"/>
                <a:gd name="T6" fmla="*/ 3 w 3"/>
                <a:gd name="T7" fmla="*/ 5 h 5"/>
                <a:gd name="T8" fmla="*/ 3 w 3"/>
                <a:gd name="T9" fmla="*/ 5 h 5"/>
                <a:gd name="T10" fmla="*/ 3 w 3"/>
                <a:gd name="T11" fmla="*/ 3 h 5"/>
              </a:gdLst>
              <a:ahLst/>
              <a:cxnLst>
                <a:cxn ang="0">
                  <a:pos x="T0" y="T1"/>
                </a:cxn>
                <a:cxn ang="0">
                  <a:pos x="T2" y="T3"/>
                </a:cxn>
                <a:cxn ang="0">
                  <a:pos x="T4" y="T5"/>
                </a:cxn>
                <a:cxn ang="0">
                  <a:pos x="T6" y="T7"/>
                </a:cxn>
                <a:cxn ang="0">
                  <a:pos x="T8" y="T9"/>
                </a:cxn>
                <a:cxn ang="0">
                  <a:pos x="T10" y="T11"/>
                </a:cxn>
              </a:cxnLst>
              <a:rect l="0" t="0" r="r" b="b"/>
              <a:pathLst>
                <a:path w="3" h="5">
                  <a:moveTo>
                    <a:pt x="3" y="3"/>
                  </a:moveTo>
                  <a:lnTo>
                    <a:pt x="3" y="0"/>
                  </a:lnTo>
                  <a:lnTo>
                    <a:pt x="0" y="3"/>
                  </a:lnTo>
                  <a:lnTo>
                    <a:pt x="3" y="5"/>
                  </a:lnTo>
                  <a:lnTo>
                    <a:pt x="3" y="5"/>
                  </a:lnTo>
                  <a:lnTo>
                    <a:pt x="3"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0" name="Freeform 262">
              <a:extLst>
                <a:ext uri="{FF2B5EF4-FFF2-40B4-BE49-F238E27FC236}">
                  <a16:creationId xmlns:a16="http://schemas.microsoft.com/office/drawing/2014/main" id="{86428450-BE34-4EEB-951F-4F76C3547561}"/>
                </a:ext>
              </a:extLst>
            </p:cNvPr>
            <p:cNvSpPr>
              <a:spLocks/>
            </p:cNvSpPr>
            <p:nvPr/>
          </p:nvSpPr>
          <p:spPr bwMode="auto">
            <a:xfrm>
              <a:off x="7115175" y="1809750"/>
              <a:ext cx="2327275" cy="1824038"/>
            </a:xfrm>
            <a:custGeom>
              <a:avLst/>
              <a:gdLst>
                <a:gd name="T0" fmla="*/ 894 w 1466"/>
                <a:gd name="T1" fmla="*/ 1145 h 1149"/>
                <a:gd name="T2" fmla="*/ 1210 w 1466"/>
                <a:gd name="T3" fmla="*/ 1025 h 1149"/>
                <a:gd name="T4" fmla="*/ 1262 w 1466"/>
                <a:gd name="T5" fmla="*/ 1073 h 1149"/>
                <a:gd name="T6" fmla="*/ 1272 w 1466"/>
                <a:gd name="T7" fmla="*/ 1094 h 1149"/>
                <a:gd name="T8" fmla="*/ 1272 w 1466"/>
                <a:gd name="T9" fmla="*/ 1052 h 1149"/>
                <a:gd name="T10" fmla="*/ 1278 w 1466"/>
                <a:gd name="T11" fmla="*/ 981 h 1149"/>
                <a:gd name="T12" fmla="*/ 1201 w 1466"/>
                <a:gd name="T13" fmla="*/ 976 h 1149"/>
                <a:gd name="T14" fmla="*/ 1333 w 1466"/>
                <a:gd name="T15" fmla="*/ 944 h 1149"/>
                <a:gd name="T16" fmla="*/ 1434 w 1466"/>
                <a:gd name="T17" fmla="*/ 914 h 1149"/>
                <a:gd name="T18" fmla="*/ 1455 w 1466"/>
                <a:gd name="T19" fmla="*/ 851 h 1149"/>
                <a:gd name="T20" fmla="*/ 1377 w 1466"/>
                <a:gd name="T21" fmla="*/ 842 h 1149"/>
                <a:gd name="T22" fmla="*/ 1414 w 1466"/>
                <a:gd name="T23" fmla="*/ 805 h 1149"/>
                <a:gd name="T24" fmla="*/ 1384 w 1466"/>
                <a:gd name="T25" fmla="*/ 785 h 1149"/>
                <a:gd name="T26" fmla="*/ 1370 w 1466"/>
                <a:gd name="T27" fmla="*/ 731 h 1149"/>
                <a:gd name="T28" fmla="*/ 1365 w 1466"/>
                <a:gd name="T29" fmla="*/ 676 h 1149"/>
                <a:gd name="T30" fmla="*/ 1347 w 1466"/>
                <a:gd name="T31" fmla="*/ 634 h 1149"/>
                <a:gd name="T32" fmla="*/ 1278 w 1466"/>
                <a:gd name="T33" fmla="*/ 701 h 1149"/>
                <a:gd name="T34" fmla="*/ 1265 w 1466"/>
                <a:gd name="T35" fmla="*/ 616 h 1149"/>
                <a:gd name="T36" fmla="*/ 1205 w 1466"/>
                <a:gd name="T37" fmla="*/ 542 h 1149"/>
                <a:gd name="T38" fmla="*/ 1129 w 1466"/>
                <a:gd name="T39" fmla="*/ 591 h 1149"/>
                <a:gd name="T40" fmla="*/ 1111 w 1466"/>
                <a:gd name="T41" fmla="*/ 727 h 1149"/>
                <a:gd name="T42" fmla="*/ 1038 w 1466"/>
                <a:gd name="T43" fmla="*/ 828 h 1149"/>
                <a:gd name="T44" fmla="*/ 997 w 1466"/>
                <a:gd name="T45" fmla="*/ 891 h 1149"/>
                <a:gd name="T46" fmla="*/ 958 w 1466"/>
                <a:gd name="T47" fmla="*/ 766 h 1149"/>
                <a:gd name="T48" fmla="*/ 834 w 1466"/>
                <a:gd name="T49" fmla="*/ 660 h 1149"/>
                <a:gd name="T50" fmla="*/ 841 w 1466"/>
                <a:gd name="T51" fmla="*/ 554 h 1149"/>
                <a:gd name="T52" fmla="*/ 894 w 1466"/>
                <a:gd name="T53" fmla="*/ 496 h 1149"/>
                <a:gd name="T54" fmla="*/ 900 w 1466"/>
                <a:gd name="T55" fmla="*/ 445 h 1149"/>
                <a:gd name="T56" fmla="*/ 974 w 1466"/>
                <a:gd name="T57" fmla="*/ 454 h 1149"/>
                <a:gd name="T58" fmla="*/ 997 w 1466"/>
                <a:gd name="T59" fmla="*/ 385 h 1149"/>
                <a:gd name="T60" fmla="*/ 1081 w 1466"/>
                <a:gd name="T61" fmla="*/ 374 h 1149"/>
                <a:gd name="T62" fmla="*/ 1111 w 1466"/>
                <a:gd name="T63" fmla="*/ 367 h 1149"/>
                <a:gd name="T64" fmla="*/ 1155 w 1466"/>
                <a:gd name="T65" fmla="*/ 293 h 1149"/>
                <a:gd name="T66" fmla="*/ 1139 w 1466"/>
                <a:gd name="T67" fmla="*/ 226 h 1149"/>
                <a:gd name="T68" fmla="*/ 1086 w 1466"/>
                <a:gd name="T69" fmla="*/ 295 h 1149"/>
                <a:gd name="T70" fmla="*/ 1045 w 1466"/>
                <a:gd name="T71" fmla="*/ 237 h 1149"/>
                <a:gd name="T72" fmla="*/ 1022 w 1466"/>
                <a:gd name="T73" fmla="*/ 219 h 1149"/>
                <a:gd name="T74" fmla="*/ 1024 w 1466"/>
                <a:gd name="T75" fmla="*/ 154 h 1149"/>
                <a:gd name="T76" fmla="*/ 983 w 1466"/>
                <a:gd name="T77" fmla="*/ 115 h 1149"/>
                <a:gd name="T78" fmla="*/ 987 w 1466"/>
                <a:gd name="T79" fmla="*/ 217 h 1149"/>
                <a:gd name="T80" fmla="*/ 937 w 1466"/>
                <a:gd name="T81" fmla="*/ 270 h 1149"/>
                <a:gd name="T82" fmla="*/ 905 w 1466"/>
                <a:gd name="T83" fmla="*/ 309 h 1149"/>
                <a:gd name="T84" fmla="*/ 914 w 1466"/>
                <a:gd name="T85" fmla="*/ 258 h 1149"/>
                <a:gd name="T86" fmla="*/ 875 w 1466"/>
                <a:gd name="T87" fmla="*/ 258 h 1149"/>
                <a:gd name="T88" fmla="*/ 786 w 1466"/>
                <a:gd name="T89" fmla="*/ 240 h 1149"/>
                <a:gd name="T90" fmla="*/ 735 w 1466"/>
                <a:gd name="T91" fmla="*/ 217 h 1149"/>
                <a:gd name="T92" fmla="*/ 740 w 1466"/>
                <a:gd name="T93" fmla="*/ 226 h 1149"/>
                <a:gd name="T94" fmla="*/ 697 w 1466"/>
                <a:gd name="T95" fmla="*/ 277 h 1149"/>
                <a:gd name="T96" fmla="*/ 639 w 1466"/>
                <a:gd name="T97" fmla="*/ 228 h 1149"/>
                <a:gd name="T98" fmla="*/ 614 w 1466"/>
                <a:gd name="T99" fmla="*/ 159 h 1149"/>
                <a:gd name="T100" fmla="*/ 500 w 1466"/>
                <a:gd name="T101" fmla="*/ 94 h 1149"/>
                <a:gd name="T102" fmla="*/ 467 w 1466"/>
                <a:gd name="T103" fmla="*/ 27 h 1149"/>
                <a:gd name="T104" fmla="*/ 360 w 1466"/>
                <a:gd name="T105" fmla="*/ 76 h 1149"/>
                <a:gd name="T106" fmla="*/ 433 w 1466"/>
                <a:gd name="T107" fmla="*/ 37 h 1149"/>
                <a:gd name="T108" fmla="*/ 316 w 1466"/>
                <a:gd name="T109" fmla="*/ 97 h 1149"/>
                <a:gd name="T110" fmla="*/ 236 w 1466"/>
                <a:gd name="T111" fmla="*/ 4 h 1149"/>
                <a:gd name="T112" fmla="*/ 106 w 1466"/>
                <a:gd name="T113" fmla="*/ 551 h 1149"/>
                <a:gd name="T114" fmla="*/ 128 w 1466"/>
                <a:gd name="T115" fmla="*/ 648 h 1149"/>
                <a:gd name="T116" fmla="*/ 131 w 1466"/>
                <a:gd name="T117" fmla="*/ 725 h 1149"/>
                <a:gd name="T118" fmla="*/ 142 w 1466"/>
                <a:gd name="T119" fmla="*/ 759 h 1149"/>
                <a:gd name="T120" fmla="*/ 119 w 1466"/>
                <a:gd name="T121" fmla="*/ 798 h 1149"/>
                <a:gd name="T122" fmla="*/ 151 w 1466"/>
                <a:gd name="T123" fmla="*/ 817 h 1149"/>
                <a:gd name="T124" fmla="*/ 158 w 1466"/>
                <a:gd name="T125" fmla="*/ 856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1149">
                  <a:moveTo>
                    <a:pt x="708" y="939"/>
                  </a:moveTo>
                  <a:lnTo>
                    <a:pt x="713" y="939"/>
                  </a:lnTo>
                  <a:lnTo>
                    <a:pt x="717" y="941"/>
                  </a:lnTo>
                  <a:lnTo>
                    <a:pt x="717" y="944"/>
                  </a:lnTo>
                  <a:lnTo>
                    <a:pt x="719" y="946"/>
                  </a:lnTo>
                  <a:lnTo>
                    <a:pt x="722" y="948"/>
                  </a:lnTo>
                  <a:lnTo>
                    <a:pt x="726" y="948"/>
                  </a:lnTo>
                  <a:lnTo>
                    <a:pt x="726" y="951"/>
                  </a:lnTo>
                  <a:lnTo>
                    <a:pt x="731" y="951"/>
                  </a:lnTo>
                  <a:lnTo>
                    <a:pt x="733" y="953"/>
                  </a:lnTo>
                  <a:lnTo>
                    <a:pt x="733" y="953"/>
                  </a:lnTo>
                  <a:lnTo>
                    <a:pt x="738" y="953"/>
                  </a:lnTo>
                  <a:lnTo>
                    <a:pt x="740" y="953"/>
                  </a:lnTo>
                  <a:lnTo>
                    <a:pt x="745" y="953"/>
                  </a:lnTo>
                  <a:lnTo>
                    <a:pt x="749" y="955"/>
                  </a:lnTo>
                  <a:lnTo>
                    <a:pt x="752" y="955"/>
                  </a:lnTo>
                  <a:lnTo>
                    <a:pt x="754" y="960"/>
                  </a:lnTo>
                  <a:lnTo>
                    <a:pt x="761" y="962"/>
                  </a:lnTo>
                  <a:lnTo>
                    <a:pt x="765" y="965"/>
                  </a:lnTo>
                  <a:lnTo>
                    <a:pt x="768" y="967"/>
                  </a:lnTo>
                  <a:lnTo>
                    <a:pt x="770" y="969"/>
                  </a:lnTo>
                  <a:lnTo>
                    <a:pt x="777" y="969"/>
                  </a:lnTo>
                  <a:lnTo>
                    <a:pt x="781" y="967"/>
                  </a:lnTo>
                  <a:lnTo>
                    <a:pt x="781" y="969"/>
                  </a:lnTo>
                  <a:lnTo>
                    <a:pt x="784" y="972"/>
                  </a:lnTo>
                  <a:lnTo>
                    <a:pt x="793" y="972"/>
                  </a:lnTo>
                  <a:lnTo>
                    <a:pt x="795" y="974"/>
                  </a:lnTo>
                  <a:lnTo>
                    <a:pt x="800" y="976"/>
                  </a:lnTo>
                  <a:lnTo>
                    <a:pt x="804" y="978"/>
                  </a:lnTo>
                  <a:lnTo>
                    <a:pt x="884" y="1015"/>
                  </a:lnTo>
                  <a:lnTo>
                    <a:pt x="889" y="1022"/>
                  </a:lnTo>
                  <a:lnTo>
                    <a:pt x="903" y="1032"/>
                  </a:lnTo>
                  <a:lnTo>
                    <a:pt x="914" y="1094"/>
                  </a:lnTo>
                  <a:lnTo>
                    <a:pt x="914" y="1122"/>
                  </a:lnTo>
                  <a:lnTo>
                    <a:pt x="912" y="1126"/>
                  </a:lnTo>
                  <a:lnTo>
                    <a:pt x="910" y="1131"/>
                  </a:lnTo>
                  <a:lnTo>
                    <a:pt x="905" y="1135"/>
                  </a:lnTo>
                  <a:lnTo>
                    <a:pt x="898" y="1140"/>
                  </a:lnTo>
                  <a:lnTo>
                    <a:pt x="894" y="1145"/>
                  </a:lnTo>
                  <a:lnTo>
                    <a:pt x="898" y="1149"/>
                  </a:lnTo>
                  <a:lnTo>
                    <a:pt x="967" y="1131"/>
                  </a:lnTo>
                  <a:lnTo>
                    <a:pt x="976" y="1128"/>
                  </a:lnTo>
                  <a:lnTo>
                    <a:pt x="978" y="1119"/>
                  </a:lnTo>
                  <a:lnTo>
                    <a:pt x="1015" y="1108"/>
                  </a:lnTo>
                  <a:lnTo>
                    <a:pt x="1033" y="1094"/>
                  </a:lnTo>
                  <a:lnTo>
                    <a:pt x="1036" y="1092"/>
                  </a:lnTo>
                  <a:lnTo>
                    <a:pt x="1042" y="1092"/>
                  </a:lnTo>
                  <a:lnTo>
                    <a:pt x="1052" y="1082"/>
                  </a:lnTo>
                  <a:lnTo>
                    <a:pt x="1054" y="1080"/>
                  </a:lnTo>
                  <a:lnTo>
                    <a:pt x="1061" y="1078"/>
                  </a:lnTo>
                  <a:lnTo>
                    <a:pt x="1063" y="1073"/>
                  </a:lnTo>
                  <a:lnTo>
                    <a:pt x="1070" y="1073"/>
                  </a:lnTo>
                  <a:lnTo>
                    <a:pt x="1129" y="1073"/>
                  </a:lnTo>
                  <a:lnTo>
                    <a:pt x="1134" y="1068"/>
                  </a:lnTo>
                  <a:lnTo>
                    <a:pt x="1136" y="1068"/>
                  </a:lnTo>
                  <a:lnTo>
                    <a:pt x="1136" y="1068"/>
                  </a:lnTo>
                  <a:lnTo>
                    <a:pt x="1139" y="1068"/>
                  </a:lnTo>
                  <a:lnTo>
                    <a:pt x="1143" y="1068"/>
                  </a:lnTo>
                  <a:lnTo>
                    <a:pt x="1146" y="1066"/>
                  </a:lnTo>
                  <a:lnTo>
                    <a:pt x="1148" y="1064"/>
                  </a:lnTo>
                  <a:lnTo>
                    <a:pt x="1152" y="1057"/>
                  </a:lnTo>
                  <a:lnTo>
                    <a:pt x="1155" y="1055"/>
                  </a:lnTo>
                  <a:lnTo>
                    <a:pt x="1162" y="1050"/>
                  </a:lnTo>
                  <a:lnTo>
                    <a:pt x="1162" y="1045"/>
                  </a:lnTo>
                  <a:lnTo>
                    <a:pt x="1164" y="1041"/>
                  </a:lnTo>
                  <a:lnTo>
                    <a:pt x="1168" y="1038"/>
                  </a:lnTo>
                  <a:lnTo>
                    <a:pt x="1168" y="1034"/>
                  </a:lnTo>
                  <a:lnTo>
                    <a:pt x="1171" y="1029"/>
                  </a:lnTo>
                  <a:lnTo>
                    <a:pt x="1180" y="1022"/>
                  </a:lnTo>
                  <a:lnTo>
                    <a:pt x="1180" y="1018"/>
                  </a:lnTo>
                  <a:lnTo>
                    <a:pt x="1184" y="1015"/>
                  </a:lnTo>
                  <a:lnTo>
                    <a:pt x="1184" y="1015"/>
                  </a:lnTo>
                  <a:lnTo>
                    <a:pt x="1187" y="1015"/>
                  </a:lnTo>
                  <a:lnTo>
                    <a:pt x="1191" y="1018"/>
                  </a:lnTo>
                  <a:lnTo>
                    <a:pt x="1194" y="1018"/>
                  </a:lnTo>
                  <a:lnTo>
                    <a:pt x="1201" y="1020"/>
                  </a:lnTo>
                  <a:lnTo>
                    <a:pt x="1203" y="1018"/>
                  </a:lnTo>
                  <a:lnTo>
                    <a:pt x="1210" y="1025"/>
                  </a:lnTo>
                  <a:lnTo>
                    <a:pt x="1210" y="1032"/>
                  </a:lnTo>
                  <a:lnTo>
                    <a:pt x="1205" y="1057"/>
                  </a:lnTo>
                  <a:lnTo>
                    <a:pt x="1205" y="1059"/>
                  </a:lnTo>
                  <a:lnTo>
                    <a:pt x="1207" y="1062"/>
                  </a:lnTo>
                  <a:lnTo>
                    <a:pt x="1207" y="1064"/>
                  </a:lnTo>
                  <a:lnTo>
                    <a:pt x="1210" y="1066"/>
                  </a:lnTo>
                  <a:lnTo>
                    <a:pt x="1210" y="1068"/>
                  </a:lnTo>
                  <a:lnTo>
                    <a:pt x="1210" y="1071"/>
                  </a:lnTo>
                  <a:lnTo>
                    <a:pt x="1210" y="1073"/>
                  </a:lnTo>
                  <a:lnTo>
                    <a:pt x="1207" y="1075"/>
                  </a:lnTo>
                  <a:lnTo>
                    <a:pt x="1210" y="1075"/>
                  </a:lnTo>
                  <a:lnTo>
                    <a:pt x="1210" y="1075"/>
                  </a:lnTo>
                  <a:lnTo>
                    <a:pt x="1214" y="1078"/>
                  </a:lnTo>
                  <a:lnTo>
                    <a:pt x="1219" y="1075"/>
                  </a:lnTo>
                  <a:lnTo>
                    <a:pt x="1221" y="1080"/>
                  </a:lnTo>
                  <a:lnTo>
                    <a:pt x="1223" y="1080"/>
                  </a:lnTo>
                  <a:lnTo>
                    <a:pt x="1226" y="1078"/>
                  </a:lnTo>
                  <a:lnTo>
                    <a:pt x="1228" y="1078"/>
                  </a:lnTo>
                  <a:lnTo>
                    <a:pt x="1233" y="1078"/>
                  </a:lnTo>
                  <a:lnTo>
                    <a:pt x="1235" y="1073"/>
                  </a:lnTo>
                  <a:lnTo>
                    <a:pt x="1239" y="1071"/>
                  </a:lnTo>
                  <a:lnTo>
                    <a:pt x="1235" y="1073"/>
                  </a:lnTo>
                  <a:lnTo>
                    <a:pt x="1237" y="1073"/>
                  </a:lnTo>
                  <a:lnTo>
                    <a:pt x="1237" y="1075"/>
                  </a:lnTo>
                  <a:lnTo>
                    <a:pt x="1237" y="1078"/>
                  </a:lnTo>
                  <a:lnTo>
                    <a:pt x="1246" y="1075"/>
                  </a:lnTo>
                  <a:lnTo>
                    <a:pt x="1249" y="1073"/>
                  </a:lnTo>
                  <a:lnTo>
                    <a:pt x="1253" y="1073"/>
                  </a:lnTo>
                  <a:lnTo>
                    <a:pt x="1258" y="1068"/>
                  </a:lnTo>
                  <a:lnTo>
                    <a:pt x="1260" y="1066"/>
                  </a:lnTo>
                  <a:lnTo>
                    <a:pt x="1265" y="1062"/>
                  </a:lnTo>
                  <a:lnTo>
                    <a:pt x="1267" y="1064"/>
                  </a:lnTo>
                  <a:lnTo>
                    <a:pt x="1269" y="1062"/>
                  </a:lnTo>
                  <a:lnTo>
                    <a:pt x="1269" y="1064"/>
                  </a:lnTo>
                  <a:lnTo>
                    <a:pt x="1265" y="1068"/>
                  </a:lnTo>
                  <a:lnTo>
                    <a:pt x="1260" y="1068"/>
                  </a:lnTo>
                  <a:lnTo>
                    <a:pt x="1255" y="1073"/>
                  </a:lnTo>
                  <a:lnTo>
                    <a:pt x="1260" y="1075"/>
                  </a:lnTo>
                  <a:lnTo>
                    <a:pt x="1262" y="1073"/>
                  </a:lnTo>
                  <a:lnTo>
                    <a:pt x="1267" y="1073"/>
                  </a:lnTo>
                  <a:lnTo>
                    <a:pt x="1269" y="1073"/>
                  </a:lnTo>
                  <a:lnTo>
                    <a:pt x="1278" y="1075"/>
                  </a:lnTo>
                  <a:lnTo>
                    <a:pt x="1285" y="1073"/>
                  </a:lnTo>
                  <a:lnTo>
                    <a:pt x="1281" y="1075"/>
                  </a:lnTo>
                  <a:lnTo>
                    <a:pt x="1274" y="1078"/>
                  </a:lnTo>
                  <a:lnTo>
                    <a:pt x="1272" y="1078"/>
                  </a:lnTo>
                  <a:lnTo>
                    <a:pt x="1269" y="1080"/>
                  </a:lnTo>
                  <a:lnTo>
                    <a:pt x="1272" y="1082"/>
                  </a:lnTo>
                  <a:lnTo>
                    <a:pt x="1269" y="1080"/>
                  </a:lnTo>
                  <a:lnTo>
                    <a:pt x="1267" y="1078"/>
                  </a:lnTo>
                  <a:lnTo>
                    <a:pt x="1265" y="1075"/>
                  </a:lnTo>
                  <a:lnTo>
                    <a:pt x="1258" y="1078"/>
                  </a:lnTo>
                  <a:lnTo>
                    <a:pt x="1251" y="1082"/>
                  </a:lnTo>
                  <a:lnTo>
                    <a:pt x="1244" y="1085"/>
                  </a:lnTo>
                  <a:lnTo>
                    <a:pt x="1235" y="1089"/>
                  </a:lnTo>
                  <a:lnTo>
                    <a:pt x="1235" y="1092"/>
                  </a:lnTo>
                  <a:lnTo>
                    <a:pt x="1230" y="1096"/>
                  </a:lnTo>
                  <a:lnTo>
                    <a:pt x="1228" y="1101"/>
                  </a:lnTo>
                  <a:lnTo>
                    <a:pt x="1226" y="1105"/>
                  </a:lnTo>
                  <a:lnTo>
                    <a:pt x="1228" y="1110"/>
                  </a:lnTo>
                  <a:lnTo>
                    <a:pt x="1228" y="1115"/>
                  </a:lnTo>
                  <a:lnTo>
                    <a:pt x="1230" y="1112"/>
                  </a:lnTo>
                  <a:lnTo>
                    <a:pt x="1233" y="1115"/>
                  </a:lnTo>
                  <a:lnTo>
                    <a:pt x="1233" y="1119"/>
                  </a:lnTo>
                  <a:lnTo>
                    <a:pt x="1237" y="1122"/>
                  </a:lnTo>
                  <a:lnTo>
                    <a:pt x="1239" y="1119"/>
                  </a:lnTo>
                  <a:lnTo>
                    <a:pt x="1242" y="1122"/>
                  </a:lnTo>
                  <a:lnTo>
                    <a:pt x="1242" y="1119"/>
                  </a:lnTo>
                  <a:lnTo>
                    <a:pt x="1242" y="1117"/>
                  </a:lnTo>
                  <a:lnTo>
                    <a:pt x="1244" y="1115"/>
                  </a:lnTo>
                  <a:lnTo>
                    <a:pt x="1246" y="1115"/>
                  </a:lnTo>
                  <a:lnTo>
                    <a:pt x="1251" y="1112"/>
                  </a:lnTo>
                  <a:lnTo>
                    <a:pt x="1255" y="1112"/>
                  </a:lnTo>
                  <a:lnTo>
                    <a:pt x="1260" y="1105"/>
                  </a:lnTo>
                  <a:lnTo>
                    <a:pt x="1267" y="1098"/>
                  </a:lnTo>
                  <a:lnTo>
                    <a:pt x="1265" y="1096"/>
                  </a:lnTo>
                  <a:lnTo>
                    <a:pt x="1269" y="1092"/>
                  </a:lnTo>
                  <a:lnTo>
                    <a:pt x="1272" y="1094"/>
                  </a:lnTo>
                  <a:lnTo>
                    <a:pt x="1272" y="1092"/>
                  </a:lnTo>
                  <a:lnTo>
                    <a:pt x="1274" y="1092"/>
                  </a:lnTo>
                  <a:lnTo>
                    <a:pt x="1276" y="1096"/>
                  </a:lnTo>
                  <a:lnTo>
                    <a:pt x="1281" y="1096"/>
                  </a:lnTo>
                  <a:lnTo>
                    <a:pt x="1281" y="1094"/>
                  </a:lnTo>
                  <a:lnTo>
                    <a:pt x="1283" y="1094"/>
                  </a:lnTo>
                  <a:lnTo>
                    <a:pt x="1290" y="1089"/>
                  </a:lnTo>
                  <a:lnTo>
                    <a:pt x="1297" y="1089"/>
                  </a:lnTo>
                  <a:lnTo>
                    <a:pt x="1304" y="1087"/>
                  </a:lnTo>
                  <a:lnTo>
                    <a:pt x="1306" y="1087"/>
                  </a:lnTo>
                  <a:lnTo>
                    <a:pt x="1315" y="1082"/>
                  </a:lnTo>
                  <a:lnTo>
                    <a:pt x="1322" y="1080"/>
                  </a:lnTo>
                  <a:lnTo>
                    <a:pt x="1326" y="1080"/>
                  </a:lnTo>
                  <a:lnTo>
                    <a:pt x="1329" y="1080"/>
                  </a:lnTo>
                  <a:lnTo>
                    <a:pt x="1331" y="1080"/>
                  </a:lnTo>
                  <a:lnTo>
                    <a:pt x="1329" y="1078"/>
                  </a:lnTo>
                  <a:lnTo>
                    <a:pt x="1326" y="1078"/>
                  </a:lnTo>
                  <a:lnTo>
                    <a:pt x="1322" y="1075"/>
                  </a:lnTo>
                  <a:lnTo>
                    <a:pt x="1324" y="1075"/>
                  </a:lnTo>
                  <a:lnTo>
                    <a:pt x="1326" y="1073"/>
                  </a:lnTo>
                  <a:lnTo>
                    <a:pt x="1326" y="1071"/>
                  </a:lnTo>
                  <a:lnTo>
                    <a:pt x="1320" y="1068"/>
                  </a:lnTo>
                  <a:lnTo>
                    <a:pt x="1315" y="1068"/>
                  </a:lnTo>
                  <a:lnTo>
                    <a:pt x="1315" y="1066"/>
                  </a:lnTo>
                  <a:lnTo>
                    <a:pt x="1315" y="1062"/>
                  </a:lnTo>
                  <a:lnTo>
                    <a:pt x="1308" y="1066"/>
                  </a:lnTo>
                  <a:lnTo>
                    <a:pt x="1308" y="1068"/>
                  </a:lnTo>
                  <a:lnTo>
                    <a:pt x="1301" y="1068"/>
                  </a:lnTo>
                  <a:lnTo>
                    <a:pt x="1299" y="1066"/>
                  </a:lnTo>
                  <a:lnTo>
                    <a:pt x="1294" y="1064"/>
                  </a:lnTo>
                  <a:lnTo>
                    <a:pt x="1292" y="1064"/>
                  </a:lnTo>
                  <a:lnTo>
                    <a:pt x="1290" y="1062"/>
                  </a:lnTo>
                  <a:lnTo>
                    <a:pt x="1283" y="1062"/>
                  </a:lnTo>
                  <a:lnTo>
                    <a:pt x="1276" y="1059"/>
                  </a:lnTo>
                  <a:lnTo>
                    <a:pt x="1281" y="1057"/>
                  </a:lnTo>
                  <a:lnTo>
                    <a:pt x="1283" y="1055"/>
                  </a:lnTo>
                  <a:lnTo>
                    <a:pt x="1276" y="1055"/>
                  </a:lnTo>
                  <a:lnTo>
                    <a:pt x="1274" y="1052"/>
                  </a:lnTo>
                  <a:lnTo>
                    <a:pt x="1272" y="1052"/>
                  </a:lnTo>
                  <a:lnTo>
                    <a:pt x="1269" y="1048"/>
                  </a:lnTo>
                  <a:lnTo>
                    <a:pt x="1267" y="1045"/>
                  </a:lnTo>
                  <a:lnTo>
                    <a:pt x="1267" y="1041"/>
                  </a:lnTo>
                  <a:lnTo>
                    <a:pt x="1267" y="1036"/>
                  </a:lnTo>
                  <a:lnTo>
                    <a:pt x="1265" y="1034"/>
                  </a:lnTo>
                  <a:lnTo>
                    <a:pt x="1267" y="1029"/>
                  </a:lnTo>
                  <a:lnTo>
                    <a:pt x="1267" y="1029"/>
                  </a:lnTo>
                  <a:lnTo>
                    <a:pt x="1258" y="1027"/>
                  </a:lnTo>
                  <a:lnTo>
                    <a:pt x="1262" y="1025"/>
                  </a:lnTo>
                  <a:lnTo>
                    <a:pt x="1265" y="1025"/>
                  </a:lnTo>
                  <a:lnTo>
                    <a:pt x="1269" y="1015"/>
                  </a:lnTo>
                  <a:lnTo>
                    <a:pt x="1274" y="1011"/>
                  </a:lnTo>
                  <a:lnTo>
                    <a:pt x="1272" y="1008"/>
                  </a:lnTo>
                  <a:lnTo>
                    <a:pt x="1269" y="1008"/>
                  </a:lnTo>
                  <a:lnTo>
                    <a:pt x="1267" y="1008"/>
                  </a:lnTo>
                  <a:lnTo>
                    <a:pt x="1265" y="1008"/>
                  </a:lnTo>
                  <a:lnTo>
                    <a:pt x="1260" y="1011"/>
                  </a:lnTo>
                  <a:lnTo>
                    <a:pt x="1255" y="1013"/>
                  </a:lnTo>
                  <a:lnTo>
                    <a:pt x="1253" y="1008"/>
                  </a:lnTo>
                  <a:lnTo>
                    <a:pt x="1253" y="1006"/>
                  </a:lnTo>
                  <a:lnTo>
                    <a:pt x="1244" y="1004"/>
                  </a:lnTo>
                  <a:lnTo>
                    <a:pt x="1239" y="1004"/>
                  </a:lnTo>
                  <a:lnTo>
                    <a:pt x="1235" y="1004"/>
                  </a:lnTo>
                  <a:lnTo>
                    <a:pt x="1239" y="1002"/>
                  </a:lnTo>
                  <a:lnTo>
                    <a:pt x="1244" y="1002"/>
                  </a:lnTo>
                  <a:lnTo>
                    <a:pt x="1249" y="1002"/>
                  </a:lnTo>
                  <a:lnTo>
                    <a:pt x="1251" y="999"/>
                  </a:lnTo>
                  <a:lnTo>
                    <a:pt x="1255" y="1002"/>
                  </a:lnTo>
                  <a:lnTo>
                    <a:pt x="1258" y="1004"/>
                  </a:lnTo>
                  <a:lnTo>
                    <a:pt x="1262" y="1004"/>
                  </a:lnTo>
                  <a:lnTo>
                    <a:pt x="1269" y="999"/>
                  </a:lnTo>
                  <a:lnTo>
                    <a:pt x="1272" y="999"/>
                  </a:lnTo>
                  <a:lnTo>
                    <a:pt x="1276" y="997"/>
                  </a:lnTo>
                  <a:lnTo>
                    <a:pt x="1281" y="995"/>
                  </a:lnTo>
                  <a:lnTo>
                    <a:pt x="1283" y="988"/>
                  </a:lnTo>
                  <a:lnTo>
                    <a:pt x="1281" y="988"/>
                  </a:lnTo>
                  <a:lnTo>
                    <a:pt x="1283" y="985"/>
                  </a:lnTo>
                  <a:lnTo>
                    <a:pt x="1283" y="983"/>
                  </a:lnTo>
                  <a:lnTo>
                    <a:pt x="1278" y="981"/>
                  </a:lnTo>
                  <a:lnTo>
                    <a:pt x="1274" y="981"/>
                  </a:lnTo>
                  <a:lnTo>
                    <a:pt x="1276" y="981"/>
                  </a:lnTo>
                  <a:lnTo>
                    <a:pt x="1274" y="978"/>
                  </a:lnTo>
                  <a:lnTo>
                    <a:pt x="1281" y="981"/>
                  </a:lnTo>
                  <a:lnTo>
                    <a:pt x="1281" y="978"/>
                  </a:lnTo>
                  <a:lnTo>
                    <a:pt x="1274" y="974"/>
                  </a:lnTo>
                  <a:lnTo>
                    <a:pt x="1265" y="972"/>
                  </a:lnTo>
                  <a:lnTo>
                    <a:pt x="1251" y="972"/>
                  </a:lnTo>
                  <a:lnTo>
                    <a:pt x="1249" y="974"/>
                  </a:lnTo>
                  <a:lnTo>
                    <a:pt x="1244" y="974"/>
                  </a:lnTo>
                  <a:lnTo>
                    <a:pt x="1230" y="978"/>
                  </a:lnTo>
                  <a:lnTo>
                    <a:pt x="1221" y="978"/>
                  </a:lnTo>
                  <a:lnTo>
                    <a:pt x="1217" y="983"/>
                  </a:lnTo>
                  <a:lnTo>
                    <a:pt x="1210" y="983"/>
                  </a:lnTo>
                  <a:lnTo>
                    <a:pt x="1201" y="990"/>
                  </a:lnTo>
                  <a:lnTo>
                    <a:pt x="1187" y="999"/>
                  </a:lnTo>
                  <a:lnTo>
                    <a:pt x="1178" y="1008"/>
                  </a:lnTo>
                  <a:lnTo>
                    <a:pt x="1173" y="1008"/>
                  </a:lnTo>
                  <a:lnTo>
                    <a:pt x="1168" y="1015"/>
                  </a:lnTo>
                  <a:lnTo>
                    <a:pt x="1164" y="1022"/>
                  </a:lnTo>
                  <a:lnTo>
                    <a:pt x="1157" y="1025"/>
                  </a:lnTo>
                  <a:lnTo>
                    <a:pt x="1148" y="1029"/>
                  </a:lnTo>
                  <a:lnTo>
                    <a:pt x="1136" y="1034"/>
                  </a:lnTo>
                  <a:lnTo>
                    <a:pt x="1132" y="1034"/>
                  </a:lnTo>
                  <a:lnTo>
                    <a:pt x="1139" y="1034"/>
                  </a:lnTo>
                  <a:lnTo>
                    <a:pt x="1150" y="1029"/>
                  </a:lnTo>
                  <a:lnTo>
                    <a:pt x="1150" y="1025"/>
                  </a:lnTo>
                  <a:lnTo>
                    <a:pt x="1159" y="1020"/>
                  </a:lnTo>
                  <a:lnTo>
                    <a:pt x="1162" y="1015"/>
                  </a:lnTo>
                  <a:lnTo>
                    <a:pt x="1164" y="1011"/>
                  </a:lnTo>
                  <a:lnTo>
                    <a:pt x="1168" y="1008"/>
                  </a:lnTo>
                  <a:lnTo>
                    <a:pt x="1173" y="1004"/>
                  </a:lnTo>
                  <a:lnTo>
                    <a:pt x="1178" y="1002"/>
                  </a:lnTo>
                  <a:lnTo>
                    <a:pt x="1180" y="995"/>
                  </a:lnTo>
                  <a:lnTo>
                    <a:pt x="1187" y="990"/>
                  </a:lnTo>
                  <a:lnTo>
                    <a:pt x="1191" y="983"/>
                  </a:lnTo>
                  <a:lnTo>
                    <a:pt x="1194" y="983"/>
                  </a:lnTo>
                  <a:lnTo>
                    <a:pt x="1196" y="981"/>
                  </a:lnTo>
                  <a:lnTo>
                    <a:pt x="1201" y="976"/>
                  </a:lnTo>
                  <a:lnTo>
                    <a:pt x="1203" y="976"/>
                  </a:lnTo>
                  <a:lnTo>
                    <a:pt x="1205" y="972"/>
                  </a:lnTo>
                  <a:lnTo>
                    <a:pt x="1207" y="969"/>
                  </a:lnTo>
                  <a:lnTo>
                    <a:pt x="1210" y="972"/>
                  </a:lnTo>
                  <a:lnTo>
                    <a:pt x="1212" y="972"/>
                  </a:lnTo>
                  <a:lnTo>
                    <a:pt x="1217" y="967"/>
                  </a:lnTo>
                  <a:lnTo>
                    <a:pt x="1223" y="967"/>
                  </a:lnTo>
                  <a:lnTo>
                    <a:pt x="1226" y="965"/>
                  </a:lnTo>
                  <a:lnTo>
                    <a:pt x="1233" y="965"/>
                  </a:lnTo>
                  <a:lnTo>
                    <a:pt x="1235" y="962"/>
                  </a:lnTo>
                  <a:lnTo>
                    <a:pt x="1235" y="955"/>
                  </a:lnTo>
                  <a:lnTo>
                    <a:pt x="1237" y="953"/>
                  </a:lnTo>
                  <a:lnTo>
                    <a:pt x="1237" y="951"/>
                  </a:lnTo>
                  <a:lnTo>
                    <a:pt x="1242" y="948"/>
                  </a:lnTo>
                  <a:lnTo>
                    <a:pt x="1249" y="941"/>
                  </a:lnTo>
                  <a:lnTo>
                    <a:pt x="1253" y="941"/>
                  </a:lnTo>
                  <a:lnTo>
                    <a:pt x="1253" y="939"/>
                  </a:lnTo>
                  <a:lnTo>
                    <a:pt x="1253" y="937"/>
                  </a:lnTo>
                  <a:lnTo>
                    <a:pt x="1255" y="935"/>
                  </a:lnTo>
                  <a:lnTo>
                    <a:pt x="1258" y="935"/>
                  </a:lnTo>
                  <a:lnTo>
                    <a:pt x="1262" y="937"/>
                  </a:lnTo>
                  <a:lnTo>
                    <a:pt x="1267" y="939"/>
                  </a:lnTo>
                  <a:lnTo>
                    <a:pt x="1274" y="937"/>
                  </a:lnTo>
                  <a:lnTo>
                    <a:pt x="1281" y="939"/>
                  </a:lnTo>
                  <a:lnTo>
                    <a:pt x="1283" y="939"/>
                  </a:lnTo>
                  <a:lnTo>
                    <a:pt x="1285" y="941"/>
                  </a:lnTo>
                  <a:lnTo>
                    <a:pt x="1290" y="937"/>
                  </a:lnTo>
                  <a:lnTo>
                    <a:pt x="1292" y="941"/>
                  </a:lnTo>
                  <a:lnTo>
                    <a:pt x="1297" y="941"/>
                  </a:lnTo>
                  <a:lnTo>
                    <a:pt x="1299" y="939"/>
                  </a:lnTo>
                  <a:lnTo>
                    <a:pt x="1306" y="941"/>
                  </a:lnTo>
                  <a:lnTo>
                    <a:pt x="1310" y="941"/>
                  </a:lnTo>
                  <a:lnTo>
                    <a:pt x="1313" y="939"/>
                  </a:lnTo>
                  <a:lnTo>
                    <a:pt x="1315" y="939"/>
                  </a:lnTo>
                  <a:lnTo>
                    <a:pt x="1320" y="941"/>
                  </a:lnTo>
                  <a:lnTo>
                    <a:pt x="1324" y="944"/>
                  </a:lnTo>
                  <a:lnTo>
                    <a:pt x="1326" y="941"/>
                  </a:lnTo>
                  <a:lnTo>
                    <a:pt x="1331" y="944"/>
                  </a:lnTo>
                  <a:lnTo>
                    <a:pt x="1333" y="944"/>
                  </a:lnTo>
                  <a:lnTo>
                    <a:pt x="1338" y="944"/>
                  </a:lnTo>
                  <a:lnTo>
                    <a:pt x="1340" y="944"/>
                  </a:lnTo>
                  <a:lnTo>
                    <a:pt x="1340" y="946"/>
                  </a:lnTo>
                  <a:lnTo>
                    <a:pt x="1345" y="946"/>
                  </a:lnTo>
                  <a:lnTo>
                    <a:pt x="1354" y="944"/>
                  </a:lnTo>
                  <a:lnTo>
                    <a:pt x="1354" y="944"/>
                  </a:lnTo>
                  <a:lnTo>
                    <a:pt x="1359" y="944"/>
                  </a:lnTo>
                  <a:lnTo>
                    <a:pt x="1361" y="944"/>
                  </a:lnTo>
                  <a:lnTo>
                    <a:pt x="1368" y="944"/>
                  </a:lnTo>
                  <a:lnTo>
                    <a:pt x="1370" y="946"/>
                  </a:lnTo>
                  <a:lnTo>
                    <a:pt x="1375" y="944"/>
                  </a:lnTo>
                  <a:lnTo>
                    <a:pt x="1375" y="941"/>
                  </a:lnTo>
                  <a:lnTo>
                    <a:pt x="1379" y="941"/>
                  </a:lnTo>
                  <a:lnTo>
                    <a:pt x="1381" y="939"/>
                  </a:lnTo>
                  <a:lnTo>
                    <a:pt x="1384" y="941"/>
                  </a:lnTo>
                  <a:lnTo>
                    <a:pt x="1386" y="937"/>
                  </a:lnTo>
                  <a:lnTo>
                    <a:pt x="1388" y="935"/>
                  </a:lnTo>
                  <a:lnTo>
                    <a:pt x="1391" y="932"/>
                  </a:lnTo>
                  <a:lnTo>
                    <a:pt x="1393" y="935"/>
                  </a:lnTo>
                  <a:lnTo>
                    <a:pt x="1395" y="928"/>
                  </a:lnTo>
                  <a:lnTo>
                    <a:pt x="1395" y="925"/>
                  </a:lnTo>
                  <a:lnTo>
                    <a:pt x="1400" y="925"/>
                  </a:lnTo>
                  <a:lnTo>
                    <a:pt x="1402" y="923"/>
                  </a:lnTo>
                  <a:lnTo>
                    <a:pt x="1402" y="921"/>
                  </a:lnTo>
                  <a:lnTo>
                    <a:pt x="1400" y="918"/>
                  </a:lnTo>
                  <a:lnTo>
                    <a:pt x="1402" y="918"/>
                  </a:lnTo>
                  <a:lnTo>
                    <a:pt x="1407" y="918"/>
                  </a:lnTo>
                  <a:lnTo>
                    <a:pt x="1409" y="916"/>
                  </a:lnTo>
                  <a:lnTo>
                    <a:pt x="1409" y="914"/>
                  </a:lnTo>
                  <a:lnTo>
                    <a:pt x="1411" y="914"/>
                  </a:lnTo>
                  <a:lnTo>
                    <a:pt x="1414" y="916"/>
                  </a:lnTo>
                  <a:lnTo>
                    <a:pt x="1418" y="916"/>
                  </a:lnTo>
                  <a:lnTo>
                    <a:pt x="1420" y="914"/>
                  </a:lnTo>
                  <a:lnTo>
                    <a:pt x="1423" y="916"/>
                  </a:lnTo>
                  <a:lnTo>
                    <a:pt x="1425" y="916"/>
                  </a:lnTo>
                  <a:lnTo>
                    <a:pt x="1427" y="914"/>
                  </a:lnTo>
                  <a:lnTo>
                    <a:pt x="1430" y="916"/>
                  </a:lnTo>
                  <a:lnTo>
                    <a:pt x="1434" y="916"/>
                  </a:lnTo>
                  <a:lnTo>
                    <a:pt x="1434" y="914"/>
                  </a:lnTo>
                  <a:lnTo>
                    <a:pt x="1436" y="914"/>
                  </a:lnTo>
                  <a:lnTo>
                    <a:pt x="1441" y="909"/>
                  </a:lnTo>
                  <a:lnTo>
                    <a:pt x="1441" y="909"/>
                  </a:lnTo>
                  <a:lnTo>
                    <a:pt x="1446" y="907"/>
                  </a:lnTo>
                  <a:lnTo>
                    <a:pt x="1450" y="907"/>
                  </a:lnTo>
                  <a:lnTo>
                    <a:pt x="1455" y="902"/>
                  </a:lnTo>
                  <a:lnTo>
                    <a:pt x="1457" y="900"/>
                  </a:lnTo>
                  <a:lnTo>
                    <a:pt x="1459" y="900"/>
                  </a:lnTo>
                  <a:lnTo>
                    <a:pt x="1462" y="895"/>
                  </a:lnTo>
                  <a:lnTo>
                    <a:pt x="1464" y="891"/>
                  </a:lnTo>
                  <a:lnTo>
                    <a:pt x="1459" y="891"/>
                  </a:lnTo>
                  <a:lnTo>
                    <a:pt x="1457" y="891"/>
                  </a:lnTo>
                  <a:lnTo>
                    <a:pt x="1455" y="888"/>
                  </a:lnTo>
                  <a:lnTo>
                    <a:pt x="1457" y="888"/>
                  </a:lnTo>
                  <a:lnTo>
                    <a:pt x="1459" y="888"/>
                  </a:lnTo>
                  <a:lnTo>
                    <a:pt x="1464" y="888"/>
                  </a:lnTo>
                  <a:lnTo>
                    <a:pt x="1459" y="886"/>
                  </a:lnTo>
                  <a:lnTo>
                    <a:pt x="1457" y="886"/>
                  </a:lnTo>
                  <a:lnTo>
                    <a:pt x="1450" y="884"/>
                  </a:lnTo>
                  <a:lnTo>
                    <a:pt x="1450" y="879"/>
                  </a:lnTo>
                  <a:lnTo>
                    <a:pt x="1455" y="884"/>
                  </a:lnTo>
                  <a:lnTo>
                    <a:pt x="1457" y="881"/>
                  </a:lnTo>
                  <a:lnTo>
                    <a:pt x="1459" y="877"/>
                  </a:lnTo>
                  <a:lnTo>
                    <a:pt x="1462" y="877"/>
                  </a:lnTo>
                  <a:lnTo>
                    <a:pt x="1462" y="872"/>
                  </a:lnTo>
                  <a:lnTo>
                    <a:pt x="1457" y="870"/>
                  </a:lnTo>
                  <a:lnTo>
                    <a:pt x="1459" y="868"/>
                  </a:lnTo>
                  <a:lnTo>
                    <a:pt x="1464" y="870"/>
                  </a:lnTo>
                  <a:lnTo>
                    <a:pt x="1466" y="865"/>
                  </a:lnTo>
                  <a:lnTo>
                    <a:pt x="1466" y="863"/>
                  </a:lnTo>
                  <a:lnTo>
                    <a:pt x="1459" y="861"/>
                  </a:lnTo>
                  <a:lnTo>
                    <a:pt x="1459" y="858"/>
                  </a:lnTo>
                  <a:lnTo>
                    <a:pt x="1462" y="856"/>
                  </a:lnTo>
                  <a:lnTo>
                    <a:pt x="1464" y="858"/>
                  </a:lnTo>
                  <a:lnTo>
                    <a:pt x="1464" y="856"/>
                  </a:lnTo>
                  <a:lnTo>
                    <a:pt x="1459" y="854"/>
                  </a:lnTo>
                  <a:lnTo>
                    <a:pt x="1452" y="854"/>
                  </a:lnTo>
                  <a:lnTo>
                    <a:pt x="1452" y="851"/>
                  </a:lnTo>
                  <a:lnTo>
                    <a:pt x="1455" y="851"/>
                  </a:lnTo>
                  <a:lnTo>
                    <a:pt x="1455" y="849"/>
                  </a:lnTo>
                  <a:lnTo>
                    <a:pt x="1450" y="849"/>
                  </a:lnTo>
                  <a:lnTo>
                    <a:pt x="1443" y="851"/>
                  </a:lnTo>
                  <a:lnTo>
                    <a:pt x="1443" y="856"/>
                  </a:lnTo>
                  <a:lnTo>
                    <a:pt x="1441" y="858"/>
                  </a:lnTo>
                  <a:lnTo>
                    <a:pt x="1439" y="854"/>
                  </a:lnTo>
                  <a:lnTo>
                    <a:pt x="1434" y="854"/>
                  </a:lnTo>
                  <a:lnTo>
                    <a:pt x="1436" y="851"/>
                  </a:lnTo>
                  <a:lnTo>
                    <a:pt x="1439" y="851"/>
                  </a:lnTo>
                  <a:lnTo>
                    <a:pt x="1443" y="847"/>
                  </a:lnTo>
                  <a:lnTo>
                    <a:pt x="1443" y="842"/>
                  </a:lnTo>
                  <a:lnTo>
                    <a:pt x="1441" y="835"/>
                  </a:lnTo>
                  <a:lnTo>
                    <a:pt x="1434" y="835"/>
                  </a:lnTo>
                  <a:lnTo>
                    <a:pt x="1425" y="835"/>
                  </a:lnTo>
                  <a:lnTo>
                    <a:pt x="1423" y="838"/>
                  </a:lnTo>
                  <a:lnTo>
                    <a:pt x="1425" y="838"/>
                  </a:lnTo>
                  <a:lnTo>
                    <a:pt x="1430" y="838"/>
                  </a:lnTo>
                  <a:lnTo>
                    <a:pt x="1432" y="840"/>
                  </a:lnTo>
                  <a:lnTo>
                    <a:pt x="1427" y="840"/>
                  </a:lnTo>
                  <a:lnTo>
                    <a:pt x="1420" y="838"/>
                  </a:lnTo>
                  <a:lnTo>
                    <a:pt x="1416" y="842"/>
                  </a:lnTo>
                  <a:lnTo>
                    <a:pt x="1411" y="842"/>
                  </a:lnTo>
                  <a:lnTo>
                    <a:pt x="1407" y="847"/>
                  </a:lnTo>
                  <a:lnTo>
                    <a:pt x="1404" y="851"/>
                  </a:lnTo>
                  <a:lnTo>
                    <a:pt x="1402" y="851"/>
                  </a:lnTo>
                  <a:lnTo>
                    <a:pt x="1398" y="854"/>
                  </a:lnTo>
                  <a:lnTo>
                    <a:pt x="1391" y="854"/>
                  </a:lnTo>
                  <a:lnTo>
                    <a:pt x="1388" y="861"/>
                  </a:lnTo>
                  <a:lnTo>
                    <a:pt x="1386" y="861"/>
                  </a:lnTo>
                  <a:lnTo>
                    <a:pt x="1384" y="863"/>
                  </a:lnTo>
                  <a:lnTo>
                    <a:pt x="1381" y="863"/>
                  </a:lnTo>
                  <a:lnTo>
                    <a:pt x="1381" y="858"/>
                  </a:lnTo>
                  <a:lnTo>
                    <a:pt x="1384" y="856"/>
                  </a:lnTo>
                  <a:lnTo>
                    <a:pt x="1386" y="858"/>
                  </a:lnTo>
                  <a:lnTo>
                    <a:pt x="1386" y="856"/>
                  </a:lnTo>
                  <a:lnTo>
                    <a:pt x="1379" y="849"/>
                  </a:lnTo>
                  <a:lnTo>
                    <a:pt x="1377" y="847"/>
                  </a:lnTo>
                  <a:lnTo>
                    <a:pt x="1375" y="845"/>
                  </a:lnTo>
                  <a:lnTo>
                    <a:pt x="1377" y="842"/>
                  </a:lnTo>
                  <a:lnTo>
                    <a:pt x="1375" y="840"/>
                  </a:lnTo>
                  <a:lnTo>
                    <a:pt x="1379" y="847"/>
                  </a:lnTo>
                  <a:lnTo>
                    <a:pt x="1386" y="851"/>
                  </a:lnTo>
                  <a:lnTo>
                    <a:pt x="1388" y="849"/>
                  </a:lnTo>
                  <a:lnTo>
                    <a:pt x="1388" y="847"/>
                  </a:lnTo>
                  <a:lnTo>
                    <a:pt x="1393" y="847"/>
                  </a:lnTo>
                  <a:lnTo>
                    <a:pt x="1398" y="845"/>
                  </a:lnTo>
                  <a:lnTo>
                    <a:pt x="1402" y="840"/>
                  </a:lnTo>
                  <a:lnTo>
                    <a:pt x="1411" y="838"/>
                  </a:lnTo>
                  <a:lnTo>
                    <a:pt x="1418" y="838"/>
                  </a:lnTo>
                  <a:lnTo>
                    <a:pt x="1418" y="835"/>
                  </a:lnTo>
                  <a:lnTo>
                    <a:pt x="1416" y="835"/>
                  </a:lnTo>
                  <a:lnTo>
                    <a:pt x="1407" y="838"/>
                  </a:lnTo>
                  <a:lnTo>
                    <a:pt x="1400" y="840"/>
                  </a:lnTo>
                  <a:lnTo>
                    <a:pt x="1400" y="835"/>
                  </a:lnTo>
                  <a:lnTo>
                    <a:pt x="1411" y="835"/>
                  </a:lnTo>
                  <a:lnTo>
                    <a:pt x="1418" y="833"/>
                  </a:lnTo>
                  <a:lnTo>
                    <a:pt x="1423" y="831"/>
                  </a:lnTo>
                  <a:lnTo>
                    <a:pt x="1427" y="828"/>
                  </a:lnTo>
                  <a:lnTo>
                    <a:pt x="1430" y="828"/>
                  </a:lnTo>
                  <a:lnTo>
                    <a:pt x="1436" y="828"/>
                  </a:lnTo>
                  <a:lnTo>
                    <a:pt x="1436" y="826"/>
                  </a:lnTo>
                  <a:lnTo>
                    <a:pt x="1443" y="826"/>
                  </a:lnTo>
                  <a:lnTo>
                    <a:pt x="1441" y="821"/>
                  </a:lnTo>
                  <a:lnTo>
                    <a:pt x="1430" y="819"/>
                  </a:lnTo>
                  <a:lnTo>
                    <a:pt x="1432" y="817"/>
                  </a:lnTo>
                  <a:lnTo>
                    <a:pt x="1434" y="817"/>
                  </a:lnTo>
                  <a:lnTo>
                    <a:pt x="1436" y="815"/>
                  </a:lnTo>
                  <a:lnTo>
                    <a:pt x="1434" y="812"/>
                  </a:lnTo>
                  <a:lnTo>
                    <a:pt x="1427" y="815"/>
                  </a:lnTo>
                  <a:lnTo>
                    <a:pt x="1425" y="819"/>
                  </a:lnTo>
                  <a:lnTo>
                    <a:pt x="1420" y="815"/>
                  </a:lnTo>
                  <a:lnTo>
                    <a:pt x="1416" y="817"/>
                  </a:lnTo>
                  <a:lnTo>
                    <a:pt x="1416" y="815"/>
                  </a:lnTo>
                  <a:lnTo>
                    <a:pt x="1418" y="812"/>
                  </a:lnTo>
                  <a:lnTo>
                    <a:pt x="1418" y="805"/>
                  </a:lnTo>
                  <a:lnTo>
                    <a:pt x="1418" y="805"/>
                  </a:lnTo>
                  <a:lnTo>
                    <a:pt x="1414" y="808"/>
                  </a:lnTo>
                  <a:lnTo>
                    <a:pt x="1414" y="805"/>
                  </a:lnTo>
                  <a:lnTo>
                    <a:pt x="1416" y="805"/>
                  </a:lnTo>
                  <a:lnTo>
                    <a:pt x="1414" y="803"/>
                  </a:lnTo>
                  <a:lnTo>
                    <a:pt x="1407" y="810"/>
                  </a:lnTo>
                  <a:lnTo>
                    <a:pt x="1402" y="812"/>
                  </a:lnTo>
                  <a:lnTo>
                    <a:pt x="1402" y="812"/>
                  </a:lnTo>
                  <a:lnTo>
                    <a:pt x="1404" y="810"/>
                  </a:lnTo>
                  <a:lnTo>
                    <a:pt x="1409" y="805"/>
                  </a:lnTo>
                  <a:lnTo>
                    <a:pt x="1407" y="803"/>
                  </a:lnTo>
                  <a:lnTo>
                    <a:pt x="1402" y="805"/>
                  </a:lnTo>
                  <a:lnTo>
                    <a:pt x="1402" y="805"/>
                  </a:lnTo>
                  <a:lnTo>
                    <a:pt x="1402" y="803"/>
                  </a:lnTo>
                  <a:lnTo>
                    <a:pt x="1407" y="801"/>
                  </a:lnTo>
                  <a:lnTo>
                    <a:pt x="1407" y="798"/>
                  </a:lnTo>
                  <a:lnTo>
                    <a:pt x="1402" y="801"/>
                  </a:lnTo>
                  <a:lnTo>
                    <a:pt x="1398" y="805"/>
                  </a:lnTo>
                  <a:lnTo>
                    <a:pt x="1393" y="810"/>
                  </a:lnTo>
                  <a:lnTo>
                    <a:pt x="1393" y="808"/>
                  </a:lnTo>
                  <a:lnTo>
                    <a:pt x="1393" y="805"/>
                  </a:lnTo>
                  <a:lnTo>
                    <a:pt x="1398" y="803"/>
                  </a:lnTo>
                  <a:lnTo>
                    <a:pt x="1398" y="801"/>
                  </a:lnTo>
                  <a:lnTo>
                    <a:pt x="1393" y="801"/>
                  </a:lnTo>
                  <a:lnTo>
                    <a:pt x="1386" y="808"/>
                  </a:lnTo>
                  <a:lnTo>
                    <a:pt x="1384" y="808"/>
                  </a:lnTo>
                  <a:lnTo>
                    <a:pt x="1379" y="805"/>
                  </a:lnTo>
                  <a:lnTo>
                    <a:pt x="1384" y="808"/>
                  </a:lnTo>
                  <a:lnTo>
                    <a:pt x="1386" y="805"/>
                  </a:lnTo>
                  <a:lnTo>
                    <a:pt x="1393" y="796"/>
                  </a:lnTo>
                  <a:lnTo>
                    <a:pt x="1398" y="794"/>
                  </a:lnTo>
                  <a:lnTo>
                    <a:pt x="1395" y="791"/>
                  </a:lnTo>
                  <a:lnTo>
                    <a:pt x="1395" y="787"/>
                  </a:lnTo>
                  <a:lnTo>
                    <a:pt x="1395" y="787"/>
                  </a:lnTo>
                  <a:lnTo>
                    <a:pt x="1391" y="791"/>
                  </a:lnTo>
                  <a:lnTo>
                    <a:pt x="1388" y="791"/>
                  </a:lnTo>
                  <a:lnTo>
                    <a:pt x="1388" y="789"/>
                  </a:lnTo>
                  <a:lnTo>
                    <a:pt x="1391" y="787"/>
                  </a:lnTo>
                  <a:lnTo>
                    <a:pt x="1391" y="782"/>
                  </a:lnTo>
                  <a:lnTo>
                    <a:pt x="1388" y="782"/>
                  </a:lnTo>
                  <a:lnTo>
                    <a:pt x="1388" y="782"/>
                  </a:lnTo>
                  <a:lnTo>
                    <a:pt x="1384" y="785"/>
                  </a:lnTo>
                  <a:lnTo>
                    <a:pt x="1381" y="782"/>
                  </a:lnTo>
                  <a:lnTo>
                    <a:pt x="1384" y="780"/>
                  </a:lnTo>
                  <a:lnTo>
                    <a:pt x="1381" y="778"/>
                  </a:lnTo>
                  <a:lnTo>
                    <a:pt x="1379" y="778"/>
                  </a:lnTo>
                  <a:lnTo>
                    <a:pt x="1381" y="775"/>
                  </a:lnTo>
                  <a:lnTo>
                    <a:pt x="1379" y="773"/>
                  </a:lnTo>
                  <a:lnTo>
                    <a:pt x="1379" y="771"/>
                  </a:lnTo>
                  <a:lnTo>
                    <a:pt x="1377" y="771"/>
                  </a:lnTo>
                  <a:lnTo>
                    <a:pt x="1372" y="773"/>
                  </a:lnTo>
                  <a:lnTo>
                    <a:pt x="1372" y="773"/>
                  </a:lnTo>
                  <a:lnTo>
                    <a:pt x="1370" y="773"/>
                  </a:lnTo>
                  <a:lnTo>
                    <a:pt x="1363" y="773"/>
                  </a:lnTo>
                  <a:lnTo>
                    <a:pt x="1368" y="773"/>
                  </a:lnTo>
                  <a:lnTo>
                    <a:pt x="1370" y="771"/>
                  </a:lnTo>
                  <a:lnTo>
                    <a:pt x="1375" y="771"/>
                  </a:lnTo>
                  <a:lnTo>
                    <a:pt x="1375" y="768"/>
                  </a:lnTo>
                  <a:lnTo>
                    <a:pt x="1372" y="766"/>
                  </a:lnTo>
                  <a:lnTo>
                    <a:pt x="1368" y="761"/>
                  </a:lnTo>
                  <a:lnTo>
                    <a:pt x="1368" y="757"/>
                  </a:lnTo>
                  <a:lnTo>
                    <a:pt x="1363" y="755"/>
                  </a:lnTo>
                  <a:lnTo>
                    <a:pt x="1370" y="755"/>
                  </a:lnTo>
                  <a:lnTo>
                    <a:pt x="1375" y="757"/>
                  </a:lnTo>
                  <a:lnTo>
                    <a:pt x="1379" y="757"/>
                  </a:lnTo>
                  <a:lnTo>
                    <a:pt x="1379" y="755"/>
                  </a:lnTo>
                  <a:lnTo>
                    <a:pt x="1375" y="752"/>
                  </a:lnTo>
                  <a:lnTo>
                    <a:pt x="1375" y="752"/>
                  </a:lnTo>
                  <a:lnTo>
                    <a:pt x="1379" y="752"/>
                  </a:lnTo>
                  <a:lnTo>
                    <a:pt x="1384" y="748"/>
                  </a:lnTo>
                  <a:lnTo>
                    <a:pt x="1386" y="748"/>
                  </a:lnTo>
                  <a:lnTo>
                    <a:pt x="1388" y="743"/>
                  </a:lnTo>
                  <a:lnTo>
                    <a:pt x="1384" y="741"/>
                  </a:lnTo>
                  <a:lnTo>
                    <a:pt x="1381" y="741"/>
                  </a:lnTo>
                  <a:lnTo>
                    <a:pt x="1377" y="738"/>
                  </a:lnTo>
                  <a:lnTo>
                    <a:pt x="1379" y="738"/>
                  </a:lnTo>
                  <a:lnTo>
                    <a:pt x="1381" y="734"/>
                  </a:lnTo>
                  <a:lnTo>
                    <a:pt x="1379" y="731"/>
                  </a:lnTo>
                  <a:lnTo>
                    <a:pt x="1375" y="731"/>
                  </a:lnTo>
                  <a:lnTo>
                    <a:pt x="1372" y="731"/>
                  </a:lnTo>
                  <a:lnTo>
                    <a:pt x="1370" y="731"/>
                  </a:lnTo>
                  <a:lnTo>
                    <a:pt x="1368" y="729"/>
                  </a:lnTo>
                  <a:lnTo>
                    <a:pt x="1372" y="729"/>
                  </a:lnTo>
                  <a:lnTo>
                    <a:pt x="1375" y="727"/>
                  </a:lnTo>
                  <a:lnTo>
                    <a:pt x="1377" y="729"/>
                  </a:lnTo>
                  <a:lnTo>
                    <a:pt x="1381" y="725"/>
                  </a:lnTo>
                  <a:lnTo>
                    <a:pt x="1379" y="718"/>
                  </a:lnTo>
                  <a:lnTo>
                    <a:pt x="1375" y="715"/>
                  </a:lnTo>
                  <a:lnTo>
                    <a:pt x="1372" y="718"/>
                  </a:lnTo>
                  <a:lnTo>
                    <a:pt x="1368" y="715"/>
                  </a:lnTo>
                  <a:lnTo>
                    <a:pt x="1365" y="718"/>
                  </a:lnTo>
                  <a:lnTo>
                    <a:pt x="1368" y="715"/>
                  </a:lnTo>
                  <a:lnTo>
                    <a:pt x="1372" y="711"/>
                  </a:lnTo>
                  <a:lnTo>
                    <a:pt x="1375" y="711"/>
                  </a:lnTo>
                  <a:lnTo>
                    <a:pt x="1375" y="708"/>
                  </a:lnTo>
                  <a:lnTo>
                    <a:pt x="1372" y="706"/>
                  </a:lnTo>
                  <a:lnTo>
                    <a:pt x="1368" y="708"/>
                  </a:lnTo>
                  <a:lnTo>
                    <a:pt x="1363" y="708"/>
                  </a:lnTo>
                  <a:lnTo>
                    <a:pt x="1359" y="711"/>
                  </a:lnTo>
                  <a:lnTo>
                    <a:pt x="1363" y="704"/>
                  </a:lnTo>
                  <a:lnTo>
                    <a:pt x="1368" y="704"/>
                  </a:lnTo>
                  <a:lnTo>
                    <a:pt x="1370" y="701"/>
                  </a:lnTo>
                  <a:lnTo>
                    <a:pt x="1370" y="699"/>
                  </a:lnTo>
                  <a:lnTo>
                    <a:pt x="1372" y="697"/>
                  </a:lnTo>
                  <a:lnTo>
                    <a:pt x="1372" y="697"/>
                  </a:lnTo>
                  <a:lnTo>
                    <a:pt x="1368" y="697"/>
                  </a:lnTo>
                  <a:lnTo>
                    <a:pt x="1361" y="697"/>
                  </a:lnTo>
                  <a:lnTo>
                    <a:pt x="1356" y="699"/>
                  </a:lnTo>
                  <a:lnTo>
                    <a:pt x="1356" y="697"/>
                  </a:lnTo>
                  <a:lnTo>
                    <a:pt x="1356" y="695"/>
                  </a:lnTo>
                  <a:lnTo>
                    <a:pt x="1359" y="692"/>
                  </a:lnTo>
                  <a:lnTo>
                    <a:pt x="1361" y="695"/>
                  </a:lnTo>
                  <a:lnTo>
                    <a:pt x="1368" y="695"/>
                  </a:lnTo>
                  <a:lnTo>
                    <a:pt x="1370" y="688"/>
                  </a:lnTo>
                  <a:lnTo>
                    <a:pt x="1370" y="683"/>
                  </a:lnTo>
                  <a:lnTo>
                    <a:pt x="1368" y="685"/>
                  </a:lnTo>
                  <a:lnTo>
                    <a:pt x="1363" y="685"/>
                  </a:lnTo>
                  <a:lnTo>
                    <a:pt x="1368" y="681"/>
                  </a:lnTo>
                  <a:lnTo>
                    <a:pt x="1368" y="676"/>
                  </a:lnTo>
                  <a:lnTo>
                    <a:pt x="1365" y="676"/>
                  </a:lnTo>
                  <a:lnTo>
                    <a:pt x="1356" y="678"/>
                  </a:lnTo>
                  <a:lnTo>
                    <a:pt x="1354" y="676"/>
                  </a:lnTo>
                  <a:lnTo>
                    <a:pt x="1356" y="674"/>
                  </a:lnTo>
                  <a:lnTo>
                    <a:pt x="1359" y="676"/>
                  </a:lnTo>
                  <a:lnTo>
                    <a:pt x="1363" y="674"/>
                  </a:lnTo>
                  <a:lnTo>
                    <a:pt x="1365" y="669"/>
                  </a:lnTo>
                  <a:lnTo>
                    <a:pt x="1363" y="667"/>
                  </a:lnTo>
                  <a:lnTo>
                    <a:pt x="1363" y="664"/>
                  </a:lnTo>
                  <a:lnTo>
                    <a:pt x="1361" y="667"/>
                  </a:lnTo>
                  <a:lnTo>
                    <a:pt x="1359" y="667"/>
                  </a:lnTo>
                  <a:lnTo>
                    <a:pt x="1359" y="664"/>
                  </a:lnTo>
                  <a:lnTo>
                    <a:pt x="1356" y="662"/>
                  </a:lnTo>
                  <a:lnTo>
                    <a:pt x="1359" y="662"/>
                  </a:lnTo>
                  <a:lnTo>
                    <a:pt x="1361" y="662"/>
                  </a:lnTo>
                  <a:lnTo>
                    <a:pt x="1361" y="662"/>
                  </a:lnTo>
                  <a:lnTo>
                    <a:pt x="1361" y="658"/>
                  </a:lnTo>
                  <a:lnTo>
                    <a:pt x="1356" y="653"/>
                  </a:lnTo>
                  <a:lnTo>
                    <a:pt x="1356" y="648"/>
                  </a:lnTo>
                  <a:lnTo>
                    <a:pt x="1359" y="648"/>
                  </a:lnTo>
                  <a:lnTo>
                    <a:pt x="1359" y="644"/>
                  </a:lnTo>
                  <a:lnTo>
                    <a:pt x="1356" y="644"/>
                  </a:lnTo>
                  <a:lnTo>
                    <a:pt x="1356" y="641"/>
                  </a:lnTo>
                  <a:lnTo>
                    <a:pt x="1359" y="639"/>
                  </a:lnTo>
                  <a:lnTo>
                    <a:pt x="1356" y="639"/>
                  </a:lnTo>
                  <a:lnTo>
                    <a:pt x="1354" y="637"/>
                  </a:lnTo>
                  <a:lnTo>
                    <a:pt x="1354" y="637"/>
                  </a:lnTo>
                  <a:lnTo>
                    <a:pt x="1356" y="637"/>
                  </a:lnTo>
                  <a:lnTo>
                    <a:pt x="1359" y="634"/>
                  </a:lnTo>
                  <a:lnTo>
                    <a:pt x="1356" y="632"/>
                  </a:lnTo>
                  <a:lnTo>
                    <a:pt x="1356" y="630"/>
                  </a:lnTo>
                  <a:lnTo>
                    <a:pt x="1359" y="628"/>
                  </a:lnTo>
                  <a:lnTo>
                    <a:pt x="1356" y="625"/>
                  </a:lnTo>
                  <a:lnTo>
                    <a:pt x="1354" y="628"/>
                  </a:lnTo>
                  <a:lnTo>
                    <a:pt x="1356" y="623"/>
                  </a:lnTo>
                  <a:lnTo>
                    <a:pt x="1354" y="623"/>
                  </a:lnTo>
                  <a:lnTo>
                    <a:pt x="1352" y="623"/>
                  </a:lnTo>
                  <a:lnTo>
                    <a:pt x="1347" y="628"/>
                  </a:lnTo>
                  <a:lnTo>
                    <a:pt x="1349" y="632"/>
                  </a:lnTo>
                  <a:lnTo>
                    <a:pt x="1347" y="634"/>
                  </a:lnTo>
                  <a:lnTo>
                    <a:pt x="1343" y="639"/>
                  </a:lnTo>
                  <a:lnTo>
                    <a:pt x="1343" y="641"/>
                  </a:lnTo>
                  <a:lnTo>
                    <a:pt x="1340" y="644"/>
                  </a:lnTo>
                  <a:lnTo>
                    <a:pt x="1340" y="648"/>
                  </a:lnTo>
                  <a:lnTo>
                    <a:pt x="1338" y="646"/>
                  </a:lnTo>
                  <a:lnTo>
                    <a:pt x="1336" y="646"/>
                  </a:lnTo>
                  <a:lnTo>
                    <a:pt x="1333" y="653"/>
                  </a:lnTo>
                  <a:lnTo>
                    <a:pt x="1333" y="655"/>
                  </a:lnTo>
                  <a:lnTo>
                    <a:pt x="1336" y="655"/>
                  </a:lnTo>
                  <a:lnTo>
                    <a:pt x="1338" y="658"/>
                  </a:lnTo>
                  <a:lnTo>
                    <a:pt x="1338" y="660"/>
                  </a:lnTo>
                  <a:lnTo>
                    <a:pt x="1333" y="658"/>
                  </a:lnTo>
                  <a:lnTo>
                    <a:pt x="1331" y="658"/>
                  </a:lnTo>
                  <a:lnTo>
                    <a:pt x="1331" y="660"/>
                  </a:lnTo>
                  <a:lnTo>
                    <a:pt x="1329" y="664"/>
                  </a:lnTo>
                  <a:lnTo>
                    <a:pt x="1324" y="667"/>
                  </a:lnTo>
                  <a:lnTo>
                    <a:pt x="1324" y="671"/>
                  </a:lnTo>
                  <a:lnTo>
                    <a:pt x="1322" y="671"/>
                  </a:lnTo>
                  <a:lnTo>
                    <a:pt x="1320" y="676"/>
                  </a:lnTo>
                  <a:lnTo>
                    <a:pt x="1320" y="678"/>
                  </a:lnTo>
                  <a:lnTo>
                    <a:pt x="1317" y="678"/>
                  </a:lnTo>
                  <a:lnTo>
                    <a:pt x="1317" y="683"/>
                  </a:lnTo>
                  <a:lnTo>
                    <a:pt x="1315" y="690"/>
                  </a:lnTo>
                  <a:lnTo>
                    <a:pt x="1315" y="685"/>
                  </a:lnTo>
                  <a:lnTo>
                    <a:pt x="1315" y="681"/>
                  </a:lnTo>
                  <a:lnTo>
                    <a:pt x="1313" y="678"/>
                  </a:lnTo>
                  <a:lnTo>
                    <a:pt x="1306" y="681"/>
                  </a:lnTo>
                  <a:lnTo>
                    <a:pt x="1304" y="685"/>
                  </a:lnTo>
                  <a:lnTo>
                    <a:pt x="1304" y="688"/>
                  </a:lnTo>
                  <a:lnTo>
                    <a:pt x="1299" y="690"/>
                  </a:lnTo>
                  <a:lnTo>
                    <a:pt x="1297" y="692"/>
                  </a:lnTo>
                  <a:lnTo>
                    <a:pt x="1297" y="690"/>
                  </a:lnTo>
                  <a:lnTo>
                    <a:pt x="1294" y="690"/>
                  </a:lnTo>
                  <a:lnTo>
                    <a:pt x="1290" y="692"/>
                  </a:lnTo>
                  <a:lnTo>
                    <a:pt x="1288" y="692"/>
                  </a:lnTo>
                  <a:lnTo>
                    <a:pt x="1283" y="697"/>
                  </a:lnTo>
                  <a:lnTo>
                    <a:pt x="1283" y="701"/>
                  </a:lnTo>
                  <a:lnTo>
                    <a:pt x="1278" y="706"/>
                  </a:lnTo>
                  <a:lnTo>
                    <a:pt x="1278" y="701"/>
                  </a:lnTo>
                  <a:lnTo>
                    <a:pt x="1278" y="699"/>
                  </a:lnTo>
                  <a:lnTo>
                    <a:pt x="1281" y="697"/>
                  </a:lnTo>
                  <a:lnTo>
                    <a:pt x="1281" y="690"/>
                  </a:lnTo>
                  <a:lnTo>
                    <a:pt x="1281" y="685"/>
                  </a:lnTo>
                  <a:lnTo>
                    <a:pt x="1278" y="685"/>
                  </a:lnTo>
                  <a:lnTo>
                    <a:pt x="1274" y="690"/>
                  </a:lnTo>
                  <a:lnTo>
                    <a:pt x="1269" y="701"/>
                  </a:lnTo>
                  <a:lnTo>
                    <a:pt x="1265" y="704"/>
                  </a:lnTo>
                  <a:lnTo>
                    <a:pt x="1267" y="699"/>
                  </a:lnTo>
                  <a:lnTo>
                    <a:pt x="1269" y="695"/>
                  </a:lnTo>
                  <a:lnTo>
                    <a:pt x="1272" y="688"/>
                  </a:lnTo>
                  <a:lnTo>
                    <a:pt x="1272" y="683"/>
                  </a:lnTo>
                  <a:lnTo>
                    <a:pt x="1274" y="678"/>
                  </a:lnTo>
                  <a:lnTo>
                    <a:pt x="1272" y="674"/>
                  </a:lnTo>
                  <a:lnTo>
                    <a:pt x="1267" y="671"/>
                  </a:lnTo>
                  <a:lnTo>
                    <a:pt x="1262" y="671"/>
                  </a:lnTo>
                  <a:lnTo>
                    <a:pt x="1265" y="676"/>
                  </a:lnTo>
                  <a:lnTo>
                    <a:pt x="1262" y="676"/>
                  </a:lnTo>
                  <a:lnTo>
                    <a:pt x="1260" y="674"/>
                  </a:lnTo>
                  <a:lnTo>
                    <a:pt x="1255" y="667"/>
                  </a:lnTo>
                  <a:lnTo>
                    <a:pt x="1262" y="669"/>
                  </a:lnTo>
                  <a:lnTo>
                    <a:pt x="1265" y="669"/>
                  </a:lnTo>
                  <a:lnTo>
                    <a:pt x="1260" y="667"/>
                  </a:lnTo>
                  <a:lnTo>
                    <a:pt x="1255" y="660"/>
                  </a:lnTo>
                  <a:lnTo>
                    <a:pt x="1255" y="660"/>
                  </a:lnTo>
                  <a:lnTo>
                    <a:pt x="1258" y="653"/>
                  </a:lnTo>
                  <a:lnTo>
                    <a:pt x="1260" y="651"/>
                  </a:lnTo>
                  <a:lnTo>
                    <a:pt x="1262" y="646"/>
                  </a:lnTo>
                  <a:lnTo>
                    <a:pt x="1262" y="639"/>
                  </a:lnTo>
                  <a:lnTo>
                    <a:pt x="1258" y="634"/>
                  </a:lnTo>
                  <a:lnTo>
                    <a:pt x="1251" y="632"/>
                  </a:lnTo>
                  <a:lnTo>
                    <a:pt x="1242" y="628"/>
                  </a:lnTo>
                  <a:lnTo>
                    <a:pt x="1251" y="632"/>
                  </a:lnTo>
                  <a:lnTo>
                    <a:pt x="1260" y="632"/>
                  </a:lnTo>
                  <a:lnTo>
                    <a:pt x="1262" y="625"/>
                  </a:lnTo>
                  <a:lnTo>
                    <a:pt x="1262" y="623"/>
                  </a:lnTo>
                  <a:lnTo>
                    <a:pt x="1265" y="630"/>
                  </a:lnTo>
                  <a:lnTo>
                    <a:pt x="1265" y="625"/>
                  </a:lnTo>
                  <a:lnTo>
                    <a:pt x="1265" y="616"/>
                  </a:lnTo>
                  <a:lnTo>
                    <a:pt x="1269" y="609"/>
                  </a:lnTo>
                  <a:lnTo>
                    <a:pt x="1274" y="609"/>
                  </a:lnTo>
                  <a:lnTo>
                    <a:pt x="1276" y="602"/>
                  </a:lnTo>
                  <a:lnTo>
                    <a:pt x="1274" y="595"/>
                  </a:lnTo>
                  <a:lnTo>
                    <a:pt x="1272" y="595"/>
                  </a:lnTo>
                  <a:lnTo>
                    <a:pt x="1272" y="602"/>
                  </a:lnTo>
                  <a:lnTo>
                    <a:pt x="1267" y="604"/>
                  </a:lnTo>
                  <a:lnTo>
                    <a:pt x="1265" y="602"/>
                  </a:lnTo>
                  <a:lnTo>
                    <a:pt x="1265" y="595"/>
                  </a:lnTo>
                  <a:lnTo>
                    <a:pt x="1260" y="593"/>
                  </a:lnTo>
                  <a:lnTo>
                    <a:pt x="1255" y="595"/>
                  </a:lnTo>
                  <a:lnTo>
                    <a:pt x="1253" y="593"/>
                  </a:lnTo>
                  <a:lnTo>
                    <a:pt x="1251" y="593"/>
                  </a:lnTo>
                  <a:lnTo>
                    <a:pt x="1244" y="588"/>
                  </a:lnTo>
                  <a:lnTo>
                    <a:pt x="1242" y="591"/>
                  </a:lnTo>
                  <a:lnTo>
                    <a:pt x="1242" y="586"/>
                  </a:lnTo>
                  <a:lnTo>
                    <a:pt x="1239" y="591"/>
                  </a:lnTo>
                  <a:lnTo>
                    <a:pt x="1239" y="586"/>
                  </a:lnTo>
                  <a:lnTo>
                    <a:pt x="1233" y="581"/>
                  </a:lnTo>
                  <a:lnTo>
                    <a:pt x="1237" y="581"/>
                  </a:lnTo>
                  <a:lnTo>
                    <a:pt x="1239" y="577"/>
                  </a:lnTo>
                  <a:lnTo>
                    <a:pt x="1242" y="579"/>
                  </a:lnTo>
                  <a:lnTo>
                    <a:pt x="1242" y="577"/>
                  </a:lnTo>
                  <a:lnTo>
                    <a:pt x="1239" y="572"/>
                  </a:lnTo>
                  <a:lnTo>
                    <a:pt x="1237" y="574"/>
                  </a:lnTo>
                  <a:lnTo>
                    <a:pt x="1233" y="572"/>
                  </a:lnTo>
                  <a:lnTo>
                    <a:pt x="1235" y="572"/>
                  </a:lnTo>
                  <a:lnTo>
                    <a:pt x="1235" y="568"/>
                  </a:lnTo>
                  <a:lnTo>
                    <a:pt x="1230" y="563"/>
                  </a:lnTo>
                  <a:lnTo>
                    <a:pt x="1228" y="565"/>
                  </a:lnTo>
                  <a:lnTo>
                    <a:pt x="1228" y="563"/>
                  </a:lnTo>
                  <a:lnTo>
                    <a:pt x="1230" y="558"/>
                  </a:lnTo>
                  <a:lnTo>
                    <a:pt x="1230" y="551"/>
                  </a:lnTo>
                  <a:lnTo>
                    <a:pt x="1226" y="551"/>
                  </a:lnTo>
                  <a:lnTo>
                    <a:pt x="1221" y="549"/>
                  </a:lnTo>
                  <a:lnTo>
                    <a:pt x="1221" y="544"/>
                  </a:lnTo>
                  <a:lnTo>
                    <a:pt x="1214" y="538"/>
                  </a:lnTo>
                  <a:lnTo>
                    <a:pt x="1210" y="542"/>
                  </a:lnTo>
                  <a:lnTo>
                    <a:pt x="1205" y="542"/>
                  </a:lnTo>
                  <a:lnTo>
                    <a:pt x="1203" y="544"/>
                  </a:lnTo>
                  <a:lnTo>
                    <a:pt x="1198" y="542"/>
                  </a:lnTo>
                  <a:lnTo>
                    <a:pt x="1198" y="547"/>
                  </a:lnTo>
                  <a:lnTo>
                    <a:pt x="1196" y="542"/>
                  </a:lnTo>
                  <a:lnTo>
                    <a:pt x="1194" y="542"/>
                  </a:lnTo>
                  <a:lnTo>
                    <a:pt x="1191" y="540"/>
                  </a:lnTo>
                  <a:lnTo>
                    <a:pt x="1187" y="540"/>
                  </a:lnTo>
                  <a:lnTo>
                    <a:pt x="1182" y="544"/>
                  </a:lnTo>
                  <a:lnTo>
                    <a:pt x="1175" y="544"/>
                  </a:lnTo>
                  <a:lnTo>
                    <a:pt x="1180" y="542"/>
                  </a:lnTo>
                  <a:lnTo>
                    <a:pt x="1182" y="538"/>
                  </a:lnTo>
                  <a:lnTo>
                    <a:pt x="1178" y="538"/>
                  </a:lnTo>
                  <a:lnTo>
                    <a:pt x="1168" y="533"/>
                  </a:lnTo>
                  <a:lnTo>
                    <a:pt x="1162" y="531"/>
                  </a:lnTo>
                  <a:lnTo>
                    <a:pt x="1155" y="528"/>
                  </a:lnTo>
                  <a:lnTo>
                    <a:pt x="1152" y="528"/>
                  </a:lnTo>
                  <a:lnTo>
                    <a:pt x="1150" y="528"/>
                  </a:lnTo>
                  <a:lnTo>
                    <a:pt x="1146" y="528"/>
                  </a:lnTo>
                  <a:lnTo>
                    <a:pt x="1143" y="533"/>
                  </a:lnTo>
                  <a:lnTo>
                    <a:pt x="1143" y="535"/>
                  </a:lnTo>
                  <a:lnTo>
                    <a:pt x="1141" y="535"/>
                  </a:lnTo>
                  <a:lnTo>
                    <a:pt x="1141" y="533"/>
                  </a:lnTo>
                  <a:lnTo>
                    <a:pt x="1136" y="535"/>
                  </a:lnTo>
                  <a:lnTo>
                    <a:pt x="1136" y="540"/>
                  </a:lnTo>
                  <a:lnTo>
                    <a:pt x="1134" y="547"/>
                  </a:lnTo>
                  <a:lnTo>
                    <a:pt x="1134" y="554"/>
                  </a:lnTo>
                  <a:lnTo>
                    <a:pt x="1136" y="558"/>
                  </a:lnTo>
                  <a:lnTo>
                    <a:pt x="1139" y="558"/>
                  </a:lnTo>
                  <a:lnTo>
                    <a:pt x="1139" y="561"/>
                  </a:lnTo>
                  <a:lnTo>
                    <a:pt x="1141" y="561"/>
                  </a:lnTo>
                  <a:lnTo>
                    <a:pt x="1141" y="565"/>
                  </a:lnTo>
                  <a:lnTo>
                    <a:pt x="1139" y="568"/>
                  </a:lnTo>
                  <a:lnTo>
                    <a:pt x="1136" y="568"/>
                  </a:lnTo>
                  <a:lnTo>
                    <a:pt x="1136" y="572"/>
                  </a:lnTo>
                  <a:lnTo>
                    <a:pt x="1129" y="579"/>
                  </a:lnTo>
                  <a:lnTo>
                    <a:pt x="1120" y="586"/>
                  </a:lnTo>
                  <a:lnTo>
                    <a:pt x="1120" y="591"/>
                  </a:lnTo>
                  <a:lnTo>
                    <a:pt x="1123" y="591"/>
                  </a:lnTo>
                  <a:lnTo>
                    <a:pt x="1129" y="591"/>
                  </a:lnTo>
                  <a:lnTo>
                    <a:pt x="1132" y="591"/>
                  </a:lnTo>
                  <a:lnTo>
                    <a:pt x="1129" y="593"/>
                  </a:lnTo>
                  <a:lnTo>
                    <a:pt x="1127" y="598"/>
                  </a:lnTo>
                  <a:lnTo>
                    <a:pt x="1127" y="600"/>
                  </a:lnTo>
                  <a:lnTo>
                    <a:pt x="1132" y="602"/>
                  </a:lnTo>
                  <a:lnTo>
                    <a:pt x="1127" y="602"/>
                  </a:lnTo>
                  <a:lnTo>
                    <a:pt x="1125" y="607"/>
                  </a:lnTo>
                  <a:lnTo>
                    <a:pt x="1127" y="609"/>
                  </a:lnTo>
                  <a:lnTo>
                    <a:pt x="1129" y="611"/>
                  </a:lnTo>
                  <a:lnTo>
                    <a:pt x="1125" y="616"/>
                  </a:lnTo>
                  <a:lnTo>
                    <a:pt x="1125" y="616"/>
                  </a:lnTo>
                  <a:lnTo>
                    <a:pt x="1132" y="616"/>
                  </a:lnTo>
                  <a:lnTo>
                    <a:pt x="1132" y="621"/>
                  </a:lnTo>
                  <a:lnTo>
                    <a:pt x="1127" y="628"/>
                  </a:lnTo>
                  <a:lnTo>
                    <a:pt x="1123" y="630"/>
                  </a:lnTo>
                  <a:lnTo>
                    <a:pt x="1123" y="634"/>
                  </a:lnTo>
                  <a:lnTo>
                    <a:pt x="1125" y="637"/>
                  </a:lnTo>
                  <a:lnTo>
                    <a:pt x="1123" y="634"/>
                  </a:lnTo>
                  <a:lnTo>
                    <a:pt x="1120" y="630"/>
                  </a:lnTo>
                  <a:lnTo>
                    <a:pt x="1118" y="630"/>
                  </a:lnTo>
                  <a:lnTo>
                    <a:pt x="1113" y="634"/>
                  </a:lnTo>
                  <a:lnTo>
                    <a:pt x="1113" y="637"/>
                  </a:lnTo>
                  <a:lnTo>
                    <a:pt x="1113" y="639"/>
                  </a:lnTo>
                  <a:lnTo>
                    <a:pt x="1113" y="641"/>
                  </a:lnTo>
                  <a:lnTo>
                    <a:pt x="1111" y="644"/>
                  </a:lnTo>
                  <a:lnTo>
                    <a:pt x="1109" y="644"/>
                  </a:lnTo>
                  <a:lnTo>
                    <a:pt x="1097" y="655"/>
                  </a:lnTo>
                  <a:lnTo>
                    <a:pt x="1095" y="658"/>
                  </a:lnTo>
                  <a:lnTo>
                    <a:pt x="1093" y="664"/>
                  </a:lnTo>
                  <a:lnTo>
                    <a:pt x="1093" y="669"/>
                  </a:lnTo>
                  <a:lnTo>
                    <a:pt x="1097" y="669"/>
                  </a:lnTo>
                  <a:lnTo>
                    <a:pt x="1097" y="674"/>
                  </a:lnTo>
                  <a:lnTo>
                    <a:pt x="1102" y="676"/>
                  </a:lnTo>
                  <a:lnTo>
                    <a:pt x="1109" y="685"/>
                  </a:lnTo>
                  <a:lnTo>
                    <a:pt x="1109" y="697"/>
                  </a:lnTo>
                  <a:lnTo>
                    <a:pt x="1109" y="708"/>
                  </a:lnTo>
                  <a:lnTo>
                    <a:pt x="1113" y="715"/>
                  </a:lnTo>
                  <a:lnTo>
                    <a:pt x="1111" y="720"/>
                  </a:lnTo>
                  <a:lnTo>
                    <a:pt x="1111" y="727"/>
                  </a:lnTo>
                  <a:lnTo>
                    <a:pt x="1111" y="729"/>
                  </a:lnTo>
                  <a:lnTo>
                    <a:pt x="1107" y="738"/>
                  </a:lnTo>
                  <a:lnTo>
                    <a:pt x="1104" y="745"/>
                  </a:lnTo>
                  <a:lnTo>
                    <a:pt x="1107" y="743"/>
                  </a:lnTo>
                  <a:lnTo>
                    <a:pt x="1109" y="741"/>
                  </a:lnTo>
                  <a:lnTo>
                    <a:pt x="1111" y="738"/>
                  </a:lnTo>
                  <a:lnTo>
                    <a:pt x="1111" y="743"/>
                  </a:lnTo>
                  <a:lnTo>
                    <a:pt x="1113" y="748"/>
                  </a:lnTo>
                  <a:lnTo>
                    <a:pt x="1111" y="750"/>
                  </a:lnTo>
                  <a:lnTo>
                    <a:pt x="1107" y="752"/>
                  </a:lnTo>
                  <a:lnTo>
                    <a:pt x="1104" y="750"/>
                  </a:lnTo>
                  <a:lnTo>
                    <a:pt x="1102" y="750"/>
                  </a:lnTo>
                  <a:lnTo>
                    <a:pt x="1097" y="757"/>
                  </a:lnTo>
                  <a:lnTo>
                    <a:pt x="1093" y="759"/>
                  </a:lnTo>
                  <a:lnTo>
                    <a:pt x="1093" y="764"/>
                  </a:lnTo>
                  <a:lnTo>
                    <a:pt x="1084" y="768"/>
                  </a:lnTo>
                  <a:lnTo>
                    <a:pt x="1079" y="771"/>
                  </a:lnTo>
                  <a:lnTo>
                    <a:pt x="1079" y="771"/>
                  </a:lnTo>
                  <a:lnTo>
                    <a:pt x="1068" y="775"/>
                  </a:lnTo>
                  <a:lnTo>
                    <a:pt x="1058" y="780"/>
                  </a:lnTo>
                  <a:lnTo>
                    <a:pt x="1058" y="782"/>
                  </a:lnTo>
                  <a:lnTo>
                    <a:pt x="1054" y="782"/>
                  </a:lnTo>
                  <a:lnTo>
                    <a:pt x="1049" y="785"/>
                  </a:lnTo>
                  <a:lnTo>
                    <a:pt x="1040" y="787"/>
                  </a:lnTo>
                  <a:lnTo>
                    <a:pt x="1036" y="789"/>
                  </a:lnTo>
                  <a:lnTo>
                    <a:pt x="1038" y="791"/>
                  </a:lnTo>
                  <a:lnTo>
                    <a:pt x="1038" y="796"/>
                  </a:lnTo>
                  <a:lnTo>
                    <a:pt x="1038" y="798"/>
                  </a:lnTo>
                  <a:lnTo>
                    <a:pt x="1038" y="801"/>
                  </a:lnTo>
                  <a:lnTo>
                    <a:pt x="1040" y="805"/>
                  </a:lnTo>
                  <a:lnTo>
                    <a:pt x="1038" y="805"/>
                  </a:lnTo>
                  <a:lnTo>
                    <a:pt x="1040" y="808"/>
                  </a:lnTo>
                  <a:lnTo>
                    <a:pt x="1042" y="810"/>
                  </a:lnTo>
                  <a:lnTo>
                    <a:pt x="1040" y="810"/>
                  </a:lnTo>
                  <a:lnTo>
                    <a:pt x="1040" y="815"/>
                  </a:lnTo>
                  <a:lnTo>
                    <a:pt x="1040" y="817"/>
                  </a:lnTo>
                  <a:lnTo>
                    <a:pt x="1040" y="819"/>
                  </a:lnTo>
                  <a:lnTo>
                    <a:pt x="1038" y="821"/>
                  </a:lnTo>
                  <a:lnTo>
                    <a:pt x="1038" y="828"/>
                  </a:lnTo>
                  <a:lnTo>
                    <a:pt x="1038" y="833"/>
                  </a:lnTo>
                  <a:lnTo>
                    <a:pt x="1036" y="842"/>
                  </a:lnTo>
                  <a:lnTo>
                    <a:pt x="1036" y="845"/>
                  </a:lnTo>
                  <a:lnTo>
                    <a:pt x="1038" y="847"/>
                  </a:lnTo>
                  <a:lnTo>
                    <a:pt x="1038" y="849"/>
                  </a:lnTo>
                  <a:lnTo>
                    <a:pt x="1038" y="851"/>
                  </a:lnTo>
                  <a:lnTo>
                    <a:pt x="1036" y="856"/>
                  </a:lnTo>
                  <a:lnTo>
                    <a:pt x="1036" y="858"/>
                  </a:lnTo>
                  <a:lnTo>
                    <a:pt x="1038" y="861"/>
                  </a:lnTo>
                  <a:lnTo>
                    <a:pt x="1038" y="868"/>
                  </a:lnTo>
                  <a:lnTo>
                    <a:pt x="1040" y="868"/>
                  </a:lnTo>
                  <a:lnTo>
                    <a:pt x="1033" y="872"/>
                  </a:lnTo>
                  <a:lnTo>
                    <a:pt x="1033" y="879"/>
                  </a:lnTo>
                  <a:lnTo>
                    <a:pt x="1031" y="879"/>
                  </a:lnTo>
                  <a:lnTo>
                    <a:pt x="1029" y="879"/>
                  </a:lnTo>
                  <a:lnTo>
                    <a:pt x="1029" y="881"/>
                  </a:lnTo>
                  <a:lnTo>
                    <a:pt x="1031" y="886"/>
                  </a:lnTo>
                  <a:lnTo>
                    <a:pt x="1029" y="888"/>
                  </a:lnTo>
                  <a:lnTo>
                    <a:pt x="1029" y="895"/>
                  </a:lnTo>
                  <a:lnTo>
                    <a:pt x="1029" y="900"/>
                  </a:lnTo>
                  <a:lnTo>
                    <a:pt x="1033" y="905"/>
                  </a:lnTo>
                  <a:lnTo>
                    <a:pt x="1036" y="905"/>
                  </a:lnTo>
                  <a:lnTo>
                    <a:pt x="1029" y="905"/>
                  </a:lnTo>
                  <a:lnTo>
                    <a:pt x="1024" y="900"/>
                  </a:lnTo>
                  <a:lnTo>
                    <a:pt x="1026" y="895"/>
                  </a:lnTo>
                  <a:lnTo>
                    <a:pt x="1024" y="888"/>
                  </a:lnTo>
                  <a:lnTo>
                    <a:pt x="1022" y="888"/>
                  </a:lnTo>
                  <a:lnTo>
                    <a:pt x="1022" y="886"/>
                  </a:lnTo>
                  <a:lnTo>
                    <a:pt x="1022" y="881"/>
                  </a:lnTo>
                  <a:lnTo>
                    <a:pt x="1020" y="881"/>
                  </a:lnTo>
                  <a:lnTo>
                    <a:pt x="1013" y="891"/>
                  </a:lnTo>
                  <a:lnTo>
                    <a:pt x="1013" y="893"/>
                  </a:lnTo>
                  <a:lnTo>
                    <a:pt x="1013" y="898"/>
                  </a:lnTo>
                  <a:lnTo>
                    <a:pt x="1010" y="898"/>
                  </a:lnTo>
                  <a:lnTo>
                    <a:pt x="1006" y="893"/>
                  </a:lnTo>
                  <a:lnTo>
                    <a:pt x="1001" y="891"/>
                  </a:lnTo>
                  <a:lnTo>
                    <a:pt x="994" y="895"/>
                  </a:lnTo>
                  <a:lnTo>
                    <a:pt x="990" y="898"/>
                  </a:lnTo>
                  <a:lnTo>
                    <a:pt x="997" y="891"/>
                  </a:lnTo>
                  <a:lnTo>
                    <a:pt x="999" y="886"/>
                  </a:lnTo>
                  <a:lnTo>
                    <a:pt x="999" y="884"/>
                  </a:lnTo>
                  <a:lnTo>
                    <a:pt x="997" y="877"/>
                  </a:lnTo>
                  <a:lnTo>
                    <a:pt x="994" y="872"/>
                  </a:lnTo>
                  <a:lnTo>
                    <a:pt x="994" y="870"/>
                  </a:lnTo>
                  <a:lnTo>
                    <a:pt x="992" y="870"/>
                  </a:lnTo>
                  <a:lnTo>
                    <a:pt x="987" y="868"/>
                  </a:lnTo>
                  <a:lnTo>
                    <a:pt x="985" y="868"/>
                  </a:lnTo>
                  <a:lnTo>
                    <a:pt x="985" y="863"/>
                  </a:lnTo>
                  <a:lnTo>
                    <a:pt x="985" y="863"/>
                  </a:lnTo>
                  <a:lnTo>
                    <a:pt x="985" y="858"/>
                  </a:lnTo>
                  <a:lnTo>
                    <a:pt x="983" y="856"/>
                  </a:lnTo>
                  <a:lnTo>
                    <a:pt x="981" y="854"/>
                  </a:lnTo>
                  <a:lnTo>
                    <a:pt x="981" y="849"/>
                  </a:lnTo>
                  <a:lnTo>
                    <a:pt x="976" y="845"/>
                  </a:lnTo>
                  <a:lnTo>
                    <a:pt x="974" y="842"/>
                  </a:lnTo>
                  <a:lnTo>
                    <a:pt x="976" y="833"/>
                  </a:lnTo>
                  <a:lnTo>
                    <a:pt x="981" y="831"/>
                  </a:lnTo>
                  <a:lnTo>
                    <a:pt x="981" y="826"/>
                  </a:lnTo>
                  <a:lnTo>
                    <a:pt x="981" y="821"/>
                  </a:lnTo>
                  <a:lnTo>
                    <a:pt x="987" y="815"/>
                  </a:lnTo>
                  <a:lnTo>
                    <a:pt x="987" y="805"/>
                  </a:lnTo>
                  <a:lnTo>
                    <a:pt x="985" y="803"/>
                  </a:lnTo>
                  <a:lnTo>
                    <a:pt x="985" y="798"/>
                  </a:lnTo>
                  <a:lnTo>
                    <a:pt x="987" y="794"/>
                  </a:lnTo>
                  <a:lnTo>
                    <a:pt x="990" y="789"/>
                  </a:lnTo>
                  <a:lnTo>
                    <a:pt x="990" y="787"/>
                  </a:lnTo>
                  <a:lnTo>
                    <a:pt x="997" y="775"/>
                  </a:lnTo>
                  <a:lnTo>
                    <a:pt x="994" y="771"/>
                  </a:lnTo>
                  <a:lnTo>
                    <a:pt x="992" y="771"/>
                  </a:lnTo>
                  <a:lnTo>
                    <a:pt x="992" y="771"/>
                  </a:lnTo>
                  <a:lnTo>
                    <a:pt x="992" y="771"/>
                  </a:lnTo>
                  <a:lnTo>
                    <a:pt x="990" y="771"/>
                  </a:lnTo>
                  <a:lnTo>
                    <a:pt x="983" y="771"/>
                  </a:lnTo>
                  <a:lnTo>
                    <a:pt x="976" y="771"/>
                  </a:lnTo>
                  <a:lnTo>
                    <a:pt x="971" y="768"/>
                  </a:lnTo>
                  <a:lnTo>
                    <a:pt x="969" y="768"/>
                  </a:lnTo>
                  <a:lnTo>
                    <a:pt x="967" y="766"/>
                  </a:lnTo>
                  <a:lnTo>
                    <a:pt x="958" y="766"/>
                  </a:lnTo>
                  <a:lnTo>
                    <a:pt x="953" y="766"/>
                  </a:lnTo>
                  <a:lnTo>
                    <a:pt x="953" y="766"/>
                  </a:lnTo>
                  <a:lnTo>
                    <a:pt x="946" y="766"/>
                  </a:lnTo>
                  <a:lnTo>
                    <a:pt x="944" y="764"/>
                  </a:lnTo>
                  <a:lnTo>
                    <a:pt x="946" y="764"/>
                  </a:lnTo>
                  <a:lnTo>
                    <a:pt x="939" y="757"/>
                  </a:lnTo>
                  <a:lnTo>
                    <a:pt x="939" y="755"/>
                  </a:lnTo>
                  <a:lnTo>
                    <a:pt x="932" y="748"/>
                  </a:lnTo>
                  <a:lnTo>
                    <a:pt x="930" y="748"/>
                  </a:lnTo>
                  <a:lnTo>
                    <a:pt x="923" y="743"/>
                  </a:lnTo>
                  <a:lnTo>
                    <a:pt x="921" y="743"/>
                  </a:lnTo>
                  <a:lnTo>
                    <a:pt x="912" y="736"/>
                  </a:lnTo>
                  <a:lnTo>
                    <a:pt x="910" y="734"/>
                  </a:lnTo>
                  <a:lnTo>
                    <a:pt x="907" y="736"/>
                  </a:lnTo>
                  <a:lnTo>
                    <a:pt x="907" y="734"/>
                  </a:lnTo>
                  <a:lnTo>
                    <a:pt x="905" y="727"/>
                  </a:lnTo>
                  <a:lnTo>
                    <a:pt x="903" y="725"/>
                  </a:lnTo>
                  <a:lnTo>
                    <a:pt x="903" y="720"/>
                  </a:lnTo>
                  <a:lnTo>
                    <a:pt x="898" y="718"/>
                  </a:lnTo>
                  <a:lnTo>
                    <a:pt x="896" y="713"/>
                  </a:lnTo>
                  <a:lnTo>
                    <a:pt x="894" y="711"/>
                  </a:lnTo>
                  <a:lnTo>
                    <a:pt x="887" y="704"/>
                  </a:lnTo>
                  <a:lnTo>
                    <a:pt x="882" y="704"/>
                  </a:lnTo>
                  <a:lnTo>
                    <a:pt x="880" y="701"/>
                  </a:lnTo>
                  <a:lnTo>
                    <a:pt x="871" y="699"/>
                  </a:lnTo>
                  <a:lnTo>
                    <a:pt x="866" y="695"/>
                  </a:lnTo>
                  <a:lnTo>
                    <a:pt x="857" y="688"/>
                  </a:lnTo>
                  <a:lnTo>
                    <a:pt x="850" y="688"/>
                  </a:lnTo>
                  <a:lnTo>
                    <a:pt x="834" y="692"/>
                  </a:lnTo>
                  <a:lnTo>
                    <a:pt x="820" y="697"/>
                  </a:lnTo>
                  <a:lnTo>
                    <a:pt x="813" y="697"/>
                  </a:lnTo>
                  <a:lnTo>
                    <a:pt x="809" y="697"/>
                  </a:lnTo>
                  <a:lnTo>
                    <a:pt x="813" y="697"/>
                  </a:lnTo>
                  <a:lnTo>
                    <a:pt x="820" y="695"/>
                  </a:lnTo>
                  <a:lnTo>
                    <a:pt x="832" y="683"/>
                  </a:lnTo>
                  <a:lnTo>
                    <a:pt x="834" y="678"/>
                  </a:lnTo>
                  <a:lnTo>
                    <a:pt x="832" y="671"/>
                  </a:lnTo>
                  <a:lnTo>
                    <a:pt x="829" y="667"/>
                  </a:lnTo>
                  <a:lnTo>
                    <a:pt x="834" y="660"/>
                  </a:lnTo>
                  <a:lnTo>
                    <a:pt x="834" y="651"/>
                  </a:lnTo>
                  <a:lnTo>
                    <a:pt x="832" y="646"/>
                  </a:lnTo>
                  <a:lnTo>
                    <a:pt x="832" y="641"/>
                  </a:lnTo>
                  <a:lnTo>
                    <a:pt x="832" y="637"/>
                  </a:lnTo>
                  <a:lnTo>
                    <a:pt x="832" y="632"/>
                  </a:lnTo>
                  <a:lnTo>
                    <a:pt x="829" y="630"/>
                  </a:lnTo>
                  <a:lnTo>
                    <a:pt x="818" y="632"/>
                  </a:lnTo>
                  <a:lnTo>
                    <a:pt x="811" y="641"/>
                  </a:lnTo>
                  <a:lnTo>
                    <a:pt x="804" y="651"/>
                  </a:lnTo>
                  <a:lnTo>
                    <a:pt x="795" y="651"/>
                  </a:lnTo>
                  <a:lnTo>
                    <a:pt x="790" y="655"/>
                  </a:lnTo>
                  <a:lnTo>
                    <a:pt x="793" y="651"/>
                  </a:lnTo>
                  <a:lnTo>
                    <a:pt x="802" y="648"/>
                  </a:lnTo>
                  <a:lnTo>
                    <a:pt x="809" y="644"/>
                  </a:lnTo>
                  <a:lnTo>
                    <a:pt x="811" y="634"/>
                  </a:lnTo>
                  <a:lnTo>
                    <a:pt x="811" y="634"/>
                  </a:lnTo>
                  <a:lnTo>
                    <a:pt x="811" y="628"/>
                  </a:lnTo>
                  <a:lnTo>
                    <a:pt x="809" y="625"/>
                  </a:lnTo>
                  <a:lnTo>
                    <a:pt x="809" y="623"/>
                  </a:lnTo>
                  <a:lnTo>
                    <a:pt x="809" y="618"/>
                  </a:lnTo>
                  <a:lnTo>
                    <a:pt x="804" y="618"/>
                  </a:lnTo>
                  <a:lnTo>
                    <a:pt x="807" y="616"/>
                  </a:lnTo>
                  <a:lnTo>
                    <a:pt x="809" y="616"/>
                  </a:lnTo>
                  <a:lnTo>
                    <a:pt x="811" y="611"/>
                  </a:lnTo>
                  <a:lnTo>
                    <a:pt x="816" y="604"/>
                  </a:lnTo>
                  <a:lnTo>
                    <a:pt x="816" y="600"/>
                  </a:lnTo>
                  <a:lnTo>
                    <a:pt x="813" y="598"/>
                  </a:lnTo>
                  <a:lnTo>
                    <a:pt x="816" y="588"/>
                  </a:lnTo>
                  <a:lnTo>
                    <a:pt x="820" y="588"/>
                  </a:lnTo>
                  <a:lnTo>
                    <a:pt x="820" y="581"/>
                  </a:lnTo>
                  <a:lnTo>
                    <a:pt x="823" y="579"/>
                  </a:lnTo>
                  <a:lnTo>
                    <a:pt x="825" y="572"/>
                  </a:lnTo>
                  <a:lnTo>
                    <a:pt x="829" y="568"/>
                  </a:lnTo>
                  <a:lnTo>
                    <a:pt x="827" y="563"/>
                  </a:lnTo>
                  <a:lnTo>
                    <a:pt x="827" y="561"/>
                  </a:lnTo>
                  <a:lnTo>
                    <a:pt x="832" y="563"/>
                  </a:lnTo>
                  <a:lnTo>
                    <a:pt x="836" y="558"/>
                  </a:lnTo>
                  <a:lnTo>
                    <a:pt x="836" y="556"/>
                  </a:lnTo>
                  <a:lnTo>
                    <a:pt x="841" y="554"/>
                  </a:lnTo>
                  <a:lnTo>
                    <a:pt x="845" y="549"/>
                  </a:lnTo>
                  <a:lnTo>
                    <a:pt x="850" y="547"/>
                  </a:lnTo>
                  <a:lnTo>
                    <a:pt x="848" y="542"/>
                  </a:lnTo>
                  <a:lnTo>
                    <a:pt x="850" y="540"/>
                  </a:lnTo>
                  <a:lnTo>
                    <a:pt x="855" y="540"/>
                  </a:lnTo>
                  <a:lnTo>
                    <a:pt x="855" y="538"/>
                  </a:lnTo>
                  <a:lnTo>
                    <a:pt x="852" y="535"/>
                  </a:lnTo>
                  <a:lnTo>
                    <a:pt x="857" y="533"/>
                  </a:lnTo>
                  <a:lnTo>
                    <a:pt x="861" y="528"/>
                  </a:lnTo>
                  <a:lnTo>
                    <a:pt x="864" y="528"/>
                  </a:lnTo>
                  <a:lnTo>
                    <a:pt x="864" y="526"/>
                  </a:lnTo>
                  <a:lnTo>
                    <a:pt x="866" y="524"/>
                  </a:lnTo>
                  <a:lnTo>
                    <a:pt x="861" y="519"/>
                  </a:lnTo>
                  <a:lnTo>
                    <a:pt x="864" y="519"/>
                  </a:lnTo>
                  <a:lnTo>
                    <a:pt x="864" y="517"/>
                  </a:lnTo>
                  <a:lnTo>
                    <a:pt x="866" y="517"/>
                  </a:lnTo>
                  <a:lnTo>
                    <a:pt x="871" y="519"/>
                  </a:lnTo>
                  <a:lnTo>
                    <a:pt x="873" y="521"/>
                  </a:lnTo>
                  <a:lnTo>
                    <a:pt x="873" y="521"/>
                  </a:lnTo>
                  <a:lnTo>
                    <a:pt x="873" y="517"/>
                  </a:lnTo>
                  <a:lnTo>
                    <a:pt x="871" y="517"/>
                  </a:lnTo>
                  <a:lnTo>
                    <a:pt x="875" y="514"/>
                  </a:lnTo>
                  <a:lnTo>
                    <a:pt x="878" y="510"/>
                  </a:lnTo>
                  <a:lnTo>
                    <a:pt x="882" y="512"/>
                  </a:lnTo>
                  <a:lnTo>
                    <a:pt x="884" y="512"/>
                  </a:lnTo>
                  <a:lnTo>
                    <a:pt x="884" y="510"/>
                  </a:lnTo>
                  <a:lnTo>
                    <a:pt x="884" y="508"/>
                  </a:lnTo>
                  <a:lnTo>
                    <a:pt x="887" y="508"/>
                  </a:lnTo>
                  <a:lnTo>
                    <a:pt x="887" y="512"/>
                  </a:lnTo>
                  <a:lnTo>
                    <a:pt x="889" y="508"/>
                  </a:lnTo>
                  <a:lnTo>
                    <a:pt x="889" y="505"/>
                  </a:lnTo>
                  <a:lnTo>
                    <a:pt x="887" y="503"/>
                  </a:lnTo>
                  <a:lnTo>
                    <a:pt x="887" y="501"/>
                  </a:lnTo>
                  <a:lnTo>
                    <a:pt x="889" y="501"/>
                  </a:lnTo>
                  <a:lnTo>
                    <a:pt x="896" y="503"/>
                  </a:lnTo>
                  <a:lnTo>
                    <a:pt x="896" y="501"/>
                  </a:lnTo>
                  <a:lnTo>
                    <a:pt x="891" y="498"/>
                  </a:lnTo>
                  <a:lnTo>
                    <a:pt x="891" y="496"/>
                  </a:lnTo>
                  <a:lnTo>
                    <a:pt x="894" y="496"/>
                  </a:lnTo>
                  <a:lnTo>
                    <a:pt x="894" y="494"/>
                  </a:lnTo>
                  <a:lnTo>
                    <a:pt x="894" y="498"/>
                  </a:lnTo>
                  <a:lnTo>
                    <a:pt x="898" y="498"/>
                  </a:lnTo>
                  <a:lnTo>
                    <a:pt x="900" y="498"/>
                  </a:lnTo>
                  <a:lnTo>
                    <a:pt x="903" y="496"/>
                  </a:lnTo>
                  <a:lnTo>
                    <a:pt x="898" y="489"/>
                  </a:lnTo>
                  <a:lnTo>
                    <a:pt x="896" y="482"/>
                  </a:lnTo>
                  <a:lnTo>
                    <a:pt x="894" y="478"/>
                  </a:lnTo>
                  <a:lnTo>
                    <a:pt x="894" y="473"/>
                  </a:lnTo>
                  <a:lnTo>
                    <a:pt x="891" y="471"/>
                  </a:lnTo>
                  <a:lnTo>
                    <a:pt x="894" y="468"/>
                  </a:lnTo>
                  <a:lnTo>
                    <a:pt x="896" y="471"/>
                  </a:lnTo>
                  <a:lnTo>
                    <a:pt x="898" y="478"/>
                  </a:lnTo>
                  <a:lnTo>
                    <a:pt x="903" y="484"/>
                  </a:lnTo>
                  <a:lnTo>
                    <a:pt x="912" y="487"/>
                  </a:lnTo>
                  <a:lnTo>
                    <a:pt x="916" y="489"/>
                  </a:lnTo>
                  <a:lnTo>
                    <a:pt x="921" y="489"/>
                  </a:lnTo>
                  <a:lnTo>
                    <a:pt x="923" y="487"/>
                  </a:lnTo>
                  <a:lnTo>
                    <a:pt x="926" y="487"/>
                  </a:lnTo>
                  <a:lnTo>
                    <a:pt x="930" y="482"/>
                  </a:lnTo>
                  <a:lnTo>
                    <a:pt x="932" y="473"/>
                  </a:lnTo>
                  <a:lnTo>
                    <a:pt x="923" y="464"/>
                  </a:lnTo>
                  <a:lnTo>
                    <a:pt x="923" y="459"/>
                  </a:lnTo>
                  <a:lnTo>
                    <a:pt x="921" y="454"/>
                  </a:lnTo>
                  <a:lnTo>
                    <a:pt x="919" y="457"/>
                  </a:lnTo>
                  <a:lnTo>
                    <a:pt x="914" y="459"/>
                  </a:lnTo>
                  <a:lnTo>
                    <a:pt x="907" y="461"/>
                  </a:lnTo>
                  <a:lnTo>
                    <a:pt x="905" y="461"/>
                  </a:lnTo>
                  <a:lnTo>
                    <a:pt x="905" y="461"/>
                  </a:lnTo>
                  <a:lnTo>
                    <a:pt x="905" y="457"/>
                  </a:lnTo>
                  <a:lnTo>
                    <a:pt x="907" y="459"/>
                  </a:lnTo>
                  <a:lnTo>
                    <a:pt x="912" y="457"/>
                  </a:lnTo>
                  <a:lnTo>
                    <a:pt x="916" y="454"/>
                  </a:lnTo>
                  <a:lnTo>
                    <a:pt x="916" y="452"/>
                  </a:lnTo>
                  <a:lnTo>
                    <a:pt x="907" y="448"/>
                  </a:lnTo>
                  <a:lnTo>
                    <a:pt x="900" y="441"/>
                  </a:lnTo>
                  <a:lnTo>
                    <a:pt x="898" y="441"/>
                  </a:lnTo>
                  <a:lnTo>
                    <a:pt x="898" y="441"/>
                  </a:lnTo>
                  <a:lnTo>
                    <a:pt x="900" y="445"/>
                  </a:lnTo>
                  <a:lnTo>
                    <a:pt x="898" y="445"/>
                  </a:lnTo>
                  <a:lnTo>
                    <a:pt x="894" y="443"/>
                  </a:lnTo>
                  <a:lnTo>
                    <a:pt x="891" y="436"/>
                  </a:lnTo>
                  <a:lnTo>
                    <a:pt x="896" y="438"/>
                  </a:lnTo>
                  <a:lnTo>
                    <a:pt x="896" y="431"/>
                  </a:lnTo>
                  <a:lnTo>
                    <a:pt x="898" y="436"/>
                  </a:lnTo>
                  <a:lnTo>
                    <a:pt x="903" y="438"/>
                  </a:lnTo>
                  <a:lnTo>
                    <a:pt x="907" y="441"/>
                  </a:lnTo>
                  <a:lnTo>
                    <a:pt x="910" y="448"/>
                  </a:lnTo>
                  <a:lnTo>
                    <a:pt x="916" y="450"/>
                  </a:lnTo>
                  <a:lnTo>
                    <a:pt x="926" y="454"/>
                  </a:lnTo>
                  <a:lnTo>
                    <a:pt x="928" y="459"/>
                  </a:lnTo>
                  <a:lnTo>
                    <a:pt x="932" y="461"/>
                  </a:lnTo>
                  <a:lnTo>
                    <a:pt x="932" y="464"/>
                  </a:lnTo>
                  <a:lnTo>
                    <a:pt x="937" y="466"/>
                  </a:lnTo>
                  <a:lnTo>
                    <a:pt x="939" y="468"/>
                  </a:lnTo>
                  <a:lnTo>
                    <a:pt x="939" y="464"/>
                  </a:lnTo>
                  <a:lnTo>
                    <a:pt x="944" y="461"/>
                  </a:lnTo>
                  <a:lnTo>
                    <a:pt x="939" y="459"/>
                  </a:lnTo>
                  <a:lnTo>
                    <a:pt x="942" y="454"/>
                  </a:lnTo>
                  <a:lnTo>
                    <a:pt x="944" y="459"/>
                  </a:lnTo>
                  <a:lnTo>
                    <a:pt x="944" y="461"/>
                  </a:lnTo>
                  <a:lnTo>
                    <a:pt x="949" y="464"/>
                  </a:lnTo>
                  <a:lnTo>
                    <a:pt x="953" y="457"/>
                  </a:lnTo>
                  <a:lnTo>
                    <a:pt x="953" y="448"/>
                  </a:lnTo>
                  <a:lnTo>
                    <a:pt x="951" y="445"/>
                  </a:lnTo>
                  <a:lnTo>
                    <a:pt x="953" y="441"/>
                  </a:lnTo>
                  <a:lnTo>
                    <a:pt x="955" y="448"/>
                  </a:lnTo>
                  <a:lnTo>
                    <a:pt x="955" y="450"/>
                  </a:lnTo>
                  <a:lnTo>
                    <a:pt x="958" y="443"/>
                  </a:lnTo>
                  <a:lnTo>
                    <a:pt x="962" y="441"/>
                  </a:lnTo>
                  <a:lnTo>
                    <a:pt x="962" y="443"/>
                  </a:lnTo>
                  <a:lnTo>
                    <a:pt x="965" y="443"/>
                  </a:lnTo>
                  <a:lnTo>
                    <a:pt x="962" y="448"/>
                  </a:lnTo>
                  <a:lnTo>
                    <a:pt x="962" y="448"/>
                  </a:lnTo>
                  <a:lnTo>
                    <a:pt x="965" y="450"/>
                  </a:lnTo>
                  <a:lnTo>
                    <a:pt x="967" y="448"/>
                  </a:lnTo>
                  <a:lnTo>
                    <a:pt x="969" y="450"/>
                  </a:lnTo>
                  <a:lnTo>
                    <a:pt x="974" y="454"/>
                  </a:lnTo>
                  <a:lnTo>
                    <a:pt x="976" y="452"/>
                  </a:lnTo>
                  <a:lnTo>
                    <a:pt x="978" y="452"/>
                  </a:lnTo>
                  <a:lnTo>
                    <a:pt x="978" y="454"/>
                  </a:lnTo>
                  <a:lnTo>
                    <a:pt x="983" y="454"/>
                  </a:lnTo>
                  <a:lnTo>
                    <a:pt x="985" y="448"/>
                  </a:lnTo>
                  <a:lnTo>
                    <a:pt x="992" y="445"/>
                  </a:lnTo>
                  <a:lnTo>
                    <a:pt x="1004" y="431"/>
                  </a:lnTo>
                  <a:lnTo>
                    <a:pt x="1006" y="429"/>
                  </a:lnTo>
                  <a:lnTo>
                    <a:pt x="1006" y="427"/>
                  </a:lnTo>
                  <a:lnTo>
                    <a:pt x="1008" y="429"/>
                  </a:lnTo>
                  <a:lnTo>
                    <a:pt x="1013" y="422"/>
                  </a:lnTo>
                  <a:lnTo>
                    <a:pt x="1017" y="420"/>
                  </a:lnTo>
                  <a:lnTo>
                    <a:pt x="1022" y="415"/>
                  </a:lnTo>
                  <a:lnTo>
                    <a:pt x="1024" y="415"/>
                  </a:lnTo>
                  <a:lnTo>
                    <a:pt x="1022" y="411"/>
                  </a:lnTo>
                  <a:lnTo>
                    <a:pt x="1008" y="406"/>
                  </a:lnTo>
                  <a:lnTo>
                    <a:pt x="1001" y="404"/>
                  </a:lnTo>
                  <a:lnTo>
                    <a:pt x="992" y="401"/>
                  </a:lnTo>
                  <a:lnTo>
                    <a:pt x="990" y="397"/>
                  </a:lnTo>
                  <a:lnTo>
                    <a:pt x="985" y="387"/>
                  </a:lnTo>
                  <a:lnTo>
                    <a:pt x="985" y="387"/>
                  </a:lnTo>
                  <a:lnTo>
                    <a:pt x="983" y="381"/>
                  </a:lnTo>
                  <a:lnTo>
                    <a:pt x="983" y="381"/>
                  </a:lnTo>
                  <a:lnTo>
                    <a:pt x="983" y="378"/>
                  </a:lnTo>
                  <a:lnTo>
                    <a:pt x="985" y="378"/>
                  </a:lnTo>
                  <a:lnTo>
                    <a:pt x="985" y="376"/>
                  </a:lnTo>
                  <a:lnTo>
                    <a:pt x="983" y="374"/>
                  </a:lnTo>
                  <a:lnTo>
                    <a:pt x="976" y="374"/>
                  </a:lnTo>
                  <a:lnTo>
                    <a:pt x="967" y="371"/>
                  </a:lnTo>
                  <a:lnTo>
                    <a:pt x="965" y="371"/>
                  </a:lnTo>
                  <a:lnTo>
                    <a:pt x="962" y="374"/>
                  </a:lnTo>
                  <a:lnTo>
                    <a:pt x="960" y="371"/>
                  </a:lnTo>
                  <a:lnTo>
                    <a:pt x="960" y="367"/>
                  </a:lnTo>
                  <a:lnTo>
                    <a:pt x="965" y="369"/>
                  </a:lnTo>
                  <a:lnTo>
                    <a:pt x="974" y="369"/>
                  </a:lnTo>
                  <a:lnTo>
                    <a:pt x="978" y="374"/>
                  </a:lnTo>
                  <a:lnTo>
                    <a:pt x="987" y="374"/>
                  </a:lnTo>
                  <a:lnTo>
                    <a:pt x="992" y="376"/>
                  </a:lnTo>
                  <a:lnTo>
                    <a:pt x="997" y="385"/>
                  </a:lnTo>
                  <a:lnTo>
                    <a:pt x="999" y="385"/>
                  </a:lnTo>
                  <a:lnTo>
                    <a:pt x="1001" y="387"/>
                  </a:lnTo>
                  <a:lnTo>
                    <a:pt x="1001" y="390"/>
                  </a:lnTo>
                  <a:lnTo>
                    <a:pt x="999" y="390"/>
                  </a:lnTo>
                  <a:lnTo>
                    <a:pt x="999" y="392"/>
                  </a:lnTo>
                  <a:lnTo>
                    <a:pt x="1004" y="394"/>
                  </a:lnTo>
                  <a:lnTo>
                    <a:pt x="1006" y="399"/>
                  </a:lnTo>
                  <a:lnTo>
                    <a:pt x="1008" y="404"/>
                  </a:lnTo>
                  <a:lnTo>
                    <a:pt x="1022" y="406"/>
                  </a:lnTo>
                  <a:lnTo>
                    <a:pt x="1026" y="404"/>
                  </a:lnTo>
                  <a:lnTo>
                    <a:pt x="1026" y="399"/>
                  </a:lnTo>
                  <a:lnTo>
                    <a:pt x="1031" y="397"/>
                  </a:lnTo>
                  <a:lnTo>
                    <a:pt x="1033" y="399"/>
                  </a:lnTo>
                  <a:lnTo>
                    <a:pt x="1038" y="392"/>
                  </a:lnTo>
                  <a:lnTo>
                    <a:pt x="1042" y="387"/>
                  </a:lnTo>
                  <a:lnTo>
                    <a:pt x="1052" y="381"/>
                  </a:lnTo>
                  <a:lnTo>
                    <a:pt x="1054" y="378"/>
                  </a:lnTo>
                  <a:lnTo>
                    <a:pt x="1056" y="374"/>
                  </a:lnTo>
                  <a:lnTo>
                    <a:pt x="1054" y="369"/>
                  </a:lnTo>
                  <a:lnTo>
                    <a:pt x="1049" y="369"/>
                  </a:lnTo>
                  <a:lnTo>
                    <a:pt x="1047" y="367"/>
                  </a:lnTo>
                  <a:lnTo>
                    <a:pt x="1047" y="362"/>
                  </a:lnTo>
                  <a:lnTo>
                    <a:pt x="1049" y="362"/>
                  </a:lnTo>
                  <a:lnTo>
                    <a:pt x="1049" y="357"/>
                  </a:lnTo>
                  <a:lnTo>
                    <a:pt x="1049" y="355"/>
                  </a:lnTo>
                  <a:lnTo>
                    <a:pt x="1054" y="357"/>
                  </a:lnTo>
                  <a:lnTo>
                    <a:pt x="1056" y="357"/>
                  </a:lnTo>
                  <a:lnTo>
                    <a:pt x="1061" y="360"/>
                  </a:lnTo>
                  <a:lnTo>
                    <a:pt x="1065" y="360"/>
                  </a:lnTo>
                  <a:lnTo>
                    <a:pt x="1070" y="357"/>
                  </a:lnTo>
                  <a:lnTo>
                    <a:pt x="1070" y="360"/>
                  </a:lnTo>
                  <a:lnTo>
                    <a:pt x="1072" y="360"/>
                  </a:lnTo>
                  <a:lnTo>
                    <a:pt x="1072" y="362"/>
                  </a:lnTo>
                  <a:lnTo>
                    <a:pt x="1070" y="367"/>
                  </a:lnTo>
                  <a:lnTo>
                    <a:pt x="1070" y="371"/>
                  </a:lnTo>
                  <a:lnTo>
                    <a:pt x="1072" y="369"/>
                  </a:lnTo>
                  <a:lnTo>
                    <a:pt x="1075" y="371"/>
                  </a:lnTo>
                  <a:lnTo>
                    <a:pt x="1077" y="371"/>
                  </a:lnTo>
                  <a:lnTo>
                    <a:pt x="1081" y="374"/>
                  </a:lnTo>
                  <a:lnTo>
                    <a:pt x="1081" y="371"/>
                  </a:lnTo>
                  <a:lnTo>
                    <a:pt x="1079" y="367"/>
                  </a:lnTo>
                  <a:lnTo>
                    <a:pt x="1081" y="364"/>
                  </a:lnTo>
                  <a:lnTo>
                    <a:pt x="1081" y="367"/>
                  </a:lnTo>
                  <a:lnTo>
                    <a:pt x="1084" y="369"/>
                  </a:lnTo>
                  <a:lnTo>
                    <a:pt x="1086" y="371"/>
                  </a:lnTo>
                  <a:lnTo>
                    <a:pt x="1091" y="378"/>
                  </a:lnTo>
                  <a:lnTo>
                    <a:pt x="1093" y="378"/>
                  </a:lnTo>
                  <a:lnTo>
                    <a:pt x="1093" y="374"/>
                  </a:lnTo>
                  <a:lnTo>
                    <a:pt x="1093" y="374"/>
                  </a:lnTo>
                  <a:lnTo>
                    <a:pt x="1095" y="369"/>
                  </a:lnTo>
                  <a:lnTo>
                    <a:pt x="1093" y="364"/>
                  </a:lnTo>
                  <a:lnTo>
                    <a:pt x="1091" y="364"/>
                  </a:lnTo>
                  <a:lnTo>
                    <a:pt x="1093" y="357"/>
                  </a:lnTo>
                  <a:lnTo>
                    <a:pt x="1091" y="351"/>
                  </a:lnTo>
                  <a:lnTo>
                    <a:pt x="1086" y="351"/>
                  </a:lnTo>
                  <a:lnTo>
                    <a:pt x="1086" y="346"/>
                  </a:lnTo>
                  <a:lnTo>
                    <a:pt x="1084" y="346"/>
                  </a:lnTo>
                  <a:lnTo>
                    <a:pt x="1079" y="348"/>
                  </a:lnTo>
                  <a:lnTo>
                    <a:pt x="1077" y="348"/>
                  </a:lnTo>
                  <a:lnTo>
                    <a:pt x="1081" y="344"/>
                  </a:lnTo>
                  <a:lnTo>
                    <a:pt x="1084" y="341"/>
                  </a:lnTo>
                  <a:lnTo>
                    <a:pt x="1086" y="344"/>
                  </a:lnTo>
                  <a:lnTo>
                    <a:pt x="1091" y="341"/>
                  </a:lnTo>
                  <a:lnTo>
                    <a:pt x="1093" y="346"/>
                  </a:lnTo>
                  <a:lnTo>
                    <a:pt x="1093" y="346"/>
                  </a:lnTo>
                  <a:lnTo>
                    <a:pt x="1095" y="355"/>
                  </a:lnTo>
                  <a:lnTo>
                    <a:pt x="1095" y="355"/>
                  </a:lnTo>
                  <a:lnTo>
                    <a:pt x="1100" y="351"/>
                  </a:lnTo>
                  <a:lnTo>
                    <a:pt x="1097" y="355"/>
                  </a:lnTo>
                  <a:lnTo>
                    <a:pt x="1097" y="360"/>
                  </a:lnTo>
                  <a:lnTo>
                    <a:pt x="1095" y="360"/>
                  </a:lnTo>
                  <a:lnTo>
                    <a:pt x="1095" y="362"/>
                  </a:lnTo>
                  <a:lnTo>
                    <a:pt x="1097" y="364"/>
                  </a:lnTo>
                  <a:lnTo>
                    <a:pt x="1097" y="369"/>
                  </a:lnTo>
                  <a:lnTo>
                    <a:pt x="1097" y="371"/>
                  </a:lnTo>
                  <a:lnTo>
                    <a:pt x="1100" y="374"/>
                  </a:lnTo>
                  <a:lnTo>
                    <a:pt x="1109" y="371"/>
                  </a:lnTo>
                  <a:lnTo>
                    <a:pt x="1111" y="367"/>
                  </a:lnTo>
                  <a:lnTo>
                    <a:pt x="1113" y="367"/>
                  </a:lnTo>
                  <a:lnTo>
                    <a:pt x="1116" y="369"/>
                  </a:lnTo>
                  <a:lnTo>
                    <a:pt x="1123" y="362"/>
                  </a:lnTo>
                  <a:lnTo>
                    <a:pt x="1125" y="362"/>
                  </a:lnTo>
                  <a:lnTo>
                    <a:pt x="1127" y="360"/>
                  </a:lnTo>
                  <a:lnTo>
                    <a:pt x="1132" y="357"/>
                  </a:lnTo>
                  <a:lnTo>
                    <a:pt x="1132" y="353"/>
                  </a:lnTo>
                  <a:lnTo>
                    <a:pt x="1134" y="351"/>
                  </a:lnTo>
                  <a:lnTo>
                    <a:pt x="1141" y="351"/>
                  </a:lnTo>
                  <a:lnTo>
                    <a:pt x="1143" y="351"/>
                  </a:lnTo>
                  <a:lnTo>
                    <a:pt x="1146" y="348"/>
                  </a:lnTo>
                  <a:lnTo>
                    <a:pt x="1146" y="346"/>
                  </a:lnTo>
                  <a:lnTo>
                    <a:pt x="1150" y="341"/>
                  </a:lnTo>
                  <a:lnTo>
                    <a:pt x="1150" y="337"/>
                  </a:lnTo>
                  <a:lnTo>
                    <a:pt x="1152" y="337"/>
                  </a:lnTo>
                  <a:lnTo>
                    <a:pt x="1152" y="332"/>
                  </a:lnTo>
                  <a:lnTo>
                    <a:pt x="1148" y="323"/>
                  </a:lnTo>
                  <a:lnTo>
                    <a:pt x="1150" y="321"/>
                  </a:lnTo>
                  <a:lnTo>
                    <a:pt x="1146" y="316"/>
                  </a:lnTo>
                  <a:lnTo>
                    <a:pt x="1143" y="311"/>
                  </a:lnTo>
                  <a:lnTo>
                    <a:pt x="1146" y="309"/>
                  </a:lnTo>
                  <a:lnTo>
                    <a:pt x="1150" y="307"/>
                  </a:lnTo>
                  <a:lnTo>
                    <a:pt x="1152" y="304"/>
                  </a:lnTo>
                  <a:lnTo>
                    <a:pt x="1150" y="304"/>
                  </a:lnTo>
                  <a:lnTo>
                    <a:pt x="1148" y="307"/>
                  </a:lnTo>
                  <a:lnTo>
                    <a:pt x="1146" y="307"/>
                  </a:lnTo>
                  <a:lnTo>
                    <a:pt x="1146" y="302"/>
                  </a:lnTo>
                  <a:lnTo>
                    <a:pt x="1148" y="300"/>
                  </a:lnTo>
                  <a:lnTo>
                    <a:pt x="1146" y="300"/>
                  </a:lnTo>
                  <a:lnTo>
                    <a:pt x="1148" y="297"/>
                  </a:lnTo>
                  <a:lnTo>
                    <a:pt x="1148" y="295"/>
                  </a:lnTo>
                  <a:lnTo>
                    <a:pt x="1146" y="293"/>
                  </a:lnTo>
                  <a:lnTo>
                    <a:pt x="1143" y="291"/>
                  </a:lnTo>
                  <a:lnTo>
                    <a:pt x="1146" y="291"/>
                  </a:lnTo>
                  <a:lnTo>
                    <a:pt x="1146" y="286"/>
                  </a:lnTo>
                  <a:lnTo>
                    <a:pt x="1148" y="286"/>
                  </a:lnTo>
                  <a:lnTo>
                    <a:pt x="1148" y="288"/>
                  </a:lnTo>
                  <a:lnTo>
                    <a:pt x="1152" y="288"/>
                  </a:lnTo>
                  <a:lnTo>
                    <a:pt x="1155" y="293"/>
                  </a:lnTo>
                  <a:lnTo>
                    <a:pt x="1159" y="293"/>
                  </a:lnTo>
                  <a:lnTo>
                    <a:pt x="1159" y="291"/>
                  </a:lnTo>
                  <a:lnTo>
                    <a:pt x="1164" y="291"/>
                  </a:lnTo>
                  <a:lnTo>
                    <a:pt x="1168" y="291"/>
                  </a:lnTo>
                  <a:lnTo>
                    <a:pt x="1173" y="286"/>
                  </a:lnTo>
                  <a:lnTo>
                    <a:pt x="1173" y="286"/>
                  </a:lnTo>
                  <a:lnTo>
                    <a:pt x="1175" y="281"/>
                  </a:lnTo>
                  <a:lnTo>
                    <a:pt x="1173" y="279"/>
                  </a:lnTo>
                  <a:lnTo>
                    <a:pt x="1171" y="279"/>
                  </a:lnTo>
                  <a:lnTo>
                    <a:pt x="1171" y="277"/>
                  </a:lnTo>
                  <a:lnTo>
                    <a:pt x="1168" y="277"/>
                  </a:lnTo>
                  <a:lnTo>
                    <a:pt x="1164" y="277"/>
                  </a:lnTo>
                  <a:lnTo>
                    <a:pt x="1166" y="274"/>
                  </a:lnTo>
                  <a:lnTo>
                    <a:pt x="1171" y="274"/>
                  </a:lnTo>
                  <a:lnTo>
                    <a:pt x="1178" y="270"/>
                  </a:lnTo>
                  <a:lnTo>
                    <a:pt x="1180" y="265"/>
                  </a:lnTo>
                  <a:lnTo>
                    <a:pt x="1178" y="263"/>
                  </a:lnTo>
                  <a:lnTo>
                    <a:pt x="1175" y="263"/>
                  </a:lnTo>
                  <a:lnTo>
                    <a:pt x="1175" y="261"/>
                  </a:lnTo>
                  <a:lnTo>
                    <a:pt x="1168" y="258"/>
                  </a:lnTo>
                  <a:lnTo>
                    <a:pt x="1166" y="261"/>
                  </a:lnTo>
                  <a:lnTo>
                    <a:pt x="1164" y="258"/>
                  </a:lnTo>
                  <a:lnTo>
                    <a:pt x="1166" y="256"/>
                  </a:lnTo>
                  <a:lnTo>
                    <a:pt x="1166" y="254"/>
                  </a:lnTo>
                  <a:lnTo>
                    <a:pt x="1157" y="247"/>
                  </a:lnTo>
                  <a:lnTo>
                    <a:pt x="1157" y="244"/>
                  </a:lnTo>
                  <a:lnTo>
                    <a:pt x="1162" y="244"/>
                  </a:lnTo>
                  <a:lnTo>
                    <a:pt x="1164" y="249"/>
                  </a:lnTo>
                  <a:lnTo>
                    <a:pt x="1166" y="247"/>
                  </a:lnTo>
                  <a:lnTo>
                    <a:pt x="1164" y="244"/>
                  </a:lnTo>
                  <a:lnTo>
                    <a:pt x="1166" y="242"/>
                  </a:lnTo>
                  <a:lnTo>
                    <a:pt x="1166" y="240"/>
                  </a:lnTo>
                  <a:lnTo>
                    <a:pt x="1162" y="237"/>
                  </a:lnTo>
                  <a:lnTo>
                    <a:pt x="1157" y="235"/>
                  </a:lnTo>
                  <a:lnTo>
                    <a:pt x="1152" y="237"/>
                  </a:lnTo>
                  <a:lnTo>
                    <a:pt x="1146" y="235"/>
                  </a:lnTo>
                  <a:lnTo>
                    <a:pt x="1143" y="233"/>
                  </a:lnTo>
                  <a:lnTo>
                    <a:pt x="1143" y="231"/>
                  </a:lnTo>
                  <a:lnTo>
                    <a:pt x="1139" y="226"/>
                  </a:lnTo>
                  <a:lnTo>
                    <a:pt x="1132" y="226"/>
                  </a:lnTo>
                  <a:lnTo>
                    <a:pt x="1129" y="226"/>
                  </a:lnTo>
                  <a:lnTo>
                    <a:pt x="1125" y="226"/>
                  </a:lnTo>
                  <a:lnTo>
                    <a:pt x="1125" y="224"/>
                  </a:lnTo>
                  <a:lnTo>
                    <a:pt x="1120" y="224"/>
                  </a:lnTo>
                  <a:lnTo>
                    <a:pt x="1120" y="226"/>
                  </a:lnTo>
                  <a:lnTo>
                    <a:pt x="1125" y="226"/>
                  </a:lnTo>
                  <a:lnTo>
                    <a:pt x="1123" y="231"/>
                  </a:lnTo>
                  <a:lnTo>
                    <a:pt x="1118" y="231"/>
                  </a:lnTo>
                  <a:lnTo>
                    <a:pt x="1118" y="233"/>
                  </a:lnTo>
                  <a:lnTo>
                    <a:pt x="1120" y="233"/>
                  </a:lnTo>
                  <a:lnTo>
                    <a:pt x="1118" y="235"/>
                  </a:lnTo>
                  <a:lnTo>
                    <a:pt x="1118" y="240"/>
                  </a:lnTo>
                  <a:lnTo>
                    <a:pt x="1118" y="242"/>
                  </a:lnTo>
                  <a:lnTo>
                    <a:pt x="1116" y="242"/>
                  </a:lnTo>
                  <a:lnTo>
                    <a:pt x="1116" y="247"/>
                  </a:lnTo>
                  <a:lnTo>
                    <a:pt x="1113" y="249"/>
                  </a:lnTo>
                  <a:lnTo>
                    <a:pt x="1113" y="254"/>
                  </a:lnTo>
                  <a:lnTo>
                    <a:pt x="1116" y="254"/>
                  </a:lnTo>
                  <a:lnTo>
                    <a:pt x="1118" y="258"/>
                  </a:lnTo>
                  <a:lnTo>
                    <a:pt x="1118" y="258"/>
                  </a:lnTo>
                  <a:lnTo>
                    <a:pt x="1120" y="263"/>
                  </a:lnTo>
                  <a:lnTo>
                    <a:pt x="1120" y="263"/>
                  </a:lnTo>
                  <a:lnTo>
                    <a:pt x="1116" y="263"/>
                  </a:lnTo>
                  <a:lnTo>
                    <a:pt x="1116" y="265"/>
                  </a:lnTo>
                  <a:lnTo>
                    <a:pt x="1113" y="263"/>
                  </a:lnTo>
                  <a:lnTo>
                    <a:pt x="1109" y="263"/>
                  </a:lnTo>
                  <a:lnTo>
                    <a:pt x="1107" y="265"/>
                  </a:lnTo>
                  <a:lnTo>
                    <a:pt x="1111" y="270"/>
                  </a:lnTo>
                  <a:lnTo>
                    <a:pt x="1111" y="270"/>
                  </a:lnTo>
                  <a:lnTo>
                    <a:pt x="1111" y="272"/>
                  </a:lnTo>
                  <a:lnTo>
                    <a:pt x="1109" y="272"/>
                  </a:lnTo>
                  <a:lnTo>
                    <a:pt x="1107" y="270"/>
                  </a:lnTo>
                  <a:lnTo>
                    <a:pt x="1104" y="272"/>
                  </a:lnTo>
                  <a:lnTo>
                    <a:pt x="1100" y="270"/>
                  </a:lnTo>
                  <a:lnTo>
                    <a:pt x="1097" y="272"/>
                  </a:lnTo>
                  <a:lnTo>
                    <a:pt x="1093" y="279"/>
                  </a:lnTo>
                  <a:lnTo>
                    <a:pt x="1091" y="288"/>
                  </a:lnTo>
                  <a:lnTo>
                    <a:pt x="1086" y="295"/>
                  </a:lnTo>
                  <a:lnTo>
                    <a:pt x="1079" y="300"/>
                  </a:lnTo>
                  <a:lnTo>
                    <a:pt x="1077" y="304"/>
                  </a:lnTo>
                  <a:lnTo>
                    <a:pt x="1075" y="304"/>
                  </a:lnTo>
                  <a:lnTo>
                    <a:pt x="1070" y="309"/>
                  </a:lnTo>
                  <a:lnTo>
                    <a:pt x="1068" y="311"/>
                  </a:lnTo>
                  <a:lnTo>
                    <a:pt x="1068" y="318"/>
                  </a:lnTo>
                  <a:lnTo>
                    <a:pt x="1063" y="321"/>
                  </a:lnTo>
                  <a:lnTo>
                    <a:pt x="1063" y="325"/>
                  </a:lnTo>
                  <a:lnTo>
                    <a:pt x="1061" y="325"/>
                  </a:lnTo>
                  <a:lnTo>
                    <a:pt x="1058" y="321"/>
                  </a:lnTo>
                  <a:lnTo>
                    <a:pt x="1056" y="321"/>
                  </a:lnTo>
                  <a:lnTo>
                    <a:pt x="1054" y="325"/>
                  </a:lnTo>
                  <a:lnTo>
                    <a:pt x="1056" y="325"/>
                  </a:lnTo>
                  <a:lnTo>
                    <a:pt x="1056" y="330"/>
                  </a:lnTo>
                  <a:lnTo>
                    <a:pt x="1054" y="330"/>
                  </a:lnTo>
                  <a:lnTo>
                    <a:pt x="1049" y="327"/>
                  </a:lnTo>
                  <a:lnTo>
                    <a:pt x="1052" y="323"/>
                  </a:lnTo>
                  <a:lnTo>
                    <a:pt x="1047" y="318"/>
                  </a:lnTo>
                  <a:lnTo>
                    <a:pt x="1045" y="304"/>
                  </a:lnTo>
                  <a:lnTo>
                    <a:pt x="1045" y="297"/>
                  </a:lnTo>
                  <a:lnTo>
                    <a:pt x="1042" y="295"/>
                  </a:lnTo>
                  <a:lnTo>
                    <a:pt x="1045" y="288"/>
                  </a:lnTo>
                  <a:lnTo>
                    <a:pt x="1047" y="286"/>
                  </a:lnTo>
                  <a:lnTo>
                    <a:pt x="1047" y="281"/>
                  </a:lnTo>
                  <a:lnTo>
                    <a:pt x="1049" y="279"/>
                  </a:lnTo>
                  <a:lnTo>
                    <a:pt x="1052" y="277"/>
                  </a:lnTo>
                  <a:lnTo>
                    <a:pt x="1054" y="279"/>
                  </a:lnTo>
                  <a:lnTo>
                    <a:pt x="1056" y="277"/>
                  </a:lnTo>
                  <a:lnTo>
                    <a:pt x="1058" y="272"/>
                  </a:lnTo>
                  <a:lnTo>
                    <a:pt x="1058" y="265"/>
                  </a:lnTo>
                  <a:lnTo>
                    <a:pt x="1058" y="261"/>
                  </a:lnTo>
                  <a:lnTo>
                    <a:pt x="1058" y="256"/>
                  </a:lnTo>
                  <a:lnTo>
                    <a:pt x="1056" y="251"/>
                  </a:lnTo>
                  <a:lnTo>
                    <a:pt x="1054" y="247"/>
                  </a:lnTo>
                  <a:lnTo>
                    <a:pt x="1052" y="240"/>
                  </a:lnTo>
                  <a:lnTo>
                    <a:pt x="1052" y="235"/>
                  </a:lnTo>
                  <a:lnTo>
                    <a:pt x="1049" y="233"/>
                  </a:lnTo>
                  <a:lnTo>
                    <a:pt x="1047" y="235"/>
                  </a:lnTo>
                  <a:lnTo>
                    <a:pt x="1045" y="237"/>
                  </a:lnTo>
                  <a:lnTo>
                    <a:pt x="1040" y="244"/>
                  </a:lnTo>
                  <a:lnTo>
                    <a:pt x="1036" y="249"/>
                  </a:lnTo>
                  <a:lnTo>
                    <a:pt x="1036" y="254"/>
                  </a:lnTo>
                  <a:lnTo>
                    <a:pt x="1036" y="261"/>
                  </a:lnTo>
                  <a:lnTo>
                    <a:pt x="1033" y="263"/>
                  </a:lnTo>
                  <a:lnTo>
                    <a:pt x="1031" y="261"/>
                  </a:lnTo>
                  <a:lnTo>
                    <a:pt x="1029" y="263"/>
                  </a:lnTo>
                  <a:lnTo>
                    <a:pt x="1029" y="265"/>
                  </a:lnTo>
                  <a:lnTo>
                    <a:pt x="1029" y="267"/>
                  </a:lnTo>
                  <a:lnTo>
                    <a:pt x="1024" y="270"/>
                  </a:lnTo>
                  <a:lnTo>
                    <a:pt x="1022" y="272"/>
                  </a:lnTo>
                  <a:lnTo>
                    <a:pt x="1020" y="277"/>
                  </a:lnTo>
                  <a:lnTo>
                    <a:pt x="1017" y="277"/>
                  </a:lnTo>
                  <a:lnTo>
                    <a:pt x="1015" y="272"/>
                  </a:lnTo>
                  <a:lnTo>
                    <a:pt x="1020" y="272"/>
                  </a:lnTo>
                  <a:lnTo>
                    <a:pt x="1017" y="267"/>
                  </a:lnTo>
                  <a:lnTo>
                    <a:pt x="1017" y="265"/>
                  </a:lnTo>
                  <a:lnTo>
                    <a:pt x="1022" y="261"/>
                  </a:lnTo>
                  <a:lnTo>
                    <a:pt x="1022" y="256"/>
                  </a:lnTo>
                  <a:lnTo>
                    <a:pt x="1022" y="251"/>
                  </a:lnTo>
                  <a:lnTo>
                    <a:pt x="1024" y="251"/>
                  </a:lnTo>
                  <a:lnTo>
                    <a:pt x="1024" y="247"/>
                  </a:lnTo>
                  <a:lnTo>
                    <a:pt x="1024" y="247"/>
                  </a:lnTo>
                  <a:lnTo>
                    <a:pt x="1024" y="240"/>
                  </a:lnTo>
                  <a:lnTo>
                    <a:pt x="1022" y="235"/>
                  </a:lnTo>
                  <a:lnTo>
                    <a:pt x="1022" y="233"/>
                  </a:lnTo>
                  <a:lnTo>
                    <a:pt x="1020" y="228"/>
                  </a:lnTo>
                  <a:lnTo>
                    <a:pt x="1020" y="226"/>
                  </a:lnTo>
                  <a:lnTo>
                    <a:pt x="1020" y="226"/>
                  </a:lnTo>
                  <a:lnTo>
                    <a:pt x="1022" y="226"/>
                  </a:lnTo>
                  <a:lnTo>
                    <a:pt x="1024" y="233"/>
                  </a:lnTo>
                  <a:lnTo>
                    <a:pt x="1024" y="231"/>
                  </a:lnTo>
                  <a:lnTo>
                    <a:pt x="1029" y="226"/>
                  </a:lnTo>
                  <a:lnTo>
                    <a:pt x="1033" y="226"/>
                  </a:lnTo>
                  <a:lnTo>
                    <a:pt x="1036" y="224"/>
                  </a:lnTo>
                  <a:lnTo>
                    <a:pt x="1033" y="221"/>
                  </a:lnTo>
                  <a:lnTo>
                    <a:pt x="1029" y="224"/>
                  </a:lnTo>
                  <a:lnTo>
                    <a:pt x="1026" y="221"/>
                  </a:lnTo>
                  <a:lnTo>
                    <a:pt x="1022" y="219"/>
                  </a:lnTo>
                  <a:lnTo>
                    <a:pt x="1022" y="219"/>
                  </a:lnTo>
                  <a:lnTo>
                    <a:pt x="1024" y="217"/>
                  </a:lnTo>
                  <a:lnTo>
                    <a:pt x="1024" y="214"/>
                  </a:lnTo>
                  <a:lnTo>
                    <a:pt x="1020" y="217"/>
                  </a:lnTo>
                  <a:lnTo>
                    <a:pt x="1020" y="219"/>
                  </a:lnTo>
                  <a:lnTo>
                    <a:pt x="1015" y="221"/>
                  </a:lnTo>
                  <a:lnTo>
                    <a:pt x="1010" y="217"/>
                  </a:lnTo>
                  <a:lnTo>
                    <a:pt x="1010" y="214"/>
                  </a:lnTo>
                  <a:lnTo>
                    <a:pt x="1008" y="212"/>
                  </a:lnTo>
                  <a:lnTo>
                    <a:pt x="1004" y="214"/>
                  </a:lnTo>
                  <a:lnTo>
                    <a:pt x="1001" y="212"/>
                  </a:lnTo>
                  <a:lnTo>
                    <a:pt x="1004" y="207"/>
                  </a:lnTo>
                  <a:lnTo>
                    <a:pt x="1006" y="205"/>
                  </a:lnTo>
                  <a:lnTo>
                    <a:pt x="1006" y="205"/>
                  </a:lnTo>
                  <a:lnTo>
                    <a:pt x="1008" y="203"/>
                  </a:lnTo>
                  <a:lnTo>
                    <a:pt x="1020" y="196"/>
                  </a:lnTo>
                  <a:lnTo>
                    <a:pt x="1020" y="194"/>
                  </a:lnTo>
                  <a:lnTo>
                    <a:pt x="1017" y="191"/>
                  </a:lnTo>
                  <a:lnTo>
                    <a:pt x="1013" y="194"/>
                  </a:lnTo>
                  <a:lnTo>
                    <a:pt x="1013" y="191"/>
                  </a:lnTo>
                  <a:lnTo>
                    <a:pt x="1017" y="189"/>
                  </a:lnTo>
                  <a:lnTo>
                    <a:pt x="1017" y="184"/>
                  </a:lnTo>
                  <a:lnTo>
                    <a:pt x="1022" y="182"/>
                  </a:lnTo>
                  <a:lnTo>
                    <a:pt x="1022" y="187"/>
                  </a:lnTo>
                  <a:lnTo>
                    <a:pt x="1024" y="191"/>
                  </a:lnTo>
                  <a:lnTo>
                    <a:pt x="1026" y="191"/>
                  </a:lnTo>
                  <a:lnTo>
                    <a:pt x="1029" y="191"/>
                  </a:lnTo>
                  <a:lnTo>
                    <a:pt x="1033" y="189"/>
                  </a:lnTo>
                  <a:lnTo>
                    <a:pt x="1033" y="187"/>
                  </a:lnTo>
                  <a:lnTo>
                    <a:pt x="1031" y="182"/>
                  </a:lnTo>
                  <a:lnTo>
                    <a:pt x="1026" y="182"/>
                  </a:lnTo>
                  <a:lnTo>
                    <a:pt x="1026" y="180"/>
                  </a:lnTo>
                  <a:lnTo>
                    <a:pt x="1029" y="175"/>
                  </a:lnTo>
                  <a:lnTo>
                    <a:pt x="1026" y="171"/>
                  </a:lnTo>
                  <a:lnTo>
                    <a:pt x="1029" y="171"/>
                  </a:lnTo>
                  <a:lnTo>
                    <a:pt x="1029" y="166"/>
                  </a:lnTo>
                  <a:lnTo>
                    <a:pt x="1024" y="161"/>
                  </a:lnTo>
                  <a:lnTo>
                    <a:pt x="1026" y="159"/>
                  </a:lnTo>
                  <a:lnTo>
                    <a:pt x="1024" y="154"/>
                  </a:lnTo>
                  <a:lnTo>
                    <a:pt x="1026" y="152"/>
                  </a:lnTo>
                  <a:lnTo>
                    <a:pt x="1026" y="147"/>
                  </a:lnTo>
                  <a:lnTo>
                    <a:pt x="1029" y="143"/>
                  </a:lnTo>
                  <a:lnTo>
                    <a:pt x="1029" y="141"/>
                  </a:lnTo>
                  <a:lnTo>
                    <a:pt x="1033" y="136"/>
                  </a:lnTo>
                  <a:lnTo>
                    <a:pt x="1033" y="134"/>
                  </a:lnTo>
                  <a:lnTo>
                    <a:pt x="1031" y="134"/>
                  </a:lnTo>
                  <a:lnTo>
                    <a:pt x="1031" y="124"/>
                  </a:lnTo>
                  <a:lnTo>
                    <a:pt x="1029" y="122"/>
                  </a:lnTo>
                  <a:lnTo>
                    <a:pt x="1026" y="120"/>
                  </a:lnTo>
                  <a:lnTo>
                    <a:pt x="1026" y="115"/>
                  </a:lnTo>
                  <a:lnTo>
                    <a:pt x="1026" y="113"/>
                  </a:lnTo>
                  <a:lnTo>
                    <a:pt x="1029" y="111"/>
                  </a:lnTo>
                  <a:lnTo>
                    <a:pt x="1029" y="108"/>
                  </a:lnTo>
                  <a:lnTo>
                    <a:pt x="1026" y="106"/>
                  </a:lnTo>
                  <a:lnTo>
                    <a:pt x="1024" y="101"/>
                  </a:lnTo>
                  <a:lnTo>
                    <a:pt x="1020" y="101"/>
                  </a:lnTo>
                  <a:lnTo>
                    <a:pt x="1022" y="99"/>
                  </a:lnTo>
                  <a:lnTo>
                    <a:pt x="1022" y="97"/>
                  </a:lnTo>
                  <a:lnTo>
                    <a:pt x="1015" y="94"/>
                  </a:lnTo>
                  <a:lnTo>
                    <a:pt x="1010" y="92"/>
                  </a:lnTo>
                  <a:lnTo>
                    <a:pt x="1008" y="94"/>
                  </a:lnTo>
                  <a:lnTo>
                    <a:pt x="1008" y="97"/>
                  </a:lnTo>
                  <a:lnTo>
                    <a:pt x="1001" y="101"/>
                  </a:lnTo>
                  <a:lnTo>
                    <a:pt x="1001" y="104"/>
                  </a:lnTo>
                  <a:lnTo>
                    <a:pt x="994" y="104"/>
                  </a:lnTo>
                  <a:lnTo>
                    <a:pt x="992" y="106"/>
                  </a:lnTo>
                  <a:lnTo>
                    <a:pt x="994" y="111"/>
                  </a:lnTo>
                  <a:lnTo>
                    <a:pt x="997" y="113"/>
                  </a:lnTo>
                  <a:lnTo>
                    <a:pt x="1001" y="113"/>
                  </a:lnTo>
                  <a:lnTo>
                    <a:pt x="1001" y="115"/>
                  </a:lnTo>
                  <a:lnTo>
                    <a:pt x="997" y="122"/>
                  </a:lnTo>
                  <a:lnTo>
                    <a:pt x="994" y="124"/>
                  </a:lnTo>
                  <a:lnTo>
                    <a:pt x="992" y="127"/>
                  </a:lnTo>
                  <a:lnTo>
                    <a:pt x="992" y="122"/>
                  </a:lnTo>
                  <a:lnTo>
                    <a:pt x="990" y="120"/>
                  </a:lnTo>
                  <a:lnTo>
                    <a:pt x="992" y="117"/>
                  </a:lnTo>
                  <a:lnTo>
                    <a:pt x="990" y="115"/>
                  </a:lnTo>
                  <a:lnTo>
                    <a:pt x="983" y="115"/>
                  </a:lnTo>
                  <a:lnTo>
                    <a:pt x="981" y="120"/>
                  </a:lnTo>
                  <a:lnTo>
                    <a:pt x="978" y="120"/>
                  </a:lnTo>
                  <a:lnTo>
                    <a:pt x="976" y="127"/>
                  </a:lnTo>
                  <a:lnTo>
                    <a:pt x="974" y="127"/>
                  </a:lnTo>
                  <a:lnTo>
                    <a:pt x="969" y="134"/>
                  </a:lnTo>
                  <a:lnTo>
                    <a:pt x="965" y="141"/>
                  </a:lnTo>
                  <a:lnTo>
                    <a:pt x="965" y="145"/>
                  </a:lnTo>
                  <a:lnTo>
                    <a:pt x="965" y="147"/>
                  </a:lnTo>
                  <a:lnTo>
                    <a:pt x="965" y="152"/>
                  </a:lnTo>
                  <a:lnTo>
                    <a:pt x="967" y="152"/>
                  </a:lnTo>
                  <a:lnTo>
                    <a:pt x="971" y="150"/>
                  </a:lnTo>
                  <a:lnTo>
                    <a:pt x="974" y="150"/>
                  </a:lnTo>
                  <a:lnTo>
                    <a:pt x="974" y="152"/>
                  </a:lnTo>
                  <a:lnTo>
                    <a:pt x="969" y="154"/>
                  </a:lnTo>
                  <a:lnTo>
                    <a:pt x="969" y="157"/>
                  </a:lnTo>
                  <a:lnTo>
                    <a:pt x="967" y="157"/>
                  </a:lnTo>
                  <a:lnTo>
                    <a:pt x="962" y="157"/>
                  </a:lnTo>
                  <a:lnTo>
                    <a:pt x="955" y="164"/>
                  </a:lnTo>
                  <a:lnTo>
                    <a:pt x="953" y="168"/>
                  </a:lnTo>
                  <a:lnTo>
                    <a:pt x="951" y="177"/>
                  </a:lnTo>
                  <a:lnTo>
                    <a:pt x="953" y="180"/>
                  </a:lnTo>
                  <a:lnTo>
                    <a:pt x="953" y="184"/>
                  </a:lnTo>
                  <a:lnTo>
                    <a:pt x="951" y="187"/>
                  </a:lnTo>
                  <a:lnTo>
                    <a:pt x="953" y="189"/>
                  </a:lnTo>
                  <a:lnTo>
                    <a:pt x="953" y="191"/>
                  </a:lnTo>
                  <a:lnTo>
                    <a:pt x="958" y="191"/>
                  </a:lnTo>
                  <a:lnTo>
                    <a:pt x="958" y="194"/>
                  </a:lnTo>
                  <a:lnTo>
                    <a:pt x="960" y="198"/>
                  </a:lnTo>
                  <a:lnTo>
                    <a:pt x="962" y="201"/>
                  </a:lnTo>
                  <a:lnTo>
                    <a:pt x="965" y="203"/>
                  </a:lnTo>
                  <a:lnTo>
                    <a:pt x="967" y="203"/>
                  </a:lnTo>
                  <a:lnTo>
                    <a:pt x="969" y="198"/>
                  </a:lnTo>
                  <a:lnTo>
                    <a:pt x="969" y="203"/>
                  </a:lnTo>
                  <a:lnTo>
                    <a:pt x="971" y="210"/>
                  </a:lnTo>
                  <a:lnTo>
                    <a:pt x="976" y="210"/>
                  </a:lnTo>
                  <a:lnTo>
                    <a:pt x="981" y="212"/>
                  </a:lnTo>
                  <a:lnTo>
                    <a:pt x="983" y="212"/>
                  </a:lnTo>
                  <a:lnTo>
                    <a:pt x="987" y="214"/>
                  </a:lnTo>
                  <a:lnTo>
                    <a:pt x="987" y="217"/>
                  </a:lnTo>
                  <a:lnTo>
                    <a:pt x="983" y="224"/>
                  </a:lnTo>
                  <a:lnTo>
                    <a:pt x="981" y="226"/>
                  </a:lnTo>
                  <a:lnTo>
                    <a:pt x="978" y="226"/>
                  </a:lnTo>
                  <a:lnTo>
                    <a:pt x="978" y="221"/>
                  </a:lnTo>
                  <a:lnTo>
                    <a:pt x="983" y="219"/>
                  </a:lnTo>
                  <a:lnTo>
                    <a:pt x="978" y="217"/>
                  </a:lnTo>
                  <a:lnTo>
                    <a:pt x="974" y="219"/>
                  </a:lnTo>
                  <a:lnTo>
                    <a:pt x="969" y="224"/>
                  </a:lnTo>
                  <a:lnTo>
                    <a:pt x="971" y="226"/>
                  </a:lnTo>
                  <a:lnTo>
                    <a:pt x="971" y="228"/>
                  </a:lnTo>
                  <a:lnTo>
                    <a:pt x="967" y="231"/>
                  </a:lnTo>
                  <a:lnTo>
                    <a:pt x="965" y="233"/>
                  </a:lnTo>
                  <a:lnTo>
                    <a:pt x="962" y="233"/>
                  </a:lnTo>
                  <a:lnTo>
                    <a:pt x="958" y="237"/>
                  </a:lnTo>
                  <a:lnTo>
                    <a:pt x="960" y="240"/>
                  </a:lnTo>
                  <a:lnTo>
                    <a:pt x="962" y="240"/>
                  </a:lnTo>
                  <a:lnTo>
                    <a:pt x="965" y="242"/>
                  </a:lnTo>
                  <a:lnTo>
                    <a:pt x="969" y="240"/>
                  </a:lnTo>
                  <a:lnTo>
                    <a:pt x="969" y="237"/>
                  </a:lnTo>
                  <a:lnTo>
                    <a:pt x="969" y="235"/>
                  </a:lnTo>
                  <a:lnTo>
                    <a:pt x="971" y="235"/>
                  </a:lnTo>
                  <a:lnTo>
                    <a:pt x="974" y="233"/>
                  </a:lnTo>
                  <a:lnTo>
                    <a:pt x="976" y="235"/>
                  </a:lnTo>
                  <a:lnTo>
                    <a:pt x="976" y="237"/>
                  </a:lnTo>
                  <a:lnTo>
                    <a:pt x="974" y="244"/>
                  </a:lnTo>
                  <a:lnTo>
                    <a:pt x="971" y="249"/>
                  </a:lnTo>
                  <a:lnTo>
                    <a:pt x="971" y="251"/>
                  </a:lnTo>
                  <a:lnTo>
                    <a:pt x="969" y="254"/>
                  </a:lnTo>
                  <a:lnTo>
                    <a:pt x="965" y="256"/>
                  </a:lnTo>
                  <a:lnTo>
                    <a:pt x="960" y="258"/>
                  </a:lnTo>
                  <a:lnTo>
                    <a:pt x="958" y="261"/>
                  </a:lnTo>
                  <a:lnTo>
                    <a:pt x="958" y="263"/>
                  </a:lnTo>
                  <a:lnTo>
                    <a:pt x="955" y="265"/>
                  </a:lnTo>
                  <a:lnTo>
                    <a:pt x="946" y="270"/>
                  </a:lnTo>
                  <a:lnTo>
                    <a:pt x="944" y="272"/>
                  </a:lnTo>
                  <a:lnTo>
                    <a:pt x="939" y="274"/>
                  </a:lnTo>
                  <a:lnTo>
                    <a:pt x="939" y="272"/>
                  </a:lnTo>
                  <a:lnTo>
                    <a:pt x="937" y="272"/>
                  </a:lnTo>
                  <a:lnTo>
                    <a:pt x="937" y="270"/>
                  </a:lnTo>
                  <a:lnTo>
                    <a:pt x="935" y="272"/>
                  </a:lnTo>
                  <a:lnTo>
                    <a:pt x="932" y="272"/>
                  </a:lnTo>
                  <a:lnTo>
                    <a:pt x="932" y="272"/>
                  </a:lnTo>
                  <a:lnTo>
                    <a:pt x="932" y="270"/>
                  </a:lnTo>
                  <a:lnTo>
                    <a:pt x="928" y="272"/>
                  </a:lnTo>
                  <a:lnTo>
                    <a:pt x="926" y="279"/>
                  </a:lnTo>
                  <a:lnTo>
                    <a:pt x="923" y="284"/>
                  </a:lnTo>
                  <a:lnTo>
                    <a:pt x="921" y="286"/>
                  </a:lnTo>
                  <a:lnTo>
                    <a:pt x="923" y="288"/>
                  </a:lnTo>
                  <a:lnTo>
                    <a:pt x="923" y="291"/>
                  </a:lnTo>
                  <a:lnTo>
                    <a:pt x="921" y="297"/>
                  </a:lnTo>
                  <a:lnTo>
                    <a:pt x="921" y="300"/>
                  </a:lnTo>
                  <a:lnTo>
                    <a:pt x="923" y="302"/>
                  </a:lnTo>
                  <a:lnTo>
                    <a:pt x="921" y="304"/>
                  </a:lnTo>
                  <a:lnTo>
                    <a:pt x="919" y="309"/>
                  </a:lnTo>
                  <a:lnTo>
                    <a:pt x="921" y="309"/>
                  </a:lnTo>
                  <a:lnTo>
                    <a:pt x="923" y="307"/>
                  </a:lnTo>
                  <a:lnTo>
                    <a:pt x="926" y="304"/>
                  </a:lnTo>
                  <a:lnTo>
                    <a:pt x="928" y="304"/>
                  </a:lnTo>
                  <a:lnTo>
                    <a:pt x="932" y="302"/>
                  </a:lnTo>
                  <a:lnTo>
                    <a:pt x="930" y="307"/>
                  </a:lnTo>
                  <a:lnTo>
                    <a:pt x="926" y="307"/>
                  </a:lnTo>
                  <a:lnTo>
                    <a:pt x="921" y="309"/>
                  </a:lnTo>
                  <a:lnTo>
                    <a:pt x="916" y="311"/>
                  </a:lnTo>
                  <a:lnTo>
                    <a:pt x="916" y="316"/>
                  </a:lnTo>
                  <a:lnTo>
                    <a:pt x="914" y="318"/>
                  </a:lnTo>
                  <a:lnTo>
                    <a:pt x="910" y="316"/>
                  </a:lnTo>
                  <a:lnTo>
                    <a:pt x="905" y="316"/>
                  </a:lnTo>
                  <a:lnTo>
                    <a:pt x="903" y="314"/>
                  </a:lnTo>
                  <a:lnTo>
                    <a:pt x="900" y="316"/>
                  </a:lnTo>
                  <a:lnTo>
                    <a:pt x="903" y="323"/>
                  </a:lnTo>
                  <a:lnTo>
                    <a:pt x="898" y="330"/>
                  </a:lnTo>
                  <a:lnTo>
                    <a:pt x="900" y="321"/>
                  </a:lnTo>
                  <a:lnTo>
                    <a:pt x="898" y="316"/>
                  </a:lnTo>
                  <a:lnTo>
                    <a:pt x="896" y="311"/>
                  </a:lnTo>
                  <a:lnTo>
                    <a:pt x="896" y="307"/>
                  </a:lnTo>
                  <a:lnTo>
                    <a:pt x="898" y="307"/>
                  </a:lnTo>
                  <a:lnTo>
                    <a:pt x="900" y="311"/>
                  </a:lnTo>
                  <a:lnTo>
                    <a:pt x="905" y="309"/>
                  </a:lnTo>
                  <a:lnTo>
                    <a:pt x="907" y="314"/>
                  </a:lnTo>
                  <a:lnTo>
                    <a:pt x="912" y="316"/>
                  </a:lnTo>
                  <a:lnTo>
                    <a:pt x="914" y="314"/>
                  </a:lnTo>
                  <a:lnTo>
                    <a:pt x="914" y="309"/>
                  </a:lnTo>
                  <a:lnTo>
                    <a:pt x="916" y="304"/>
                  </a:lnTo>
                  <a:lnTo>
                    <a:pt x="912" y="304"/>
                  </a:lnTo>
                  <a:lnTo>
                    <a:pt x="910" y="304"/>
                  </a:lnTo>
                  <a:lnTo>
                    <a:pt x="914" y="302"/>
                  </a:lnTo>
                  <a:lnTo>
                    <a:pt x="916" y="297"/>
                  </a:lnTo>
                  <a:lnTo>
                    <a:pt x="912" y="297"/>
                  </a:lnTo>
                  <a:lnTo>
                    <a:pt x="910" y="300"/>
                  </a:lnTo>
                  <a:lnTo>
                    <a:pt x="905" y="302"/>
                  </a:lnTo>
                  <a:lnTo>
                    <a:pt x="905" y="300"/>
                  </a:lnTo>
                  <a:lnTo>
                    <a:pt x="910" y="297"/>
                  </a:lnTo>
                  <a:lnTo>
                    <a:pt x="910" y="293"/>
                  </a:lnTo>
                  <a:lnTo>
                    <a:pt x="907" y="293"/>
                  </a:lnTo>
                  <a:lnTo>
                    <a:pt x="905" y="295"/>
                  </a:lnTo>
                  <a:lnTo>
                    <a:pt x="903" y="293"/>
                  </a:lnTo>
                  <a:lnTo>
                    <a:pt x="905" y="286"/>
                  </a:lnTo>
                  <a:lnTo>
                    <a:pt x="907" y="281"/>
                  </a:lnTo>
                  <a:lnTo>
                    <a:pt x="910" y="286"/>
                  </a:lnTo>
                  <a:lnTo>
                    <a:pt x="910" y="284"/>
                  </a:lnTo>
                  <a:lnTo>
                    <a:pt x="910" y="281"/>
                  </a:lnTo>
                  <a:lnTo>
                    <a:pt x="916" y="277"/>
                  </a:lnTo>
                  <a:lnTo>
                    <a:pt x="916" y="272"/>
                  </a:lnTo>
                  <a:lnTo>
                    <a:pt x="923" y="270"/>
                  </a:lnTo>
                  <a:lnTo>
                    <a:pt x="923" y="265"/>
                  </a:lnTo>
                  <a:lnTo>
                    <a:pt x="926" y="263"/>
                  </a:lnTo>
                  <a:lnTo>
                    <a:pt x="928" y="261"/>
                  </a:lnTo>
                  <a:lnTo>
                    <a:pt x="928" y="261"/>
                  </a:lnTo>
                  <a:lnTo>
                    <a:pt x="923" y="261"/>
                  </a:lnTo>
                  <a:lnTo>
                    <a:pt x="919" y="261"/>
                  </a:lnTo>
                  <a:lnTo>
                    <a:pt x="916" y="265"/>
                  </a:lnTo>
                  <a:lnTo>
                    <a:pt x="912" y="267"/>
                  </a:lnTo>
                  <a:lnTo>
                    <a:pt x="910" y="267"/>
                  </a:lnTo>
                  <a:lnTo>
                    <a:pt x="910" y="265"/>
                  </a:lnTo>
                  <a:lnTo>
                    <a:pt x="914" y="263"/>
                  </a:lnTo>
                  <a:lnTo>
                    <a:pt x="916" y="261"/>
                  </a:lnTo>
                  <a:lnTo>
                    <a:pt x="914" y="258"/>
                  </a:lnTo>
                  <a:lnTo>
                    <a:pt x="910" y="261"/>
                  </a:lnTo>
                  <a:lnTo>
                    <a:pt x="907" y="256"/>
                  </a:lnTo>
                  <a:lnTo>
                    <a:pt x="910" y="254"/>
                  </a:lnTo>
                  <a:lnTo>
                    <a:pt x="910" y="249"/>
                  </a:lnTo>
                  <a:lnTo>
                    <a:pt x="907" y="247"/>
                  </a:lnTo>
                  <a:lnTo>
                    <a:pt x="905" y="247"/>
                  </a:lnTo>
                  <a:lnTo>
                    <a:pt x="903" y="249"/>
                  </a:lnTo>
                  <a:lnTo>
                    <a:pt x="903" y="247"/>
                  </a:lnTo>
                  <a:lnTo>
                    <a:pt x="905" y="244"/>
                  </a:lnTo>
                  <a:lnTo>
                    <a:pt x="903" y="242"/>
                  </a:lnTo>
                  <a:lnTo>
                    <a:pt x="900" y="242"/>
                  </a:lnTo>
                  <a:lnTo>
                    <a:pt x="898" y="247"/>
                  </a:lnTo>
                  <a:lnTo>
                    <a:pt x="894" y="249"/>
                  </a:lnTo>
                  <a:lnTo>
                    <a:pt x="894" y="249"/>
                  </a:lnTo>
                  <a:lnTo>
                    <a:pt x="891" y="249"/>
                  </a:lnTo>
                  <a:lnTo>
                    <a:pt x="891" y="247"/>
                  </a:lnTo>
                  <a:lnTo>
                    <a:pt x="889" y="244"/>
                  </a:lnTo>
                  <a:lnTo>
                    <a:pt x="887" y="242"/>
                  </a:lnTo>
                  <a:lnTo>
                    <a:pt x="884" y="247"/>
                  </a:lnTo>
                  <a:lnTo>
                    <a:pt x="887" y="247"/>
                  </a:lnTo>
                  <a:lnTo>
                    <a:pt x="884" y="249"/>
                  </a:lnTo>
                  <a:lnTo>
                    <a:pt x="887" y="254"/>
                  </a:lnTo>
                  <a:lnTo>
                    <a:pt x="887" y="256"/>
                  </a:lnTo>
                  <a:lnTo>
                    <a:pt x="884" y="258"/>
                  </a:lnTo>
                  <a:lnTo>
                    <a:pt x="884" y="256"/>
                  </a:lnTo>
                  <a:lnTo>
                    <a:pt x="882" y="254"/>
                  </a:lnTo>
                  <a:lnTo>
                    <a:pt x="882" y="254"/>
                  </a:lnTo>
                  <a:lnTo>
                    <a:pt x="880" y="256"/>
                  </a:lnTo>
                  <a:lnTo>
                    <a:pt x="882" y="265"/>
                  </a:lnTo>
                  <a:lnTo>
                    <a:pt x="884" y="270"/>
                  </a:lnTo>
                  <a:lnTo>
                    <a:pt x="889" y="272"/>
                  </a:lnTo>
                  <a:lnTo>
                    <a:pt x="891" y="274"/>
                  </a:lnTo>
                  <a:lnTo>
                    <a:pt x="891" y="284"/>
                  </a:lnTo>
                  <a:lnTo>
                    <a:pt x="889" y="279"/>
                  </a:lnTo>
                  <a:lnTo>
                    <a:pt x="887" y="277"/>
                  </a:lnTo>
                  <a:lnTo>
                    <a:pt x="882" y="270"/>
                  </a:lnTo>
                  <a:lnTo>
                    <a:pt x="880" y="265"/>
                  </a:lnTo>
                  <a:lnTo>
                    <a:pt x="878" y="258"/>
                  </a:lnTo>
                  <a:lnTo>
                    <a:pt x="875" y="258"/>
                  </a:lnTo>
                  <a:lnTo>
                    <a:pt x="875" y="261"/>
                  </a:lnTo>
                  <a:lnTo>
                    <a:pt x="875" y="265"/>
                  </a:lnTo>
                  <a:lnTo>
                    <a:pt x="880" y="267"/>
                  </a:lnTo>
                  <a:lnTo>
                    <a:pt x="880" y="272"/>
                  </a:lnTo>
                  <a:lnTo>
                    <a:pt x="878" y="274"/>
                  </a:lnTo>
                  <a:lnTo>
                    <a:pt x="875" y="270"/>
                  </a:lnTo>
                  <a:lnTo>
                    <a:pt x="868" y="272"/>
                  </a:lnTo>
                  <a:lnTo>
                    <a:pt x="866" y="274"/>
                  </a:lnTo>
                  <a:lnTo>
                    <a:pt x="864" y="270"/>
                  </a:lnTo>
                  <a:lnTo>
                    <a:pt x="859" y="270"/>
                  </a:lnTo>
                  <a:lnTo>
                    <a:pt x="852" y="265"/>
                  </a:lnTo>
                  <a:lnTo>
                    <a:pt x="845" y="265"/>
                  </a:lnTo>
                  <a:lnTo>
                    <a:pt x="843" y="263"/>
                  </a:lnTo>
                  <a:lnTo>
                    <a:pt x="843" y="263"/>
                  </a:lnTo>
                  <a:lnTo>
                    <a:pt x="836" y="265"/>
                  </a:lnTo>
                  <a:lnTo>
                    <a:pt x="836" y="270"/>
                  </a:lnTo>
                  <a:lnTo>
                    <a:pt x="829" y="270"/>
                  </a:lnTo>
                  <a:lnTo>
                    <a:pt x="825" y="272"/>
                  </a:lnTo>
                  <a:lnTo>
                    <a:pt x="820" y="267"/>
                  </a:lnTo>
                  <a:lnTo>
                    <a:pt x="818" y="267"/>
                  </a:lnTo>
                  <a:lnTo>
                    <a:pt x="818" y="263"/>
                  </a:lnTo>
                  <a:lnTo>
                    <a:pt x="816" y="263"/>
                  </a:lnTo>
                  <a:lnTo>
                    <a:pt x="813" y="265"/>
                  </a:lnTo>
                  <a:lnTo>
                    <a:pt x="813" y="263"/>
                  </a:lnTo>
                  <a:lnTo>
                    <a:pt x="807" y="258"/>
                  </a:lnTo>
                  <a:lnTo>
                    <a:pt x="807" y="254"/>
                  </a:lnTo>
                  <a:lnTo>
                    <a:pt x="804" y="254"/>
                  </a:lnTo>
                  <a:lnTo>
                    <a:pt x="804" y="251"/>
                  </a:lnTo>
                  <a:lnTo>
                    <a:pt x="807" y="249"/>
                  </a:lnTo>
                  <a:lnTo>
                    <a:pt x="804" y="247"/>
                  </a:lnTo>
                  <a:lnTo>
                    <a:pt x="802" y="247"/>
                  </a:lnTo>
                  <a:lnTo>
                    <a:pt x="800" y="247"/>
                  </a:lnTo>
                  <a:lnTo>
                    <a:pt x="802" y="244"/>
                  </a:lnTo>
                  <a:lnTo>
                    <a:pt x="800" y="242"/>
                  </a:lnTo>
                  <a:lnTo>
                    <a:pt x="795" y="244"/>
                  </a:lnTo>
                  <a:lnTo>
                    <a:pt x="793" y="244"/>
                  </a:lnTo>
                  <a:lnTo>
                    <a:pt x="788" y="242"/>
                  </a:lnTo>
                  <a:lnTo>
                    <a:pt x="788" y="242"/>
                  </a:lnTo>
                  <a:lnTo>
                    <a:pt x="786" y="240"/>
                  </a:lnTo>
                  <a:lnTo>
                    <a:pt x="784" y="240"/>
                  </a:lnTo>
                  <a:lnTo>
                    <a:pt x="779" y="240"/>
                  </a:lnTo>
                  <a:lnTo>
                    <a:pt x="781" y="237"/>
                  </a:lnTo>
                  <a:lnTo>
                    <a:pt x="781" y="233"/>
                  </a:lnTo>
                  <a:lnTo>
                    <a:pt x="784" y="231"/>
                  </a:lnTo>
                  <a:lnTo>
                    <a:pt x="784" y="228"/>
                  </a:lnTo>
                  <a:lnTo>
                    <a:pt x="781" y="228"/>
                  </a:lnTo>
                  <a:lnTo>
                    <a:pt x="779" y="228"/>
                  </a:lnTo>
                  <a:lnTo>
                    <a:pt x="777" y="219"/>
                  </a:lnTo>
                  <a:lnTo>
                    <a:pt x="777" y="219"/>
                  </a:lnTo>
                  <a:lnTo>
                    <a:pt x="777" y="217"/>
                  </a:lnTo>
                  <a:lnTo>
                    <a:pt x="779" y="214"/>
                  </a:lnTo>
                  <a:lnTo>
                    <a:pt x="779" y="214"/>
                  </a:lnTo>
                  <a:lnTo>
                    <a:pt x="777" y="212"/>
                  </a:lnTo>
                  <a:lnTo>
                    <a:pt x="779" y="210"/>
                  </a:lnTo>
                  <a:lnTo>
                    <a:pt x="779" y="201"/>
                  </a:lnTo>
                  <a:lnTo>
                    <a:pt x="779" y="198"/>
                  </a:lnTo>
                  <a:lnTo>
                    <a:pt x="777" y="198"/>
                  </a:lnTo>
                  <a:lnTo>
                    <a:pt x="774" y="196"/>
                  </a:lnTo>
                  <a:lnTo>
                    <a:pt x="772" y="194"/>
                  </a:lnTo>
                  <a:lnTo>
                    <a:pt x="768" y="196"/>
                  </a:lnTo>
                  <a:lnTo>
                    <a:pt x="763" y="194"/>
                  </a:lnTo>
                  <a:lnTo>
                    <a:pt x="754" y="198"/>
                  </a:lnTo>
                  <a:lnTo>
                    <a:pt x="740" y="198"/>
                  </a:lnTo>
                  <a:lnTo>
                    <a:pt x="735" y="196"/>
                  </a:lnTo>
                  <a:lnTo>
                    <a:pt x="731" y="196"/>
                  </a:lnTo>
                  <a:lnTo>
                    <a:pt x="726" y="205"/>
                  </a:lnTo>
                  <a:lnTo>
                    <a:pt x="722" y="207"/>
                  </a:lnTo>
                  <a:lnTo>
                    <a:pt x="722" y="210"/>
                  </a:lnTo>
                  <a:lnTo>
                    <a:pt x="724" y="212"/>
                  </a:lnTo>
                  <a:lnTo>
                    <a:pt x="726" y="210"/>
                  </a:lnTo>
                  <a:lnTo>
                    <a:pt x="729" y="210"/>
                  </a:lnTo>
                  <a:lnTo>
                    <a:pt x="726" y="214"/>
                  </a:lnTo>
                  <a:lnTo>
                    <a:pt x="724" y="217"/>
                  </a:lnTo>
                  <a:lnTo>
                    <a:pt x="724" y="219"/>
                  </a:lnTo>
                  <a:lnTo>
                    <a:pt x="731" y="219"/>
                  </a:lnTo>
                  <a:lnTo>
                    <a:pt x="731" y="221"/>
                  </a:lnTo>
                  <a:lnTo>
                    <a:pt x="735" y="219"/>
                  </a:lnTo>
                  <a:lnTo>
                    <a:pt x="735" y="217"/>
                  </a:lnTo>
                  <a:lnTo>
                    <a:pt x="733" y="214"/>
                  </a:lnTo>
                  <a:lnTo>
                    <a:pt x="733" y="212"/>
                  </a:lnTo>
                  <a:lnTo>
                    <a:pt x="735" y="212"/>
                  </a:lnTo>
                  <a:lnTo>
                    <a:pt x="735" y="212"/>
                  </a:lnTo>
                  <a:lnTo>
                    <a:pt x="740" y="212"/>
                  </a:lnTo>
                  <a:lnTo>
                    <a:pt x="742" y="214"/>
                  </a:lnTo>
                  <a:lnTo>
                    <a:pt x="747" y="214"/>
                  </a:lnTo>
                  <a:lnTo>
                    <a:pt x="747" y="210"/>
                  </a:lnTo>
                  <a:lnTo>
                    <a:pt x="749" y="210"/>
                  </a:lnTo>
                  <a:lnTo>
                    <a:pt x="749" y="212"/>
                  </a:lnTo>
                  <a:lnTo>
                    <a:pt x="752" y="217"/>
                  </a:lnTo>
                  <a:lnTo>
                    <a:pt x="754" y="214"/>
                  </a:lnTo>
                  <a:lnTo>
                    <a:pt x="754" y="212"/>
                  </a:lnTo>
                  <a:lnTo>
                    <a:pt x="756" y="212"/>
                  </a:lnTo>
                  <a:lnTo>
                    <a:pt x="758" y="207"/>
                  </a:lnTo>
                  <a:lnTo>
                    <a:pt x="761" y="210"/>
                  </a:lnTo>
                  <a:lnTo>
                    <a:pt x="768" y="205"/>
                  </a:lnTo>
                  <a:lnTo>
                    <a:pt x="772" y="205"/>
                  </a:lnTo>
                  <a:lnTo>
                    <a:pt x="772" y="207"/>
                  </a:lnTo>
                  <a:lnTo>
                    <a:pt x="774" y="207"/>
                  </a:lnTo>
                  <a:lnTo>
                    <a:pt x="772" y="210"/>
                  </a:lnTo>
                  <a:lnTo>
                    <a:pt x="774" y="212"/>
                  </a:lnTo>
                  <a:lnTo>
                    <a:pt x="770" y="217"/>
                  </a:lnTo>
                  <a:lnTo>
                    <a:pt x="768" y="217"/>
                  </a:lnTo>
                  <a:lnTo>
                    <a:pt x="765" y="217"/>
                  </a:lnTo>
                  <a:lnTo>
                    <a:pt x="761" y="217"/>
                  </a:lnTo>
                  <a:lnTo>
                    <a:pt x="761" y="217"/>
                  </a:lnTo>
                  <a:lnTo>
                    <a:pt x="756" y="217"/>
                  </a:lnTo>
                  <a:lnTo>
                    <a:pt x="754" y="221"/>
                  </a:lnTo>
                  <a:lnTo>
                    <a:pt x="756" y="226"/>
                  </a:lnTo>
                  <a:lnTo>
                    <a:pt x="756" y="233"/>
                  </a:lnTo>
                  <a:lnTo>
                    <a:pt x="754" y="226"/>
                  </a:lnTo>
                  <a:lnTo>
                    <a:pt x="752" y="226"/>
                  </a:lnTo>
                  <a:lnTo>
                    <a:pt x="752" y="224"/>
                  </a:lnTo>
                  <a:lnTo>
                    <a:pt x="749" y="224"/>
                  </a:lnTo>
                  <a:lnTo>
                    <a:pt x="747" y="226"/>
                  </a:lnTo>
                  <a:lnTo>
                    <a:pt x="742" y="228"/>
                  </a:lnTo>
                  <a:lnTo>
                    <a:pt x="740" y="228"/>
                  </a:lnTo>
                  <a:lnTo>
                    <a:pt x="740" y="226"/>
                  </a:lnTo>
                  <a:lnTo>
                    <a:pt x="738" y="226"/>
                  </a:lnTo>
                  <a:lnTo>
                    <a:pt x="735" y="231"/>
                  </a:lnTo>
                  <a:lnTo>
                    <a:pt x="733" y="231"/>
                  </a:lnTo>
                  <a:lnTo>
                    <a:pt x="731" y="228"/>
                  </a:lnTo>
                  <a:lnTo>
                    <a:pt x="729" y="228"/>
                  </a:lnTo>
                  <a:lnTo>
                    <a:pt x="726" y="231"/>
                  </a:lnTo>
                  <a:lnTo>
                    <a:pt x="726" y="233"/>
                  </a:lnTo>
                  <a:lnTo>
                    <a:pt x="722" y="233"/>
                  </a:lnTo>
                  <a:lnTo>
                    <a:pt x="717" y="235"/>
                  </a:lnTo>
                  <a:lnTo>
                    <a:pt x="717" y="240"/>
                  </a:lnTo>
                  <a:lnTo>
                    <a:pt x="719" y="242"/>
                  </a:lnTo>
                  <a:lnTo>
                    <a:pt x="715" y="251"/>
                  </a:lnTo>
                  <a:lnTo>
                    <a:pt x="713" y="261"/>
                  </a:lnTo>
                  <a:lnTo>
                    <a:pt x="713" y="263"/>
                  </a:lnTo>
                  <a:lnTo>
                    <a:pt x="717" y="265"/>
                  </a:lnTo>
                  <a:lnTo>
                    <a:pt x="715" y="267"/>
                  </a:lnTo>
                  <a:lnTo>
                    <a:pt x="713" y="270"/>
                  </a:lnTo>
                  <a:lnTo>
                    <a:pt x="713" y="272"/>
                  </a:lnTo>
                  <a:lnTo>
                    <a:pt x="715" y="274"/>
                  </a:lnTo>
                  <a:lnTo>
                    <a:pt x="715" y="279"/>
                  </a:lnTo>
                  <a:lnTo>
                    <a:pt x="713" y="281"/>
                  </a:lnTo>
                  <a:lnTo>
                    <a:pt x="713" y="279"/>
                  </a:lnTo>
                  <a:lnTo>
                    <a:pt x="710" y="281"/>
                  </a:lnTo>
                  <a:lnTo>
                    <a:pt x="708" y="279"/>
                  </a:lnTo>
                  <a:lnTo>
                    <a:pt x="708" y="277"/>
                  </a:lnTo>
                  <a:lnTo>
                    <a:pt x="710" y="277"/>
                  </a:lnTo>
                  <a:lnTo>
                    <a:pt x="710" y="272"/>
                  </a:lnTo>
                  <a:lnTo>
                    <a:pt x="708" y="272"/>
                  </a:lnTo>
                  <a:lnTo>
                    <a:pt x="703" y="281"/>
                  </a:lnTo>
                  <a:lnTo>
                    <a:pt x="701" y="291"/>
                  </a:lnTo>
                  <a:lnTo>
                    <a:pt x="703" y="300"/>
                  </a:lnTo>
                  <a:lnTo>
                    <a:pt x="703" y="311"/>
                  </a:lnTo>
                  <a:lnTo>
                    <a:pt x="703" y="300"/>
                  </a:lnTo>
                  <a:lnTo>
                    <a:pt x="701" y="293"/>
                  </a:lnTo>
                  <a:lnTo>
                    <a:pt x="699" y="291"/>
                  </a:lnTo>
                  <a:lnTo>
                    <a:pt x="701" y="288"/>
                  </a:lnTo>
                  <a:lnTo>
                    <a:pt x="701" y="286"/>
                  </a:lnTo>
                  <a:lnTo>
                    <a:pt x="697" y="284"/>
                  </a:lnTo>
                  <a:lnTo>
                    <a:pt x="697" y="277"/>
                  </a:lnTo>
                  <a:lnTo>
                    <a:pt x="697" y="270"/>
                  </a:lnTo>
                  <a:lnTo>
                    <a:pt x="694" y="265"/>
                  </a:lnTo>
                  <a:lnTo>
                    <a:pt x="694" y="258"/>
                  </a:lnTo>
                  <a:lnTo>
                    <a:pt x="697" y="254"/>
                  </a:lnTo>
                  <a:lnTo>
                    <a:pt x="701" y="249"/>
                  </a:lnTo>
                  <a:lnTo>
                    <a:pt x="701" y="242"/>
                  </a:lnTo>
                  <a:lnTo>
                    <a:pt x="699" y="242"/>
                  </a:lnTo>
                  <a:lnTo>
                    <a:pt x="699" y="244"/>
                  </a:lnTo>
                  <a:lnTo>
                    <a:pt x="697" y="249"/>
                  </a:lnTo>
                  <a:lnTo>
                    <a:pt x="694" y="254"/>
                  </a:lnTo>
                  <a:lnTo>
                    <a:pt x="694" y="251"/>
                  </a:lnTo>
                  <a:lnTo>
                    <a:pt x="692" y="247"/>
                  </a:lnTo>
                  <a:lnTo>
                    <a:pt x="694" y="242"/>
                  </a:lnTo>
                  <a:lnTo>
                    <a:pt x="697" y="237"/>
                  </a:lnTo>
                  <a:lnTo>
                    <a:pt x="694" y="235"/>
                  </a:lnTo>
                  <a:lnTo>
                    <a:pt x="692" y="237"/>
                  </a:lnTo>
                  <a:lnTo>
                    <a:pt x="690" y="237"/>
                  </a:lnTo>
                  <a:lnTo>
                    <a:pt x="690" y="235"/>
                  </a:lnTo>
                  <a:lnTo>
                    <a:pt x="690" y="233"/>
                  </a:lnTo>
                  <a:lnTo>
                    <a:pt x="690" y="228"/>
                  </a:lnTo>
                  <a:lnTo>
                    <a:pt x="687" y="228"/>
                  </a:lnTo>
                  <a:lnTo>
                    <a:pt x="687" y="226"/>
                  </a:lnTo>
                  <a:lnTo>
                    <a:pt x="687" y="224"/>
                  </a:lnTo>
                  <a:lnTo>
                    <a:pt x="687" y="221"/>
                  </a:lnTo>
                  <a:lnTo>
                    <a:pt x="685" y="221"/>
                  </a:lnTo>
                  <a:lnTo>
                    <a:pt x="674" y="226"/>
                  </a:lnTo>
                  <a:lnTo>
                    <a:pt x="667" y="228"/>
                  </a:lnTo>
                  <a:lnTo>
                    <a:pt x="664" y="228"/>
                  </a:lnTo>
                  <a:lnTo>
                    <a:pt x="664" y="226"/>
                  </a:lnTo>
                  <a:lnTo>
                    <a:pt x="664" y="226"/>
                  </a:lnTo>
                  <a:lnTo>
                    <a:pt x="660" y="228"/>
                  </a:lnTo>
                  <a:lnTo>
                    <a:pt x="658" y="228"/>
                  </a:lnTo>
                  <a:lnTo>
                    <a:pt x="658" y="226"/>
                  </a:lnTo>
                  <a:lnTo>
                    <a:pt x="651" y="231"/>
                  </a:lnTo>
                  <a:lnTo>
                    <a:pt x="651" y="228"/>
                  </a:lnTo>
                  <a:lnTo>
                    <a:pt x="648" y="226"/>
                  </a:lnTo>
                  <a:lnTo>
                    <a:pt x="646" y="226"/>
                  </a:lnTo>
                  <a:lnTo>
                    <a:pt x="646" y="228"/>
                  </a:lnTo>
                  <a:lnTo>
                    <a:pt x="639" y="228"/>
                  </a:lnTo>
                  <a:lnTo>
                    <a:pt x="632" y="224"/>
                  </a:lnTo>
                  <a:lnTo>
                    <a:pt x="626" y="224"/>
                  </a:lnTo>
                  <a:lnTo>
                    <a:pt x="619" y="221"/>
                  </a:lnTo>
                  <a:lnTo>
                    <a:pt x="614" y="221"/>
                  </a:lnTo>
                  <a:lnTo>
                    <a:pt x="614" y="217"/>
                  </a:lnTo>
                  <a:lnTo>
                    <a:pt x="607" y="212"/>
                  </a:lnTo>
                  <a:lnTo>
                    <a:pt x="605" y="214"/>
                  </a:lnTo>
                  <a:lnTo>
                    <a:pt x="603" y="212"/>
                  </a:lnTo>
                  <a:lnTo>
                    <a:pt x="600" y="207"/>
                  </a:lnTo>
                  <a:lnTo>
                    <a:pt x="598" y="205"/>
                  </a:lnTo>
                  <a:lnTo>
                    <a:pt x="596" y="203"/>
                  </a:lnTo>
                  <a:lnTo>
                    <a:pt x="600" y="203"/>
                  </a:lnTo>
                  <a:lnTo>
                    <a:pt x="605" y="203"/>
                  </a:lnTo>
                  <a:lnTo>
                    <a:pt x="605" y="198"/>
                  </a:lnTo>
                  <a:lnTo>
                    <a:pt x="607" y="196"/>
                  </a:lnTo>
                  <a:lnTo>
                    <a:pt x="607" y="194"/>
                  </a:lnTo>
                  <a:lnTo>
                    <a:pt x="610" y="194"/>
                  </a:lnTo>
                  <a:lnTo>
                    <a:pt x="614" y="196"/>
                  </a:lnTo>
                  <a:lnTo>
                    <a:pt x="616" y="194"/>
                  </a:lnTo>
                  <a:lnTo>
                    <a:pt x="616" y="191"/>
                  </a:lnTo>
                  <a:lnTo>
                    <a:pt x="621" y="194"/>
                  </a:lnTo>
                  <a:lnTo>
                    <a:pt x="630" y="196"/>
                  </a:lnTo>
                  <a:lnTo>
                    <a:pt x="635" y="191"/>
                  </a:lnTo>
                  <a:lnTo>
                    <a:pt x="635" y="187"/>
                  </a:lnTo>
                  <a:lnTo>
                    <a:pt x="637" y="182"/>
                  </a:lnTo>
                  <a:lnTo>
                    <a:pt x="635" y="177"/>
                  </a:lnTo>
                  <a:lnTo>
                    <a:pt x="635" y="173"/>
                  </a:lnTo>
                  <a:lnTo>
                    <a:pt x="632" y="171"/>
                  </a:lnTo>
                  <a:lnTo>
                    <a:pt x="630" y="166"/>
                  </a:lnTo>
                  <a:lnTo>
                    <a:pt x="628" y="164"/>
                  </a:lnTo>
                  <a:lnTo>
                    <a:pt x="626" y="161"/>
                  </a:lnTo>
                  <a:lnTo>
                    <a:pt x="621" y="157"/>
                  </a:lnTo>
                  <a:lnTo>
                    <a:pt x="619" y="157"/>
                  </a:lnTo>
                  <a:lnTo>
                    <a:pt x="619" y="159"/>
                  </a:lnTo>
                  <a:lnTo>
                    <a:pt x="616" y="159"/>
                  </a:lnTo>
                  <a:lnTo>
                    <a:pt x="614" y="157"/>
                  </a:lnTo>
                  <a:lnTo>
                    <a:pt x="610" y="152"/>
                  </a:lnTo>
                  <a:lnTo>
                    <a:pt x="610" y="154"/>
                  </a:lnTo>
                  <a:lnTo>
                    <a:pt x="614" y="159"/>
                  </a:lnTo>
                  <a:lnTo>
                    <a:pt x="612" y="161"/>
                  </a:lnTo>
                  <a:lnTo>
                    <a:pt x="614" y="164"/>
                  </a:lnTo>
                  <a:lnTo>
                    <a:pt x="612" y="166"/>
                  </a:lnTo>
                  <a:lnTo>
                    <a:pt x="610" y="164"/>
                  </a:lnTo>
                  <a:lnTo>
                    <a:pt x="610" y="159"/>
                  </a:lnTo>
                  <a:lnTo>
                    <a:pt x="607" y="159"/>
                  </a:lnTo>
                  <a:lnTo>
                    <a:pt x="600" y="154"/>
                  </a:lnTo>
                  <a:lnTo>
                    <a:pt x="598" y="152"/>
                  </a:lnTo>
                  <a:lnTo>
                    <a:pt x="598" y="154"/>
                  </a:lnTo>
                  <a:lnTo>
                    <a:pt x="593" y="152"/>
                  </a:lnTo>
                  <a:lnTo>
                    <a:pt x="593" y="150"/>
                  </a:lnTo>
                  <a:lnTo>
                    <a:pt x="589" y="147"/>
                  </a:lnTo>
                  <a:lnTo>
                    <a:pt x="587" y="147"/>
                  </a:lnTo>
                  <a:lnTo>
                    <a:pt x="582" y="141"/>
                  </a:lnTo>
                  <a:lnTo>
                    <a:pt x="575" y="138"/>
                  </a:lnTo>
                  <a:lnTo>
                    <a:pt x="575" y="134"/>
                  </a:lnTo>
                  <a:lnTo>
                    <a:pt x="557" y="124"/>
                  </a:lnTo>
                  <a:lnTo>
                    <a:pt x="552" y="117"/>
                  </a:lnTo>
                  <a:lnTo>
                    <a:pt x="552" y="111"/>
                  </a:lnTo>
                  <a:lnTo>
                    <a:pt x="550" y="101"/>
                  </a:lnTo>
                  <a:lnTo>
                    <a:pt x="550" y="97"/>
                  </a:lnTo>
                  <a:lnTo>
                    <a:pt x="545" y="97"/>
                  </a:lnTo>
                  <a:lnTo>
                    <a:pt x="541" y="94"/>
                  </a:lnTo>
                  <a:lnTo>
                    <a:pt x="538" y="94"/>
                  </a:lnTo>
                  <a:lnTo>
                    <a:pt x="534" y="90"/>
                  </a:lnTo>
                  <a:lnTo>
                    <a:pt x="532" y="90"/>
                  </a:lnTo>
                  <a:lnTo>
                    <a:pt x="527" y="87"/>
                  </a:lnTo>
                  <a:lnTo>
                    <a:pt x="522" y="90"/>
                  </a:lnTo>
                  <a:lnTo>
                    <a:pt x="518" y="94"/>
                  </a:lnTo>
                  <a:lnTo>
                    <a:pt x="516" y="101"/>
                  </a:lnTo>
                  <a:lnTo>
                    <a:pt x="511" y="101"/>
                  </a:lnTo>
                  <a:lnTo>
                    <a:pt x="506" y="106"/>
                  </a:lnTo>
                  <a:lnTo>
                    <a:pt x="504" y="106"/>
                  </a:lnTo>
                  <a:lnTo>
                    <a:pt x="500" y="104"/>
                  </a:lnTo>
                  <a:lnTo>
                    <a:pt x="495" y="104"/>
                  </a:lnTo>
                  <a:lnTo>
                    <a:pt x="493" y="101"/>
                  </a:lnTo>
                  <a:lnTo>
                    <a:pt x="495" y="97"/>
                  </a:lnTo>
                  <a:lnTo>
                    <a:pt x="497" y="94"/>
                  </a:lnTo>
                  <a:lnTo>
                    <a:pt x="500" y="94"/>
                  </a:lnTo>
                  <a:lnTo>
                    <a:pt x="502" y="92"/>
                  </a:lnTo>
                  <a:lnTo>
                    <a:pt x="506" y="90"/>
                  </a:lnTo>
                  <a:lnTo>
                    <a:pt x="506" y="87"/>
                  </a:lnTo>
                  <a:lnTo>
                    <a:pt x="506" y="85"/>
                  </a:lnTo>
                  <a:lnTo>
                    <a:pt x="502" y="87"/>
                  </a:lnTo>
                  <a:lnTo>
                    <a:pt x="502" y="85"/>
                  </a:lnTo>
                  <a:lnTo>
                    <a:pt x="502" y="83"/>
                  </a:lnTo>
                  <a:lnTo>
                    <a:pt x="504" y="80"/>
                  </a:lnTo>
                  <a:lnTo>
                    <a:pt x="504" y="78"/>
                  </a:lnTo>
                  <a:lnTo>
                    <a:pt x="509" y="74"/>
                  </a:lnTo>
                  <a:lnTo>
                    <a:pt x="509" y="71"/>
                  </a:lnTo>
                  <a:lnTo>
                    <a:pt x="509" y="67"/>
                  </a:lnTo>
                  <a:lnTo>
                    <a:pt x="504" y="67"/>
                  </a:lnTo>
                  <a:lnTo>
                    <a:pt x="504" y="71"/>
                  </a:lnTo>
                  <a:lnTo>
                    <a:pt x="495" y="76"/>
                  </a:lnTo>
                  <a:lnTo>
                    <a:pt x="493" y="74"/>
                  </a:lnTo>
                  <a:lnTo>
                    <a:pt x="495" y="83"/>
                  </a:lnTo>
                  <a:lnTo>
                    <a:pt x="493" y="85"/>
                  </a:lnTo>
                  <a:lnTo>
                    <a:pt x="493" y="83"/>
                  </a:lnTo>
                  <a:lnTo>
                    <a:pt x="486" y="80"/>
                  </a:lnTo>
                  <a:lnTo>
                    <a:pt x="484" y="85"/>
                  </a:lnTo>
                  <a:lnTo>
                    <a:pt x="486" y="85"/>
                  </a:lnTo>
                  <a:lnTo>
                    <a:pt x="484" y="90"/>
                  </a:lnTo>
                  <a:lnTo>
                    <a:pt x="481" y="90"/>
                  </a:lnTo>
                  <a:lnTo>
                    <a:pt x="477" y="92"/>
                  </a:lnTo>
                  <a:lnTo>
                    <a:pt x="477" y="94"/>
                  </a:lnTo>
                  <a:lnTo>
                    <a:pt x="481" y="94"/>
                  </a:lnTo>
                  <a:lnTo>
                    <a:pt x="484" y="97"/>
                  </a:lnTo>
                  <a:lnTo>
                    <a:pt x="477" y="101"/>
                  </a:lnTo>
                  <a:lnTo>
                    <a:pt x="474" y="94"/>
                  </a:lnTo>
                  <a:lnTo>
                    <a:pt x="470" y="92"/>
                  </a:lnTo>
                  <a:lnTo>
                    <a:pt x="467" y="87"/>
                  </a:lnTo>
                  <a:lnTo>
                    <a:pt x="467" y="69"/>
                  </a:lnTo>
                  <a:lnTo>
                    <a:pt x="472" y="62"/>
                  </a:lnTo>
                  <a:lnTo>
                    <a:pt x="472" y="50"/>
                  </a:lnTo>
                  <a:lnTo>
                    <a:pt x="474" y="46"/>
                  </a:lnTo>
                  <a:lnTo>
                    <a:pt x="472" y="30"/>
                  </a:lnTo>
                  <a:lnTo>
                    <a:pt x="472" y="25"/>
                  </a:lnTo>
                  <a:lnTo>
                    <a:pt x="467" y="27"/>
                  </a:lnTo>
                  <a:lnTo>
                    <a:pt x="463" y="32"/>
                  </a:lnTo>
                  <a:lnTo>
                    <a:pt x="465" y="34"/>
                  </a:lnTo>
                  <a:lnTo>
                    <a:pt x="463" y="37"/>
                  </a:lnTo>
                  <a:lnTo>
                    <a:pt x="465" y="41"/>
                  </a:lnTo>
                  <a:lnTo>
                    <a:pt x="465" y="48"/>
                  </a:lnTo>
                  <a:lnTo>
                    <a:pt x="461" y="46"/>
                  </a:lnTo>
                  <a:lnTo>
                    <a:pt x="458" y="44"/>
                  </a:lnTo>
                  <a:lnTo>
                    <a:pt x="458" y="46"/>
                  </a:lnTo>
                  <a:lnTo>
                    <a:pt x="456" y="50"/>
                  </a:lnTo>
                  <a:lnTo>
                    <a:pt x="454" y="48"/>
                  </a:lnTo>
                  <a:lnTo>
                    <a:pt x="449" y="50"/>
                  </a:lnTo>
                  <a:lnTo>
                    <a:pt x="451" y="53"/>
                  </a:lnTo>
                  <a:lnTo>
                    <a:pt x="449" y="53"/>
                  </a:lnTo>
                  <a:lnTo>
                    <a:pt x="440" y="57"/>
                  </a:lnTo>
                  <a:lnTo>
                    <a:pt x="433" y="64"/>
                  </a:lnTo>
                  <a:lnTo>
                    <a:pt x="431" y="62"/>
                  </a:lnTo>
                  <a:lnTo>
                    <a:pt x="431" y="57"/>
                  </a:lnTo>
                  <a:lnTo>
                    <a:pt x="435" y="55"/>
                  </a:lnTo>
                  <a:lnTo>
                    <a:pt x="438" y="53"/>
                  </a:lnTo>
                  <a:lnTo>
                    <a:pt x="433" y="53"/>
                  </a:lnTo>
                  <a:lnTo>
                    <a:pt x="431" y="55"/>
                  </a:lnTo>
                  <a:lnTo>
                    <a:pt x="424" y="55"/>
                  </a:lnTo>
                  <a:lnTo>
                    <a:pt x="419" y="57"/>
                  </a:lnTo>
                  <a:lnTo>
                    <a:pt x="413" y="57"/>
                  </a:lnTo>
                  <a:lnTo>
                    <a:pt x="401" y="67"/>
                  </a:lnTo>
                  <a:lnTo>
                    <a:pt x="394" y="67"/>
                  </a:lnTo>
                  <a:lnTo>
                    <a:pt x="390" y="74"/>
                  </a:lnTo>
                  <a:lnTo>
                    <a:pt x="390" y="71"/>
                  </a:lnTo>
                  <a:lnTo>
                    <a:pt x="394" y="64"/>
                  </a:lnTo>
                  <a:lnTo>
                    <a:pt x="392" y="62"/>
                  </a:lnTo>
                  <a:lnTo>
                    <a:pt x="387" y="67"/>
                  </a:lnTo>
                  <a:lnTo>
                    <a:pt x="385" y="64"/>
                  </a:lnTo>
                  <a:lnTo>
                    <a:pt x="383" y="67"/>
                  </a:lnTo>
                  <a:lnTo>
                    <a:pt x="380" y="67"/>
                  </a:lnTo>
                  <a:lnTo>
                    <a:pt x="378" y="64"/>
                  </a:lnTo>
                  <a:lnTo>
                    <a:pt x="374" y="67"/>
                  </a:lnTo>
                  <a:lnTo>
                    <a:pt x="374" y="69"/>
                  </a:lnTo>
                  <a:lnTo>
                    <a:pt x="364" y="76"/>
                  </a:lnTo>
                  <a:lnTo>
                    <a:pt x="360" y="76"/>
                  </a:lnTo>
                  <a:lnTo>
                    <a:pt x="353" y="78"/>
                  </a:lnTo>
                  <a:lnTo>
                    <a:pt x="348" y="83"/>
                  </a:lnTo>
                  <a:lnTo>
                    <a:pt x="348" y="85"/>
                  </a:lnTo>
                  <a:lnTo>
                    <a:pt x="346" y="85"/>
                  </a:lnTo>
                  <a:lnTo>
                    <a:pt x="344" y="87"/>
                  </a:lnTo>
                  <a:lnTo>
                    <a:pt x="339" y="85"/>
                  </a:lnTo>
                  <a:lnTo>
                    <a:pt x="339" y="87"/>
                  </a:lnTo>
                  <a:lnTo>
                    <a:pt x="344" y="92"/>
                  </a:lnTo>
                  <a:lnTo>
                    <a:pt x="339" y="90"/>
                  </a:lnTo>
                  <a:lnTo>
                    <a:pt x="337" y="85"/>
                  </a:lnTo>
                  <a:lnTo>
                    <a:pt x="337" y="80"/>
                  </a:lnTo>
                  <a:lnTo>
                    <a:pt x="341" y="80"/>
                  </a:lnTo>
                  <a:lnTo>
                    <a:pt x="344" y="78"/>
                  </a:lnTo>
                  <a:lnTo>
                    <a:pt x="346" y="74"/>
                  </a:lnTo>
                  <a:lnTo>
                    <a:pt x="348" y="76"/>
                  </a:lnTo>
                  <a:lnTo>
                    <a:pt x="353" y="74"/>
                  </a:lnTo>
                  <a:lnTo>
                    <a:pt x="353" y="71"/>
                  </a:lnTo>
                  <a:lnTo>
                    <a:pt x="358" y="69"/>
                  </a:lnTo>
                  <a:lnTo>
                    <a:pt x="358" y="69"/>
                  </a:lnTo>
                  <a:lnTo>
                    <a:pt x="367" y="67"/>
                  </a:lnTo>
                  <a:lnTo>
                    <a:pt x="371" y="62"/>
                  </a:lnTo>
                  <a:lnTo>
                    <a:pt x="376" y="60"/>
                  </a:lnTo>
                  <a:lnTo>
                    <a:pt x="383" y="60"/>
                  </a:lnTo>
                  <a:lnTo>
                    <a:pt x="383" y="60"/>
                  </a:lnTo>
                  <a:lnTo>
                    <a:pt x="390" y="60"/>
                  </a:lnTo>
                  <a:lnTo>
                    <a:pt x="396" y="55"/>
                  </a:lnTo>
                  <a:lnTo>
                    <a:pt x="396" y="60"/>
                  </a:lnTo>
                  <a:lnTo>
                    <a:pt x="399" y="60"/>
                  </a:lnTo>
                  <a:lnTo>
                    <a:pt x="401" y="57"/>
                  </a:lnTo>
                  <a:lnTo>
                    <a:pt x="406" y="57"/>
                  </a:lnTo>
                  <a:lnTo>
                    <a:pt x="410" y="55"/>
                  </a:lnTo>
                  <a:lnTo>
                    <a:pt x="413" y="53"/>
                  </a:lnTo>
                  <a:lnTo>
                    <a:pt x="422" y="50"/>
                  </a:lnTo>
                  <a:lnTo>
                    <a:pt x="429" y="48"/>
                  </a:lnTo>
                  <a:lnTo>
                    <a:pt x="431" y="44"/>
                  </a:lnTo>
                  <a:lnTo>
                    <a:pt x="433" y="44"/>
                  </a:lnTo>
                  <a:lnTo>
                    <a:pt x="433" y="41"/>
                  </a:lnTo>
                  <a:lnTo>
                    <a:pt x="433" y="39"/>
                  </a:lnTo>
                  <a:lnTo>
                    <a:pt x="433" y="37"/>
                  </a:lnTo>
                  <a:lnTo>
                    <a:pt x="429" y="34"/>
                  </a:lnTo>
                  <a:lnTo>
                    <a:pt x="429" y="37"/>
                  </a:lnTo>
                  <a:lnTo>
                    <a:pt x="429" y="39"/>
                  </a:lnTo>
                  <a:lnTo>
                    <a:pt x="424" y="39"/>
                  </a:lnTo>
                  <a:lnTo>
                    <a:pt x="424" y="37"/>
                  </a:lnTo>
                  <a:lnTo>
                    <a:pt x="422" y="37"/>
                  </a:lnTo>
                  <a:lnTo>
                    <a:pt x="419" y="37"/>
                  </a:lnTo>
                  <a:lnTo>
                    <a:pt x="415" y="37"/>
                  </a:lnTo>
                  <a:lnTo>
                    <a:pt x="410" y="39"/>
                  </a:lnTo>
                  <a:lnTo>
                    <a:pt x="408" y="44"/>
                  </a:lnTo>
                  <a:lnTo>
                    <a:pt x="406" y="44"/>
                  </a:lnTo>
                  <a:lnTo>
                    <a:pt x="403" y="41"/>
                  </a:lnTo>
                  <a:lnTo>
                    <a:pt x="401" y="41"/>
                  </a:lnTo>
                  <a:lnTo>
                    <a:pt x="399" y="44"/>
                  </a:lnTo>
                  <a:lnTo>
                    <a:pt x="387" y="46"/>
                  </a:lnTo>
                  <a:lnTo>
                    <a:pt x="376" y="48"/>
                  </a:lnTo>
                  <a:lnTo>
                    <a:pt x="376" y="46"/>
                  </a:lnTo>
                  <a:lnTo>
                    <a:pt x="371" y="46"/>
                  </a:lnTo>
                  <a:lnTo>
                    <a:pt x="374" y="48"/>
                  </a:lnTo>
                  <a:lnTo>
                    <a:pt x="371" y="48"/>
                  </a:lnTo>
                  <a:lnTo>
                    <a:pt x="367" y="48"/>
                  </a:lnTo>
                  <a:lnTo>
                    <a:pt x="364" y="48"/>
                  </a:lnTo>
                  <a:lnTo>
                    <a:pt x="362" y="53"/>
                  </a:lnTo>
                  <a:lnTo>
                    <a:pt x="358" y="57"/>
                  </a:lnTo>
                  <a:lnTo>
                    <a:pt x="355" y="57"/>
                  </a:lnTo>
                  <a:lnTo>
                    <a:pt x="351" y="57"/>
                  </a:lnTo>
                  <a:lnTo>
                    <a:pt x="351" y="57"/>
                  </a:lnTo>
                  <a:lnTo>
                    <a:pt x="346" y="57"/>
                  </a:lnTo>
                  <a:lnTo>
                    <a:pt x="344" y="57"/>
                  </a:lnTo>
                  <a:lnTo>
                    <a:pt x="339" y="57"/>
                  </a:lnTo>
                  <a:lnTo>
                    <a:pt x="339" y="62"/>
                  </a:lnTo>
                  <a:lnTo>
                    <a:pt x="335" y="62"/>
                  </a:lnTo>
                  <a:lnTo>
                    <a:pt x="332" y="64"/>
                  </a:lnTo>
                  <a:lnTo>
                    <a:pt x="325" y="69"/>
                  </a:lnTo>
                  <a:lnTo>
                    <a:pt x="319" y="69"/>
                  </a:lnTo>
                  <a:lnTo>
                    <a:pt x="316" y="74"/>
                  </a:lnTo>
                  <a:lnTo>
                    <a:pt x="316" y="80"/>
                  </a:lnTo>
                  <a:lnTo>
                    <a:pt x="316" y="92"/>
                  </a:lnTo>
                  <a:lnTo>
                    <a:pt x="316" y="97"/>
                  </a:lnTo>
                  <a:lnTo>
                    <a:pt x="314" y="97"/>
                  </a:lnTo>
                  <a:lnTo>
                    <a:pt x="312" y="99"/>
                  </a:lnTo>
                  <a:lnTo>
                    <a:pt x="303" y="106"/>
                  </a:lnTo>
                  <a:lnTo>
                    <a:pt x="305" y="101"/>
                  </a:lnTo>
                  <a:lnTo>
                    <a:pt x="309" y="97"/>
                  </a:lnTo>
                  <a:lnTo>
                    <a:pt x="309" y="94"/>
                  </a:lnTo>
                  <a:lnTo>
                    <a:pt x="307" y="92"/>
                  </a:lnTo>
                  <a:lnTo>
                    <a:pt x="307" y="90"/>
                  </a:lnTo>
                  <a:lnTo>
                    <a:pt x="303" y="85"/>
                  </a:lnTo>
                  <a:lnTo>
                    <a:pt x="300" y="83"/>
                  </a:lnTo>
                  <a:lnTo>
                    <a:pt x="298" y="80"/>
                  </a:lnTo>
                  <a:lnTo>
                    <a:pt x="296" y="80"/>
                  </a:lnTo>
                  <a:lnTo>
                    <a:pt x="296" y="74"/>
                  </a:lnTo>
                  <a:lnTo>
                    <a:pt x="291" y="69"/>
                  </a:lnTo>
                  <a:lnTo>
                    <a:pt x="291" y="69"/>
                  </a:lnTo>
                  <a:lnTo>
                    <a:pt x="289" y="67"/>
                  </a:lnTo>
                  <a:lnTo>
                    <a:pt x="289" y="64"/>
                  </a:lnTo>
                  <a:lnTo>
                    <a:pt x="284" y="62"/>
                  </a:lnTo>
                  <a:lnTo>
                    <a:pt x="284" y="64"/>
                  </a:lnTo>
                  <a:lnTo>
                    <a:pt x="280" y="60"/>
                  </a:lnTo>
                  <a:lnTo>
                    <a:pt x="273" y="53"/>
                  </a:lnTo>
                  <a:lnTo>
                    <a:pt x="273" y="48"/>
                  </a:lnTo>
                  <a:lnTo>
                    <a:pt x="273" y="41"/>
                  </a:lnTo>
                  <a:lnTo>
                    <a:pt x="270" y="41"/>
                  </a:lnTo>
                  <a:lnTo>
                    <a:pt x="268" y="44"/>
                  </a:lnTo>
                  <a:lnTo>
                    <a:pt x="268" y="41"/>
                  </a:lnTo>
                  <a:lnTo>
                    <a:pt x="266" y="37"/>
                  </a:lnTo>
                  <a:lnTo>
                    <a:pt x="268" y="32"/>
                  </a:lnTo>
                  <a:lnTo>
                    <a:pt x="268" y="32"/>
                  </a:lnTo>
                  <a:lnTo>
                    <a:pt x="268" y="30"/>
                  </a:lnTo>
                  <a:lnTo>
                    <a:pt x="264" y="25"/>
                  </a:lnTo>
                  <a:lnTo>
                    <a:pt x="264" y="20"/>
                  </a:lnTo>
                  <a:lnTo>
                    <a:pt x="259" y="18"/>
                  </a:lnTo>
                  <a:lnTo>
                    <a:pt x="259" y="18"/>
                  </a:lnTo>
                  <a:lnTo>
                    <a:pt x="257" y="16"/>
                  </a:lnTo>
                  <a:lnTo>
                    <a:pt x="252" y="11"/>
                  </a:lnTo>
                  <a:lnTo>
                    <a:pt x="250" y="11"/>
                  </a:lnTo>
                  <a:lnTo>
                    <a:pt x="238" y="4"/>
                  </a:lnTo>
                  <a:lnTo>
                    <a:pt x="236" y="4"/>
                  </a:lnTo>
                  <a:lnTo>
                    <a:pt x="234" y="0"/>
                  </a:lnTo>
                  <a:lnTo>
                    <a:pt x="0" y="431"/>
                  </a:lnTo>
                  <a:lnTo>
                    <a:pt x="14" y="431"/>
                  </a:lnTo>
                  <a:lnTo>
                    <a:pt x="19" y="434"/>
                  </a:lnTo>
                  <a:lnTo>
                    <a:pt x="25" y="429"/>
                  </a:lnTo>
                  <a:lnTo>
                    <a:pt x="37" y="429"/>
                  </a:lnTo>
                  <a:lnTo>
                    <a:pt x="32" y="438"/>
                  </a:lnTo>
                  <a:lnTo>
                    <a:pt x="32" y="443"/>
                  </a:lnTo>
                  <a:lnTo>
                    <a:pt x="37" y="454"/>
                  </a:lnTo>
                  <a:lnTo>
                    <a:pt x="44" y="478"/>
                  </a:lnTo>
                  <a:lnTo>
                    <a:pt x="44" y="482"/>
                  </a:lnTo>
                  <a:lnTo>
                    <a:pt x="41" y="489"/>
                  </a:lnTo>
                  <a:lnTo>
                    <a:pt x="41" y="491"/>
                  </a:lnTo>
                  <a:lnTo>
                    <a:pt x="41" y="491"/>
                  </a:lnTo>
                  <a:lnTo>
                    <a:pt x="51" y="489"/>
                  </a:lnTo>
                  <a:lnTo>
                    <a:pt x="57" y="489"/>
                  </a:lnTo>
                  <a:lnTo>
                    <a:pt x="62" y="487"/>
                  </a:lnTo>
                  <a:lnTo>
                    <a:pt x="67" y="478"/>
                  </a:lnTo>
                  <a:lnTo>
                    <a:pt x="71" y="473"/>
                  </a:lnTo>
                  <a:lnTo>
                    <a:pt x="78" y="471"/>
                  </a:lnTo>
                  <a:lnTo>
                    <a:pt x="80" y="471"/>
                  </a:lnTo>
                  <a:lnTo>
                    <a:pt x="87" y="468"/>
                  </a:lnTo>
                  <a:lnTo>
                    <a:pt x="94" y="468"/>
                  </a:lnTo>
                  <a:lnTo>
                    <a:pt x="99" y="471"/>
                  </a:lnTo>
                  <a:lnTo>
                    <a:pt x="99" y="475"/>
                  </a:lnTo>
                  <a:lnTo>
                    <a:pt x="99" y="478"/>
                  </a:lnTo>
                  <a:lnTo>
                    <a:pt x="96" y="484"/>
                  </a:lnTo>
                  <a:lnTo>
                    <a:pt x="96" y="487"/>
                  </a:lnTo>
                  <a:lnTo>
                    <a:pt x="99" y="498"/>
                  </a:lnTo>
                  <a:lnTo>
                    <a:pt x="99" y="501"/>
                  </a:lnTo>
                  <a:lnTo>
                    <a:pt x="101" y="510"/>
                  </a:lnTo>
                  <a:lnTo>
                    <a:pt x="106" y="514"/>
                  </a:lnTo>
                  <a:lnTo>
                    <a:pt x="106" y="521"/>
                  </a:lnTo>
                  <a:lnTo>
                    <a:pt x="108" y="524"/>
                  </a:lnTo>
                  <a:lnTo>
                    <a:pt x="108" y="528"/>
                  </a:lnTo>
                  <a:lnTo>
                    <a:pt x="106" y="533"/>
                  </a:lnTo>
                  <a:lnTo>
                    <a:pt x="106" y="535"/>
                  </a:lnTo>
                  <a:lnTo>
                    <a:pt x="108" y="540"/>
                  </a:lnTo>
                  <a:lnTo>
                    <a:pt x="106" y="551"/>
                  </a:lnTo>
                  <a:lnTo>
                    <a:pt x="106" y="565"/>
                  </a:lnTo>
                  <a:lnTo>
                    <a:pt x="106" y="581"/>
                  </a:lnTo>
                  <a:lnTo>
                    <a:pt x="103" y="584"/>
                  </a:lnTo>
                  <a:lnTo>
                    <a:pt x="103" y="586"/>
                  </a:lnTo>
                  <a:lnTo>
                    <a:pt x="106" y="586"/>
                  </a:lnTo>
                  <a:lnTo>
                    <a:pt x="108" y="586"/>
                  </a:lnTo>
                  <a:lnTo>
                    <a:pt x="108" y="588"/>
                  </a:lnTo>
                  <a:lnTo>
                    <a:pt x="108" y="588"/>
                  </a:lnTo>
                  <a:lnTo>
                    <a:pt x="106" y="591"/>
                  </a:lnTo>
                  <a:lnTo>
                    <a:pt x="106" y="593"/>
                  </a:lnTo>
                  <a:lnTo>
                    <a:pt x="108" y="595"/>
                  </a:lnTo>
                  <a:lnTo>
                    <a:pt x="108" y="598"/>
                  </a:lnTo>
                  <a:lnTo>
                    <a:pt x="106" y="600"/>
                  </a:lnTo>
                  <a:lnTo>
                    <a:pt x="106" y="602"/>
                  </a:lnTo>
                  <a:lnTo>
                    <a:pt x="110" y="602"/>
                  </a:lnTo>
                  <a:lnTo>
                    <a:pt x="112" y="602"/>
                  </a:lnTo>
                  <a:lnTo>
                    <a:pt x="117" y="607"/>
                  </a:lnTo>
                  <a:lnTo>
                    <a:pt x="117" y="611"/>
                  </a:lnTo>
                  <a:lnTo>
                    <a:pt x="119" y="611"/>
                  </a:lnTo>
                  <a:lnTo>
                    <a:pt x="124" y="616"/>
                  </a:lnTo>
                  <a:lnTo>
                    <a:pt x="126" y="618"/>
                  </a:lnTo>
                  <a:lnTo>
                    <a:pt x="126" y="623"/>
                  </a:lnTo>
                  <a:lnTo>
                    <a:pt x="128" y="625"/>
                  </a:lnTo>
                  <a:lnTo>
                    <a:pt x="128" y="628"/>
                  </a:lnTo>
                  <a:lnTo>
                    <a:pt x="128" y="628"/>
                  </a:lnTo>
                  <a:lnTo>
                    <a:pt x="128" y="630"/>
                  </a:lnTo>
                  <a:lnTo>
                    <a:pt x="128" y="630"/>
                  </a:lnTo>
                  <a:lnTo>
                    <a:pt x="128" y="634"/>
                  </a:lnTo>
                  <a:lnTo>
                    <a:pt x="126" y="634"/>
                  </a:lnTo>
                  <a:lnTo>
                    <a:pt x="128" y="637"/>
                  </a:lnTo>
                  <a:lnTo>
                    <a:pt x="126" y="639"/>
                  </a:lnTo>
                  <a:lnTo>
                    <a:pt x="122" y="651"/>
                  </a:lnTo>
                  <a:lnTo>
                    <a:pt x="119" y="658"/>
                  </a:lnTo>
                  <a:lnTo>
                    <a:pt x="117" y="662"/>
                  </a:lnTo>
                  <a:lnTo>
                    <a:pt x="115" y="664"/>
                  </a:lnTo>
                  <a:lnTo>
                    <a:pt x="117" y="664"/>
                  </a:lnTo>
                  <a:lnTo>
                    <a:pt x="124" y="658"/>
                  </a:lnTo>
                  <a:lnTo>
                    <a:pt x="124" y="653"/>
                  </a:lnTo>
                  <a:lnTo>
                    <a:pt x="128" y="648"/>
                  </a:lnTo>
                  <a:lnTo>
                    <a:pt x="131" y="651"/>
                  </a:lnTo>
                  <a:lnTo>
                    <a:pt x="133" y="651"/>
                  </a:lnTo>
                  <a:lnTo>
                    <a:pt x="133" y="653"/>
                  </a:lnTo>
                  <a:lnTo>
                    <a:pt x="126" y="658"/>
                  </a:lnTo>
                  <a:lnTo>
                    <a:pt x="124" y="660"/>
                  </a:lnTo>
                  <a:lnTo>
                    <a:pt x="119" y="667"/>
                  </a:lnTo>
                  <a:lnTo>
                    <a:pt x="119" y="669"/>
                  </a:lnTo>
                  <a:lnTo>
                    <a:pt x="122" y="669"/>
                  </a:lnTo>
                  <a:lnTo>
                    <a:pt x="119" y="669"/>
                  </a:lnTo>
                  <a:lnTo>
                    <a:pt x="115" y="669"/>
                  </a:lnTo>
                  <a:lnTo>
                    <a:pt x="112" y="669"/>
                  </a:lnTo>
                  <a:lnTo>
                    <a:pt x="110" y="676"/>
                  </a:lnTo>
                  <a:lnTo>
                    <a:pt x="106" y="678"/>
                  </a:lnTo>
                  <a:lnTo>
                    <a:pt x="108" y="683"/>
                  </a:lnTo>
                  <a:lnTo>
                    <a:pt x="106" y="683"/>
                  </a:lnTo>
                  <a:lnTo>
                    <a:pt x="103" y="681"/>
                  </a:lnTo>
                  <a:lnTo>
                    <a:pt x="101" y="683"/>
                  </a:lnTo>
                  <a:lnTo>
                    <a:pt x="101" y="688"/>
                  </a:lnTo>
                  <a:lnTo>
                    <a:pt x="103" y="688"/>
                  </a:lnTo>
                  <a:lnTo>
                    <a:pt x="106" y="692"/>
                  </a:lnTo>
                  <a:lnTo>
                    <a:pt x="103" y="697"/>
                  </a:lnTo>
                  <a:lnTo>
                    <a:pt x="103" y="708"/>
                  </a:lnTo>
                  <a:lnTo>
                    <a:pt x="103" y="715"/>
                  </a:lnTo>
                  <a:lnTo>
                    <a:pt x="108" y="720"/>
                  </a:lnTo>
                  <a:lnTo>
                    <a:pt x="110" y="720"/>
                  </a:lnTo>
                  <a:lnTo>
                    <a:pt x="110" y="718"/>
                  </a:lnTo>
                  <a:lnTo>
                    <a:pt x="112" y="715"/>
                  </a:lnTo>
                  <a:lnTo>
                    <a:pt x="119" y="713"/>
                  </a:lnTo>
                  <a:lnTo>
                    <a:pt x="122" y="711"/>
                  </a:lnTo>
                  <a:lnTo>
                    <a:pt x="126" y="706"/>
                  </a:lnTo>
                  <a:lnTo>
                    <a:pt x="128" y="706"/>
                  </a:lnTo>
                  <a:lnTo>
                    <a:pt x="128" y="708"/>
                  </a:lnTo>
                  <a:lnTo>
                    <a:pt x="126" y="713"/>
                  </a:lnTo>
                  <a:lnTo>
                    <a:pt x="124" y="713"/>
                  </a:lnTo>
                  <a:lnTo>
                    <a:pt x="122" y="718"/>
                  </a:lnTo>
                  <a:lnTo>
                    <a:pt x="122" y="720"/>
                  </a:lnTo>
                  <a:lnTo>
                    <a:pt x="126" y="722"/>
                  </a:lnTo>
                  <a:lnTo>
                    <a:pt x="128" y="725"/>
                  </a:lnTo>
                  <a:lnTo>
                    <a:pt x="131" y="725"/>
                  </a:lnTo>
                  <a:lnTo>
                    <a:pt x="135" y="727"/>
                  </a:lnTo>
                  <a:lnTo>
                    <a:pt x="135" y="729"/>
                  </a:lnTo>
                  <a:lnTo>
                    <a:pt x="133" y="727"/>
                  </a:lnTo>
                  <a:lnTo>
                    <a:pt x="126" y="727"/>
                  </a:lnTo>
                  <a:lnTo>
                    <a:pt x="124" y="725"/>
                  </a:lnTo>
                  <a:lnTo>
                    <a:pt x="117" y="725"/>
                  </a:lnTo>
                  <a:lnTo>
                    <a:pt x="117" y="727"/>
                  </a:lnTo>
                  <a:lnTo>
                    <a:pt x="117" y="731"/>
                  </a:lnTo>
                  <a:lnTo>
                    <a:pt x="119" y="734"/>
                  </a:lnTo>
                  <a:lnTo>
                    <a:pt x="119" y="743"/>
                  </a:lnTo>
                  <a:lnTo>
                    <a:pt x="122" y="745"/>
                  </a:lnTo>
                  <a:lnTo>
                    <a:pt x="124" y="745"/>
                  </a:lnTo>
                  <a:lnTo>
                    <a:pt x="126" y="743"/>
                  </a:lnTo>
                  <a:lnTo>
                    <a:pt x="128" y="745"/>
                  </a:lnTo>
                  <a:lnTo>
                    <a:pt x="126" y="748"/>
                  </a:lnTo>
                  <a:lnTo>
                    <a:pt x="124" y="748"/>
                  </a:lnTo>
                  <a:lnTo>
                    <a:pt x="126" y="750"/>
                  </a:lnTo>
                  <a:lnTo>
                    <a:pt x="126" y="752"/>
                  </a:lnTo>
                  <a:lnTo>
                    <a:pt x="126" y="755"/>
                  </a:lnTo>
                  <a:lnTo>
                    <a:pt x="122" y="752"/>
                  </a:lnTo>
                  <a:lnTo>
                    <a:pt x="119" y="755"/>
                  </a:lnTo>
                  <a:lnTo>
                    <a:pt x="115" y="759"/>
                  </a:lnTo>
                  <a:lnTo>
                    <a:pt x="112" y="759"/>
                  </a:lnTo>
                  <a:lnTo>
                    <a:pt x="115" y="761"/>
                  </a:lnTo>
                  <a:lnTo>
                    <a:pt x="122" y="759"/>
                  </a:lnTo>
                  <a:lnTo>
                    <a:pt x="124" y="761"/>
                  </a:lnTo>
                  <a:lnTo>
                    <a:pt x="122" y="761"/>
                  </a:lnTo>
                  <a:lnTo>
                    <a:pt x="119" y="764"/>
                  </a:lnTo>
                  <a:lnTo>
                    <a:pt x="124" y="766"/>
                  </a:lnTo>
                  <a:lnTo>
                    <a:pt x="128" y="764"/>
                  </a:lnTo>
                  <a:lnTo>
                    <a:pt x="133" y="761"/>
                  </a:lnTo>
                  <a:lnTo>
                    <a:pt x="138" y="755"/>
                  </a:lnTo>
                  <a:lnTo>
                    <a:pt x="142" y="755"/>
                  </a:lnTo>
                  <a:lnTo>
                    <a:pt x="144" y="752"/>
                  </a:lnTo>
                  <a:lnTo>
                    <a:pt x="147" y="748"/>
                  </a:lnTo>
                  <a:lnTo>
                    <a:pt x="147" y="748"/>
                  </a:lnTo>
                  <a:lnTo>
                    <a:pt x="149" y="750"/>
                  </a:lnTo>
                  <a:lnTo>
                    <a:pt x="144" y="757"/>
                  </a:lnTo>
                  <a:lnTo>
                    <a:pt x="142" y="759"/>
                  </a:lnTo>
                  <a:lnTo>
                    <a:pt x="138" y="761"/>
                  </a:lnTo>
                  <a:lnTo>
                    <a:pt x="135" y="764"/>
                  </a:lnTo>
                  <a:lnTo>
                    <a:pt x="138" y="766"/>
                  </a:lnTo>
                  <a:lnTo>
                    <a:pt x="142" y="764"/>
                  </a:lnTo>
                  <a:lnTo>
                    <a:pt x="147" y="764"/>
                  </a:lnTo>
                  <a:lnTo>
                    <a:pt x="149" y="766"/>
                  </a:lnTo>
                  <a:lnTo>
                    <a:pt x="144" y="766"/>
                  </a:lnTo>
                  <a:lnTo>
                    <a:pt x="142" y="768"/>
                  </a:lnTo>
                  <a:lnTo>
                    <a:pt x="142" y="773"/>
                  </a:lnTo>
                  <a:lnTo>
                    <a:pt x="142" y="778"/>
                  </a:lnTo>
                  <a:lnTo>
                    <a:pt x="142" y="780"/>
                  </a:lnTo>
                  <a:lnTo>
                    <a:pt x="140" y="775"/>
                  </a:lnTo>
                  <a:lnTo>
                    <a:pt x="138" y="771"/>
                  </a:lnTo>
                  <a:lnTo>
                    <a:pt x="138" y="768"/>
                  </a:lnTo>
                  <a:lnTo>
                    <a:pt x="135" y="768"/>
                  </a:lnTo>
                  <a:lnTo>
                    <a:pt x="124" y="775"/>
                  </a:lnTo>
                  <a:lnTo>
                    <a:pt x="124" y="780"/>
                  </a:lnTo>
                  <a:lnTo>
                    <a:pt x="117" y="782"/>
                  </a:lnTo>
                  <a:lnTo>
                    <a:pt x="117" y="785"/>
                  </a:lnTo>
                  <a:lnTo>
                    <a:pt x="117" y="787"/>
                  </a:lnTo>
                  <a:lnTo>
                    <a:pt x="117" y="791"/>
                  </a:lnTo>
                  <a:lnTo>
                    <a:pt x="117" y="791"/>
                  </a:lnTo>
                  <a:lnTo>
                    <a:pt x="119" y="789"/>
                  </a:lnTo>
                  <a:lnTo>
                    <a:pt x="124" y="789"/>
                  </a:lnTo>
                  <a:lnTo>
                    <a:pt x="126" y="785"/>
                  </a:lnTo>
                  <a:lnTo>
                    <a:pt x="128" y="785"/>
                  </a:lnTo>
                  <a:lnTo>
                    <a:pt x="131" y="787"/>
                  </a:lnTo>
                  <a:lnTo>
                    <a:pt x="135" y="789"/>
                  </a:lnTo>
                  <a:lnTo>
                    <a:pt x="135" y="789"/>
                  </a:lnTo>
                  <a:lnTo>
                    <a:pt x="131" y="789"/>
                  </a:lnTo>
                  <a:lnTo>
                    <a:pt x="126" y="789"/>
                  </a:lnTo>
                  <a:lnTo>
                    <a:pt x="124" y="791"/>
                  </a:lnTo>
                  <a:lnTo>
                    <a:pt x="124" y="794"/>
                  </a:lnTo>
                  <a:lnTo>
                    <a:pt x="124" y="796"/>
                  </a:lnTo>
                  <a:lnTo>
                    <a:pt x="122" y="796"/>
                  </a:lnTo>
                  <a:lnTo>
                    <a:pt x="119" y="794"/>
                  </a:lnTo>
                  <a:lnTo>
                    <a:pt x="115" y="796"/>
                  </a:lnTo>
                  <a:lnTo>
                    <a:pt x="115" y="798"/>
                  </a:lnTo>
                  <a:lnTo>
                    <a:pt x="119" y="798"/>
                  </a:lnTo>
                  <a:lnTo>
                    <a:pt x="122" y="798"/>
                  </a:lnTo>
                  <a:lnTo>
                    <a:pt x="126" y="798"/>
                  </a:lnTo>
                  <a:lnTo>
                    <a:pt x="124" y="801"/>
                  </a:lnTo>
                  <a:lnTo>
                    <a:pt x="119" y="801"/>
                  </a:lnTo>
                  <a:lnTo>
                    <a:pt x="117" y="801"/>
                  </a:lnTo>
                  <a:lnTo>
                    <a:pt x="112" y="801"/>
                  </a:lnTo>
                  <a:lnTo>
                    <a:pt x="112" y="803"/>
                  </a:lnTo>
                  <a:lnTo>
                    <a:pt x="115" y="805"/>
                  </a:lnTo>
                  <a:lnTo>
                    <a:pt x="117" y="805"/>
                  </a:lnTo>
                  <a:lnTo>
                    <a:pt x="122" y="805"/>
                  </a:lnTo>
                  <a:lnTo>
                    <a:pt x="124" y="805"/>
                  </a:lnTo>
                  <a:lnTo>
                    <a:pt x="128" y="805"/>
                  </a:lnTo>
                  <a:lnTo>
                    <a:pt x="128" y="808"/>
                  </a:lnTo>
                  <a:lnTo>
                    <a:pt x="124" y="808"/>
                  </a:lnTo>
                  <a:lnTo>
                    <a:pt x="122" y="808"/>
                  </a:lnTo>
                  <a:lnTo>
                    <a:pt x="119" y="810"/>
                  </a:lnTo>
                  <a:lnTo>
                    <a:pt x="122" y="810"/>
                  </a:lnTo>
                  <a:lnTo>
                    <a:pt x="126" y="810"/>
                  </a:lnTo>
                  <a:lnTo>
                    <a:pt x="128" y="810"/>
                  </a:lnTo>
                  <a:lnTo>
                    <a:pt x="128" y="812"/>
                  </a:lnTo>
                  <a:lnTo>
                    <a:pt x="124" y="812"/>
                  </a:lnTo>
                  <a:lnTo>
                    <a:pt x="119" y="812"/>
                  </a:lnTo>
                  <a:lnTo>
                    <a:pt x="117" y="810"/>
                  </a:lnTo>
                  <a:lnTo>
                    <a:pt x="115" y="810"/>
                  </a:lnTo>
                  <a:lnTo>
                    <a:pt x="117" y="815"/>
                  </a:lnTo>
                  <a:lnTo>
                    <a:pt x="122" y="819"/>
                  </a:lnTo>
                  <a:lnTo>
                    <a:pt x="124" y="815"/>
                  </a:lnTo>
                  <a:lnTo>
                    <a:pt x="126" y="815"/>
                  </a:lnTo>
                  <a:lnTo>
                    <a:pt x="128" y="817"/>
                  </a:lnTo>
                  <a:lnTo>
                    <a:pt x="133" y="815"/>
                  </a:lnTo>
                  <a:lnTo>
                    <a:pt x="135" y="817"/>
                  </a:lnTo>
                  <a:lnTo>
                    <a:pt x="133" y="819"/>
                  </a:lnTo>
                  <a:lnTo>
                    <a:pt x="133" y="819"/>
                  </a:lnTo>
                  <a:lnTo>
                    <a:pt x="135" y="819"/>
                  </a:lnTo>
                  <a:lnTo>
                    <a:pt x="138" y="824"/>
                  </a:lnTo>
                  <a:lnTo>
                    <a:pt x="142" y="824"/>
                  </a:lnTo>
                  <a:lnTo>
                    <a:pt x="144" y="824"/>
                  </a:lnTo>
                  <a:lnTo>
                    <a:pt x="147" y="819"/>
                  </a:lnTo>
                  <a:lnTo>
                    <a:pt x="151" y="817"/>
                  </a:lnTo>
                  <a:lnTo>
                    <a:pt x="151" y="812"/>
                  </a:lnTo>
                  <a:lnTo>
                    <a:pt x="151" y="817"/>
                  </a:lnTo>
                  <a:lnTo>
                    <a:pt x="149" y="821"/>
                  </a:lnTo>
                  <a:lnTo>
                    <a:pt x="144" y="826"/>
                  </a:lnTo>
                  <a:lnTo>
                    <a:pt x="140" y="826"/>
                  </a:lnTo>
                  <a:lnTo>
                    <a:pt x="138" y="826"/>
                  </a:lnTo>
                  <a:lnTo>
                    <a:pt x="133" y="831"/>
                  </a:lnTo>
                  <a:lnTo>
                    <a:pt x="133" y="831"/>
                  </a:lnTo>
                  <a:lnTo>
                    <a:pt x="138" y="833"/>
                  </a:lnTo>
                  <a:lnTo>
                    <a:pt x="138" y="831"/>
                  </a:lnTo>
                  <a:lnTo>
                    <a:pt x="140" y="831"/>
                  </a:lnTo>
                  <a:lnTo>
                    <a:pt x="142" y="833"/>
                  </a:lnTo>
                  <a:lnTo>
                    <a:pt x="142" y="833"/>
                  </a:lnTo>
                  <a:lnTo>
                    <a:pt x="144" y="831"/>
                  </a:lnTo>
                  <a:lnTo>
                    <a:pt x="149" y="828"/>
                  </a:lnTo>
                  <a:lnTo>
                    <a:pt x="149" y="831"/>
                  </a:lnTo>
                  <a:lnTo>
                    <a:pt x="147" y="831"/>
                  </a:lnTo>
                  <a:lnTo>
                    <a:pt x="147" y="833"/>
                  </a:lnTo>
                  <a:lnTo>
                    <a:pt x="149" y="835"/>
                  </a:lnTo>
                  <a:lnTo>
                    <a:pt x="151" y="835"/>
                  </a:lnTo>
                  <a:lnTo>
                    <a:pt x="154" y="835"/>
                  </a:lnTo>
                  <a:lnTo>
                    <a:pt x="158" y="828"/>
                  </a:lnTo>
                  <a:lnTo>
                    <a:pt x="158" y="821"/>
                  </a:lnTo>
                  <a:lnTo>
                    <a:pt x="161" y="819"/>
                  </a:lnTo>
                  <a:lnTo>
                    <a:pt x="163" y="819"/>
                  </a:lnTo>
                  <a:lnTo>
                    <a:pt x="163" y="821"/>
                  </a:lnTo>
                  <a:lnTo>
                    <a:pt x="161" y="824"/>
                  </a:lnTo>
                  <a:lnTo>
                    <a:pt x="161" y="828"/>
                  </a:lnTo>
                  <a:lnTo>
                    <a:pt x="158" y="833"/>
                  </a:lnTo>
                  <a:lnTo>
                    <a:pt x="156" y="838"/>
                  </a:lnTo>
                  <a:lnTo>
                    <a:pt x="156" y="838"/>
                  </a:lnTo>
                  <a:lnTo>
                    <a:pt x="161" y="838"/>
                  </a:lnTo>
                  <a:lnTo>
                    <a:pt x="165" y="838"/>
                  </a:lnTo>
                  <a:lnTo>
                    <a:pt x="165" y="838"/>
                  </a:lnTo>
                  <a:lnTo>
                    <a:pt x="163" y="842"/>
                  </a:lnTo>
                  <a:lnTo>
                    <a:pt x="161" y="847"/>
                  </a:lnTo>
                  <a:lnTo>
                    <a:pt x="156" y="849"/>
                  </a:lnTo>
                  <a:lnTo>
                    <a:pt x="156" y="851"/>
                  </a:lnTo>
                  <a:lnTo>
                    <a:pt x="158" y="856"/>
                  </a:lnTo>
                  <a:lnTo>
                    <a:pt x="163" y="858"/>
                  </a:lnTo>
                  <a:lnTo>
                    <a:pt x="165" y="856"/>
                  </a:lnTo>
                  <a:lnTo>
                    <a:pt x="167" y="856"/>
                  </a:lnTo>
                  <a:lnTo>
                    <a:pt x="170" y="861"/>
                  </a:lnTo>
                  <a:lnTo>
                    <a:pt x="170" y="863"/>
                  </a:lnTo>
                  <a:lnTo>
                    <a:pt x="170" y="865"/>
                  </a:lnTo>
                  <a:lnTo>
                    <a:pt x="170" y="865"/>
                  </a:lnTo>
                  <a:lnTo>
                    <a:pt x="167" y="863"/>
                  </a:lnTo>
                  <a:lnTo>
                    <a:pt x="165" y="863"/>
                  </a:lnTo>
                  <a:lnTo>
                    <a:pt x="165" y="865"/>
                  </a:lnTo>
                  <a:lnTo>
                    <a:pt x="167" y="872"/>
                  </a:lnTo>
                  <a:lnTo>
                    <a:pt x="174" y="868"/>
                  </a:lnTo>
                  <a:lnTo>
                    <a:pt x="179" y="868"/>
                  </a:lnTo>
                  <a:lnTo>
                    <a:pt x="181" y="865"/>
                  </a:lnTo>
                  <a:lnTo>
                    <a:pt x="179" y="870"/>
                  </a:lnTo>
                  <a:lnTo>
                    <a:pt x="177" y="877"/>
                  </a:lnTo>
                  <a:lnTo>
                    <a:pt x="177" y="884"/>
                  </a:lnTo>
                  <a:lnTo>
                    <a:pt x="179" y="886"/>
                  </a:lnTo>
                  <a:lnTo>
                    <a:pt x="179" y="886"/>
                  </a:lnTo>
                  <a:lnTo>
                    <a:pt x="703" y="939"/>
                  </a:lnTo>
                  <a:lnTo>
                    <a:pt x="708" y="9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1" name="Freeform 263">
              <a:extLst>
                <a:ext uri="{FF2B5EF4-FFF2-40B4-BE49-F238E27FC236}">
                  <a16:creationId xmlns:a16="http://schemas.microsoft.com/office/drawing/2014/main" id="{1D658D5E-7748-480F-A0AE-E5753D83F37D}"/>
                </a:ext>
              </a:extLst>
            </p:cNvPr>
            <p:cNvSpPr>
              <a:spLocks/>
            </p:cNvSpPr>
            <p:nvPr/>
          </p:nvSpPr>
          <p:spPr bwMode="auto">
            <a:xfrm>
              <a:off x="8718550" y="1874838"/>
              <a:ext cx="11113" cy="11113"/>
            </a:xfrm>
            <a:custGeom>
              <a:avLst/>
              <a:gdLst>
                <a:gd name="T0" fmla="*/ 0 w 7"/>
                <a:gd name="T1" fmla="*/ 3 h 7"/>
                <a:gd name="T2" fmla="*/ 0 w 7"/>
                <a:gd name="T3" fmla="*/ 5 h 7"/>
                <a:gd name="T4" fmla="*/ 3 w 7"/>
                <a:gd name="T5" fmla="*/ 7 h 7"/>
                <a:gd name="T6" fmla="*/ 5 w 7"/>
                <a:gd name="T7" fmla="*/ 5 h 7"/>
                <a:gd name="T8" fmla="*/ 7 w 7"/>
                <a:gd name="T9" fmla="*/ 0 h 7"/>
                <a:gd name="T10" fmla="*/ 3 w 7"/>
                <a:gd name="T11" fmla="*/ 0 h 7"/>
                <a:gd name="T12" fmla="*/ 0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3"/>
                  </a:moveTo>
                  <a:lnTo>
                    <a:pt x="0" y="5"/>
                  </a:lnTo>
                  <a:lnTo>
                    <a:pt x="3" y="7"/>
                  </a:lnTo>
                  <a:lnTo>
                    <a:pt x="5" y="5"/>
                  </a:lnTo>
                  <a:lnTo>
                    <a:pt x="7" y="0"/>
                  </a:lnTo>
                  <a:lnTo>
                    <a:pt x="3"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2" name="Freeform 264">
              <a:extLst>
                <a:ext uri="{FF2B5EF4-FFF2-40B4-BE49-F238E27FC236}">
                  <a16:creationId xmlns:a16="http://schemas.microsoft.com/office/drawing/2014/main" id="{F2715DCB-6272-4971-A44C-BFBD8BC17E0E}"/>
                </a:ext>
              </a:extLst>
            </p:cNvPr>
            <p:cNvSpPr>
              <a:spLocks/>
            </p:cNvSpPr>
            <p:nvPr/>
          </p:nvSpPr>
          <p:spPr bwMode="auto">
            <a:xfrm>
              <a:off x="8759825" y="1731963"/>
              <a:ext cx="14288" cy="11113"/>
            </a:xfrm>
            <a:custGeom>
              <a:avLst/>
              <a:gdLst>
                <a:gd name="T0" fmla="*/ 4 w 9"/>
                <a:gd name="T1" fmla="*/ 5 h 7"/>
                <a:gd name="T2" fmla="*/ 9 w 9"/>
                <a:gd name="T3" fmla="*/ 5 h 7"/>
                <a:gd name="T4" fmla="*/ 9 w 9"/>
                <a:gd name="T5" fmla="*/ 3 h 7"/>
                <a:gd name="T6" fmla="*/ 6 w 9"/>
                <a:gd name="T7" fmla="*/ 0 h 7"/>
                <a:gd name="T8" fmla="*/ 2 w 9"/>
                <a:gd name="T9" fmla="*/ 3 h 7"/>
                <a:gd name="T10" fmla="*/ 0 w 9"/>
                <a:gd name="T11" fmla="*/ 5 h 7"/>
                <a:gd name="T12" fmla="*/ 2 w 9"/>
                <a:gd name="T13" fmla="*/ 7 h 7"/>
                <a:gd name="T14" fmla="*/ 4 w 9"/>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4" y="5"/>
                  </a:moveTo>
                  <a:lnTo>
                    <a:pt x="9" y="5"/>
                  </a:lnTo>
                  <a:lnTo>
                    <a:pt x="9" y="3"/>
                  </a:lnTo>
                  <a:lnTo>
                    <a:pt x="6" y="0"/>
                  </a:lnTo>
                  <a:lnTo>
                    <a:pt x="2" y="3"/>
                  </a:lnTo>
                  <a:lnTo>
                    <a:pt x="0" y="5"/>
                  </a:lnTo>
                  <a:lnTo>
                    <a:pt x="2" y="7"/>
                  </a:ln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3" name="Rectangle 265">
              <a:extLst>
                <a:ext uri="{FF2B5EF4-FFF2-40B4-BE49-F238E27FC236}">
                  <a16:creationId xmlns:a16="http://schemas.microsoft.com/office/drawing/2014/main" id="{FA746D2B-F624-42F6-9000-106B31973665}"/>
                </a:ext>
              </a:extLst>
            </p:cNvPr>
            <p:cNvSpPr>
              <a:spLocks noChangeArrowheads="1"/>
            </p:cNvSpPr>
            <p:nvPr/>
          </p:nvSpPr>
          <p:spPr bwMode="auto">
            <a:xfrm>
              <a:off x="8729663" y="1846263"/>
              <a:ext cx="4763"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304" name="Freeform 266">
              <a:extLst>
                <a:ext uri="{FF2B5EF4-FFF2-40B4-BE49-F238E27FC236}">
                  <a16:creationId xmlns:a16="http://schemas.microsoft.com/office/drawing/2014/main" id="{7E1F67E4-821F-4481-BF7F-8C417BAE814F}"/>
                </a:ext>
              </a:extLst>
            </p:cNvPr>
            <p:cNvSpPr>
              <a:spLocks/>
            </p:cNvSpPr>
            <p:nvPr/>
          </p:nvSpPr>
          <p:spPr bwMode="auto">
            <a:xfrm>
              <a:off x="8723313" y="1852613"/>
              <a:ext cx="11113" cy="19050"/>
            </a:xfrm>
            <a:custGeom>
              <a:avLst/>
              <a:gdLst>
                <a:gd name="T0" fmla="*/ 7 w 7"/>
                <a:gd name="T1" fmla="*/ 7 h 12"/>
                <a:gd name="T2" fmla="*/ 7 w 7"/>
                <a:gd name="T3" fmla="*/ 5 h 12"/>
                <a:gd name="T4" fmla="*/ 7 w 7"/>
                <a:gd name="T5" fmla="*/ 3 h 12"/>
                <a:gd name="T6" fmla="*/ 7 w 7"/>
                <a:gd name="T7" fmla="*/ 0 h 12"/>
                <a:gd name="T8" fmla="*/ 2 w 7"/>
                <a:gd name="T9" fmla="*/ 0 h 12"/>
                <a:gd name="T10" fmla="*/ 2 w 7"/>
                <a:gd name="T11" fmla="*/ 3 h 12"/>
                <a:gd name="T12" fmla="*/ 0 w 7"/>
                <a:gd name="T13" fmla="*/ 5 h 12"/>
                <a:gd name="T14" fmla="*/ 0 w 7"/>
                <a:gd name="T15" fmla="*/ 10 h 12"/>
                <a:gd name="T16" fmla="*/ 2 w 7"/>
                <a:gd name="T17" fmla="*/ 12 h 12"/>
                <a:gd name="T18" fmla="*/ 4 w 7"/>
                <a:gd name="T19" fmla="*/ 12 h 12"/>
                <a:gd name="T20" fmla="*/ 7 w 7"/>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2">
                  <a:moveTo>
                    <a:pt x="7" y="7"/>
                  </a:moveTo>
                  <a:lnTo>
                    <a:pt x="7" y="5"/>
                  </a:lnTo>
                  <a:lnTo>
                    <a:pt x="7" y="3"/>
                  </a:lnTo>
                  <a:lnTo>
                    <a:pt x="7" y="0"/>
                  </a:lnTo>
                  <a:lnTo>
                    <a:pt x="2" y="0"/>
                  </a:lnTo>
                  <a:lnTo>
                    <a:pt x="2" y="3"/>
                  </a:lnTo>
                  <a:lnTo>
                    <a:pt x="0" y="5"/>
                  </a:lnTo>
                  <a:lnTo>
                    <a:pt x="0" y="10"/>
                  </a:lnTo>
                  <a:lnTo>
                    <a:pt x="2" y="12"/>
                  </a:lnTo>
                  <a:lnTo>
                    <a:pt x="4" y="12"/>
                  </a:lnTo>
                  <a:lnTo>
                    <a:pt x="7"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5" name="Freeform 267">
              <a:extLst>
                <a:ext uri="{FF2B5EF4-FFF2-40B4-BE49-F238E27FC236}">
                  <a16:creationId xmlns:a16="http://schemas.microsoft.com/office/drawing/2014/main" id="{D9408FF9-48B4-4A8B-808D-0628C9E77DB2}"/>
                </a:ext>
              </a:extLst>
            </p:cNvPr>
            <p:cNvSpPr>
              <a:spLocks/>
            </p:cNvSpPr>
            <p:nvPr/>
          </p:nvSpPr>
          <p:spPr bwMode="auto">
            <a:xfrm>
              <a:off x="8631238" y="1622425"/>
              <a:ext cx="30163" cy="28575"/>
            </a:xfrm>
            <a:custGeom>
              <a:avLst/>
              <a:gdLst>
                <a:gd name="T0" fmla="*/ 5 w 19"/>
                <a:gd name="T1" fmla="*/ 16 h 18"/>
                <a:gd name="T2" fmla="*/ 7 w 19"/>
                <a:gd name="T3" fmla="*/ 18 h 18"/>
                <a:gd name="T4" fmla="*/ 10 w 19"/>
                <a:gd name="T5" fmla="*/ 18 h 18"/>
                <a:gd name="T6" fmla="*/ 12 w 19"/>
                <a:gd name="T7" fmla="*/ 18 h 18"/>
                <a:gd name="T8" fmla="*/ 14 w 19"/>
                <a:gd name="T9" fmla="*/ 18 h 18"/>
                <a:gd name="T10" fmla="*/ 19 w 19"/>
                <a:gd name="T11" fmla="*/ 14 h 18"/>
                <a:gd name="T12" fmla="*/ 19 w 19"/>
                <a:gd name="T13" fmla="*/ 12 h 18"/>
                <a:gd name="T14" fmla="*/ 19 w 19"/>
                <a:gd name="T15" fmla="*/ 5 h 18"/>
                <a:gd name="T16" fmla="*/ 19 w 19"/>
                <a:gd name="T17" fmla="*/ 2 h 18"/>
                <a:gd name="T18" fmla="*/ 19 w 19"/>
                <a:gd name="T19" fmla="*/ 0 h 18"/>
                <a:gd name="T20" fmla="*/ 14 w 19"/>
                <a:gd name="T21" fmla="*/ 0 h 18"/>
                <a:gd name="T22" fmla="*/ 14 w 19"/>
                <a:gd name="T23" fmla="*/ 2 h 18"/>
                <a:gd name="T24" fmla="*/ 7 w 19"/>
                <a:gd name="T25" fmla="*/ 5 h 18"/>
                <a:gd name="T26" fmla="*/ 7 w 19"/>
                <a:gd name="T27" fmla="*/ 7 h 18"/>
                <a:gd name="T28" fmla="*/ 7 w 19"/>
                <a:gd name="T29" fmla="*/ 9 h 18"/>
                <a:gd name="T30" fmla="*/ 3 w 19"/>
                <a:gd name="T31" fmla="*/ 12 h 18"/>
                <a:gd name="T32" fmla="*/ 0 w 19"/>
                <a:gd name="T33" fmla="*/ 12 h 18"/>
                <a:gd name="T34" fmla="*/ 3 w 19"/>
                <a:gd name="T35" fmla="*/ 14 h 18"/>
                <a:gd name="T36" fmla="*/ 5 w 19"/>
                <a:gd name="T3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8">
                  <a:moveTo>
                    <a:pt x="5" y="16"/>
                  </a:moveTo>
                  <a:lnTo>
                    <a:pt x="7" y="18"/>
                  </a:lnTo>
                  <a:lnTo>
                    <a:pt x="10" y="18"/>
                  </a:lnTo>
                  <a:lnTo>
                    <a:pt x="12" y="18"/>
                  </a:lnTo>
                  <a:lnTo>
                    <a:pt x="14" y="18"/>
                  </a:lnTo>
                  <a:lnTo>
                    <a:pt x="19" y="14"/>
                  </a:lnTo>
                  <a:lnTo>
                    <a:pt x="19" y="12"/>
                  </a:lnTo>
                  <a:lnTo>
                    <a:pt x="19" y="5"/>
                  </a:lnTo>
                  <a:lnTo>
                    <a:pt x="19" y="2"/>
                  </a:lnTo>
                  <a:lnTo>
                    <a:pt x="19" y="0"/>
                  </a:lnTo>
                  <a:lnTo>
                    <a:pt x="14" y="0"/>
                  </a:lnTo>
                  <a:lnTo>
                    <a:pt x="14" y="2"/>
                  </a:lnTo>
                  <a:lnTo>
                    <a:pt x="7" y="5"/>
                  </a:lnTo>
                  <a:lnTo>
                    <a:pt x="7" y="7"/>
                  </a:lnTo>
                  <a:lnTo>
                    <a:pt x="7" y="9"/>
                  </a:lnTo>
                  <a:lnTo>
                    <a:pt x="3" y="12"/>
                  </a:lnTo>
                  <a:lnTo>
                    <a:pt x="0" y="12"/>
                  </a:lnTo>
                  <a:lnTo>
                    <a:pt x="3" y="14"/>
                  </a:lnTo>
                  <a:lnTo>
                    <a:pt x="5"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6" name="Freeform 268">
              <a:extLst>
                <a:ext uri="{FF2B5EF4-FFF2-40B4-BE49-F238E27FC236}">
                  <a16:creationId xmlns:a16="http://schemas.microsoft.com/office/drawing/2014/main" id="{51D65626-0A2B-4082-81EF-A6EBA8D6E184}"/>
                </a:ext>
              </a:extLst>
            </p:cNvPr>
            <p:cNvSpPr>
              <a:spLocks/>
            </p:cNvSpPr>
            <p:nvPr/>
          </p:nvSpPr>
          <p:spPr bwMode="auto">
            <a:xfrm>
              <a:off x="9250363" y="2081213"/>
              <a:ext cx="3175" cy="6350"/>
            </a:xfrm>
            <a:custGeom>
              <a:avLst/>
              <a:gdLst>
                <a:gd name="T0" fmla="*/ 2 w 2"/>
                <a:gd name="T1" fmla="*/ 4 h 4"/>
                <a:gd name="T2" fmla="*/ 2 w 2"/>
                <a:gd name="T3" fmla="*/ 0 h 4"/>
                <a:gd name="T4" fmla="*/ 0 w 2"/>
                <a:gd name="T5" fmla="*/ 2 h 4"/>
                <a:gd name="T6" fmla="*/ 0 w 2"/>
                <a:gd name="T7" fmla="*/ 4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0"/>
                  </a:lnTo>
                  <a:lnTo>
                    <a:pt x="0" y="2"/>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7" name="Freeform 269">
              <a:extLst>
                <a:ext uri="{FF2B5EF4-FFF2-40B4-BE49-F238E27FC236}">
                  <a16:creationId xmlns:a16="http://schemas.microsoft.com/office/drawing/2014/main" id="{1A9D9ADA-3E5F-49E6-8235-837A2AC4F231}"/>
                </a:ext>
              </a:extLst>
            </p:cNvPr>
            <p:cNvSpPr>
              <a:spLocks/>
            </p:cNvSpPr>
            <p:nvPr/>
          </p:nvSpPr>
          <p:spPr bwMode="auto">
            <a:xfrm>
              <a:off x="8697913" y="1552575"/>
              <a:ext cx="42863" cy="25400"/>
            </a:xfrm>
            <a:custGeom>
              <a:avLst/>
              <a:gdLst>
                <a:gd name="T0" fmla="*/ 2 w 27"/>
                <a:gd name="T1" fmla="*/ 12 h 16"/>
                <a:gd name="T2" fmla="*/ 7 w 27"/>
                <a:gd name="T3" fmla="*/ 12 h 16"/>
                <a:gd name="T4" fmla="*/ 9 w 27"/>
                <a:gd name="T5" fmla="*/ 14 h 16"/>
                <a:gd name="T6" fmla="*/ 13 w 27"/>
                <a:gd name="T7" fmla="*/ 14 h 16"/>
                <a:gd name="T8" fmla="*/ 23 w 27"/>
                <a:gd name="T9" fmla="*/ 16 h 16"/>
                <a:gd name="T10" fmla="*/ 25 w 27"/>
                <a:gd name="T11" fmla="*/ 12 h 16"/>
                <a:gd name="T12" fmla="*/ 27 w 27"/>
                <a:gd name="T13" fmla="*/ 7 h 16"/>
                <a:gd name="T14" fmla="*/ 25 w 27"/>
                <a:gd name="T15" fmla="*/ 2 h 16"/>
                <a:gd name="T16" fmla="*/ 20 w 27"/>
                <a:gd name="T17" fmla="*/ 5 h 16"/>
                <a:gd name="T18" fmla="*/ 16 w 27"/>
                <a:gd name="T19" fmla="*/ 2 h 16"/>
                <a:gd name="T20" fmla="*/ 11 w 27"/>
                <a:gd name="T21" fmla="*/ 2 h 16"/>
                <a:gd name="T22" fmla="*/ 7 w 27"/>
                <a:gd name="T23" fmla="*/ 0 h 16"/>
                <a:gd name="T24" fmla="*/ 4 w 27"/>
                <a:gd name="T25" fmla="*/ 0 h 16"/>
                <a:gd name="T26" fmla="*/ 2 w 27"/>
                <a:gd name="T27" fmla="*/ 2 h 16"/>
                <a:gd name="T28" fmla="*/ 0 w 27"/>
                <a:gd name="T29" fmla="*/ 5 h 16"/>
                <a:gd name="T30" fmla="*/ 0 w 27"/>
                <a:gd name="T31" fmla="*/ 7 h 16"/>
                <a:gd name="T32" fmla="*/ 0 w 27"/>
                <a:gd name="T33" fmla="*/ 9 h 16"/>
                <a:gd name="T34" fmla="*/ 2 w 27"/>
                <a:gd name="T35" fmla="*/ 9 h 16"/>
                <a:gd name="T36" fmla="*/ 2 w 27"/>
                <a:gd name="T3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6">
                  <a:moveTo>
                    <a:pt x="2" y="12"/>
                  </a:moveTo>
                  <a:lnTo>
                    <a:pt x="7" y="12"/>
                  </a:lnTo>
                  <a:lnTo>
                    <a:pt x="9" y="14"/>
                  </a:lnTo>
                  <a:lnTo>
                    <a:pt x="13" y="14"/>
                  </a:lnTo>
                  <a:lnTo>
                    <a:pt x="23" y="16"/>
                  </a:lnTo>
                  <a:lnTo>
                    <a:pt x="25" y="12"/>
                  </a:lnTo>
                  <a:lnTo>
                    <a:pt x="27" y="7"/>
                  </a:lnTo>
                  <a:lnTo>
                    <a:pt x="25" y="2"/>
                  </a:lnTo>
                  <a:lnTo>
                    <a:pt x="20" y="5"/>
                  </a:lnTo>
                  <a:lnTo>
                    <a:pt x="16" y="2"/>
                  </a:lnTo>
                  <a:lnTo>
                    <a:pt x="11" y="2"/>
                  </a:lnTo>
                  <a:lnTo>
                    <a:pt x="7" y="0"/>
                  </a:lnTo>
                  <a:lnTo>
                    <a:pt x="4" y="0"/>
                  </a:lnTo>
                  <a:lnTo>
                    <a:pt x="2" y="2"/>
                  </a:lnTo>
                  <a:lnTo>
                    <a:pt x="0" y="5"/>
                  </a:lnTo>
                  <a:lnTo>
                    <a:pt x="0" y="7"/>
                  </a:lnTo>
                  <a:lnTo>
                    <a:pt x="0" y="9"/>
                  </a:lnTo>
                  <a:lnTo>
                    <a:pt x="2" y="9"/>
                  </a:lnTo>
                  <a:lnTo>
                    <a:pt x="2"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8" name="Freeform 270">
              <a:extLst>
                <a:ext uri="{FF2B5EF4-FFF2-40B4-BE49-F238E27FC236}">
                  <a16:creationId xmlns:a16="http://schemas.microsoft.com/office/drawing/2014/main" id="{5EA2D63C-378B-4186-89CE-1144E17FE9B0}"/>
                </a:ext>
              </a:extLst>
            </p:cNvPr>
            <p:cNvSpPr>
              <a:spLocks/>
            </p:cNvSpPr>
            <p:nvPr/>
          </p:nvSpPr>
          <p:spPr bwMode="auto">
            <a:xfrm>
              <a:off x="8723313" y="1630363"/>
              <a:ext cx="6350" cy="635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9" name="Freeform 271">
              <a:extLst>
                <a:ext uri="{FF2B5EF4-FFF2-40B4-BE49-F238E27FC236}">
                  <a16:creationId xmlns:a16="http://schemas.microsoft.com/office/drawing/2014/main" id="{3D56A693-0EEA-41D4-95EB-9C5CE483342D}"/>
                </a:ext>
              </a:extLst>
            </p:cNvPr>
            <p:cNvSpPr>
              <a:spLocks/>
            </p:cNvSpPr>
            <p:nvPr/>
          </p:nvSpPr>
          <p:spPr bwMode="auto">
            <a:xfrm>
              <a:off x="8693150" y="1589088"/>
              <a:ext cx="44450" cy="19050"/>
            </a:xfrm>
            <a:custGeom>
              <a:avLst/>
              <a:gdLst>
                <a:gd name="T0" fmla="*/ 0 w 28"/>
                <a:gd name="T1" fmla="*/ 9 h 12"/>
                <a:gd name="T2" fmla="*/ 3 w 28"/>
                <a:gd name="T3" fmla="*/ 9 h 12"/>
                <a:gd name="T4" fmla="*/ 3 w 28"/>
                <a:gd name="T5" fmla="*/ 9 h 12"/>
                <a:gd name="T6" fmla="*/ 7 w 28"/>
                <a:gd name="T7" fmla="*/ 9 h 12"/>
                <a:gd name="T8" fmla="*/ 12 w 28"/>
                <a:gd name="T9" fmla="*/ 12 h 12"/>
                <a:gd name="T10" fmla="*/ 16 w 28"/>
                <a:gd name="T11" fmla="*/ 9 h 12"/>
                <a:gd name="T12" fmla="*/ 16 w 28"/>
                <a:gd name="T13" fmla="*/ 7 h 12"/>
                <a:gd name="T14" fmla="*/ 21 w 28"/>
                <a:gd name="T15" fmla="*/ 7 h 12"/>
                <a:gd name="T16" fmla="*/ 23 w 28"/>
                <a:gd name="T17" fmla="*/ 5 h 12"/>
                <a:gd name="T18" fmla="*/ 28 w 28"/>
                <a:gd name="T19" fmla="*/ 3 h 12"/>
                <a:gd name="T20" fmla="*/ 26 w 28"/>
                <a:gd name="T21" fmla="*/ 0 h 12"/>
                <a:gd name="T22" fmla="*/ 23 w 28"/>
                <a:gd name="T23" fmla="*/ 0 h 12"/>
                <a:gd name="T24" fmla="*/ 21 w 28"/>
                <a:gd name="T25" fmla="*/ 3 h 12"/>
                <a:gd name="T26" fmla="*/ 19 w 28"/>
                <a:gd name="T27" fmla="*/ 3 h 12"/>
                <a:gd name="T28" fmla="*/ 12 w 28"/>
                <a:gd name="T29" fmla="*/ 3 h 12"/>
                <a:gd name="T30" fmla="*/ 7 w 28"/>
                <a:gd name="T31" fmla="*/ 7 h 12"/>
                <a:gd name="T32" fmla="*/ 3 w 28"/>
                <a:gd name="T33" fmla="*/ 7 h 12"/>
                <a:gd name="T34" fmla="*/ 0 w 28"/>
                <a:gd name="T35" fmla="*/ 7 h 12"/>
                <a:gd name="T36" fmla="*/ 0 w 28"/>
                <a:gd name="T3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2">
                  <a:moveTo>
                    <a:pt x="0" y="9"/>
                  </a:moveTo>
                  <a:lnTo>
                    <a:pt x="3" y="9"/>
                  </a:lnTo>
                  <a:lnTo>
                    <a:pt x="3" y="9"/>
                  </a:lnTo>
                  <a:lnTo>
                    <a:pt x="7" y="9"/>
                  </a:lnTo>
                  <a:lnTo>
                    <a:pt x="12" y="12"/>
                  </a:lnTo>
                  <a:lnTo>
                    <a:pt x="16" y="9"/>
                  </a:lnTo>
                  <a:lnTo>
                    <a:pt x="16" y="7"/>
                  </a:lnTo>
                  <a:lnTo>
                    <a:pt x="21" y="7"/>
                  </a:lnTo>
                  <a:lnTo>
                    <a:pt x="23" y="5"/>
                  </a:lnTo>
                  <a:lnTo>
                    <a:pt x="28" y="3"/>
                  </a:lnTo>
                  <a:lnTo>
                    <a:pt x="26" y="0"/>
                  </a:lnTo>
                  <a:lnTo>
                    <a:pt x="23" y="0"/>
                  </a:lnTo>
                  <a:lnTo>
                    <a:pt x="21" y="3"/>
                  </a:lnTo>
                  <a:lnTo>
                    <a:pt x="19" y="3"/>
                  </a:lnTo>
                  <a:lnTo>
                    <a:pt x="12" y="3"/>
                  </a:lnTo>
                  <a:lnTo>
                    <a:pt x="7" y="7"/>
                  </a:lnTo>
                  <a:lnTo>
                    <a:pt x="3" y="7"/>
                  </a:lnTo>
                  <a:lnTo>
                    <a:pt x="0" y="7"/>
                  </a:lnTo>
                  <a:lnTo>
                    <a:pt x="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0" name="Freeform 272">
              <a:extLst>
                <a:ext uri="{FF2B5EF4-FFF2-40B4-BE49-F238E27FC236}">
                  <a16:creationId xmlns:a16="http://schemas.microsoft.com/office/drawing/2014/main" id="{CA11CCA8-12A9-458F-B55E-2591DF7A5C85}"/>
                </a:ext>
              </a:extLst>
            </p:cNvPr>
            <p:cNvSpPr>
              <a:spLocks/>
            </p:cNvSpPr>
            <p:nvPr/>
          </p:nvSpPr>
          <p:spPr bwMode="auto">
            <a:xfrm>
              <a:off x="8697913" y="1768475"/>
              <a:ext cx="57150" cy="22225"/>
            </a:xfrm>
            <a:custGeom>
              <a:avLst/>
              <a:gdLst>
                <a:gd name="T0" fmla="*/ 11 w 36"/>
                <a:gd name="T1" fmla="*/ 3 h 14"/>
                <a:gd name="T2" fmla="*/ 7 w 36"/>
                <a:gd name="T3" fmla="*/ 5 h 14"/>
                <a:gd name="T4" fmla="*/ 2 w 36"/>
                <a:gd name="T5" fmla="*/ 5 h 14"/>
                <a:gd name="T6" fmla="*/ 0 w 36"/>
                <a:gd name="T7" fmla="*/ 5 h 14"/>
                <a:gd name="T8" fmla="*/ 2 w 36"/>
                <a:gd name="T9" fmla="*/ 7 h 14"/>
                <a:gd name="T10" fmla="*/ 7 w 36"/>
                <a:gd name="T11" fmla="*/ 10 h 14"/>
                <a:gd name="T12" fmla="*/ 11 w 36"/>
                <a:gd name="T13" fmla="*/ 14 h 14"/>
                <a:gd name="T14" fmla="*/ 13 w 36"/>
                <a:gd name="T15" fmla="*/ 12 h 14"/>
                <a:gd name="T16" fmla="*/ 18 w 36"/>
                <a:gd name="T17" fmla="*/ 12 h 14"/>
                <a:gd name="T18" fmla="*/ 23 w 36"/>
                <a:gd name="T19" fmla="*/ 10 h 14"/>
                <a:gd name="T20" fmla="*/ 25 w 36"/>
                <a:gd name="T21" fmla="*/ 12 h 14"/>
                <a:gd name="T22" fmla="*/ 27 w 36"/>
                <a:gd name="T23" fmla="*/ 10 h 14"/>
                <a:gd name="T24" fmla="*/ 32 w 36"/>
                <a:gd name="T25" fmla="*/ 7 h 14"/>
                <a:gd name="T26" fmla="*/ 36 w 36"/>
                <a:gd name="T27" fmla="*/ 7 h 14"/>
                <a:gd name="T28" fmla="*/ 34 w 36"/>
                <a:gd name="T29" fmla="*/ 5 h 14"/>
                <a:gd name="T30" fmla="*/ 29 w 36"/>
                <a:gd name="T31" fmla="*/ 0 h 14"/>
                <a:gd name="T32" fmla="*/ 27 w 36"/>
                <a:gd name="T33" fmla="*/ 3 h 14"/>
                <a:gd name="T34" fmla="*/ 20 w 36"/>
                <a:gd name="T35" fmla="*/ 3 h 14"/>
                <a:gd name="T36" fmla="*/ 20 w 36"/>
                <a:gd name="T37" fmla="*/ 3 h 14"/>
                <a:gd name="T38" fmla="*/ 16 w 36"/>
                <a:gd name="T39" fmla="*/ 5 h 14"/>
                <a:gd name="T40" fmla="*/ 11 w 36"/>
                <a:gd name="T4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4">
                  <a:moveTo>
                    <a:pt x="11" y="3"/>
                  </a:moveTo>
                  <a:lnTo>
                    <a:pt x="7" y="5"/>
                  </a:lnTo>
                  <a:lnTo>
                    <a:pt x="2" y="5"/>
                  </a:lnTo>
                  <a:lnTo>
                    <a:pt x="0" y="5"/>
                  </a:lnTo>
                  <a:lnTo>
                    <a:pt x="2" y="7"/>
                  </a:lnTo>
                  <a:lnTo>
                    <a:pt x="7" y="10"/>
                  </a:lnTo>
                  <a:lnTo>
                    <a:pt x="11" y="14"/>
                  </a:lnTo>
                  <a:lnTo>
                    <a:pt x="13" y="12"/>
                  </a:lnTo>
                  <a:lnTo>
                    <a:pt x="18" y="12"/>
                  </a:lnTo>
                  <a:lnTo>
                    <a:pt x="23" y="10"/>
                  </a:lnTo>
                  <a:lnTo>
                    <a:pt x="25" y="12"/>
                  </a:lnTo>
                  <a:lnTo>
                    <a:pt x="27" y="10"/>
                  </a:lnTo>
                  <a:lnTo>
                    <a:pt x="32" y="7"/>
                  </a:lnTo>
                  <a:lnTo>
                    <a:pt x="36" y="7"/>
                  </a:lnTo>
                  <a:lnTo>
                    <a:pt x="34" y="5"/>
                  </a:lnTo>
                  <a:lnTo>
                    <a:pt x="29" y="0"/>
                  </a:lnTo>
                  <a:lnTo>
                    <a:pt x="27" y="3"/>
                  </a:lnTo>
                  <a:lnTo>
                    <a:pt x="20" y="3"/>
                  </a:lnTo>
                  <a:lnTo>
                    <a:pt x="20" y="3"/>
                  </a:lnTo>
                  <a:lnTo>
                    <a:pt x="16" y="5"/>
                  </a:lnTo>
                  <a:lnTo>
                    <a:pt x="11"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1" name="Freeform 273">
              <a:extLst>
                <a:ext uri="{FF2B5EF4-FFF2-40B4-BE49-F238E27FC236}">
                  <a16:creationId xmlns:a16="http://schemas.microsoft.com/office/drawing/2014/main" id="{AA7857B6-3164-4C89-BAF6-65A2AA43E53B}"/>
                </a:ext>
              </a:extLst>
            </p:cNvPr>
            <p:cNvSpPr>
              <a:spLocks/>
            </p:cNvSpPr>
            <p:nvPr/>
          </p:nvSpPr>
          <p:spPr bwMode="auto">
            <a:xfrm>
              <a:off x="9239250" y="1714500"/>
              <a:ext cx="25400" cy="25400"/>
            </a:xfrm>
            <a:custGeom>
              <a:avLst/>
              <a:gdLst>
                <a:gd name="T0" fmla="*/ 14 w 16"/>
                <a:gd name="T1" fmla="*/ 0 h 16"/>
                <a:gd name="T2" fmla="*/ 5 w 16"/>
                <a:gd name="T3" fmla="*/ 7 h 16"/>
                <a:gd name="T4" fmla="*/ 2 w 16"/>
                <a:gd name="T5" fmla="*/ 9 h 16"/>
                <a:gd name="T6" fmla="*/ 0 w 16"/>
                <a:gd name="T7" fmla="*/ 11 h 16"/>
                <a:gd name="T8" fmla="*/ 0 w 16"/>
                <a:gd name="T9" fmla="*/ 16 h 16"/>
                <a:gd name="T10" fmla="*/ 2 w 16"/>
                <a:gd name="T11" fmla="*/ 16 h 16"/>
                <a:gd name="T12" fmla="*/ 2 w 16"/>
                <a:gd name="T13" fmla="*/ 14 h 16"/>
                <a:gd name="T14" fmla="*/ 5 w 16"/>
                <a:gd name="T15" fmla="*/ 14 h 16"/>
                <a:gd name="T16" fmla="*/ 7 w 16"/>
                <a:gd name="T17" fmla="*/ 16 h 16"/>
                <a:gd name="T18" fmla="*/ 9 w 16"/>
                <a:gd name="T19" fmla="*/ 16 h 16"/>
                <a:gd name="T20" fmla="*/ 9 w 16"/>
                <a:gd name="T21" fmla="*/ 14 h 16"/>
                <a:gd name="T22" fmla="*/ 7 w 16"/>
                <a:gd name="T23" fmla="*/ 11 h 16"/>
                <a:gd name="T24" fmla="*/ 9 w 16"/>
                <a:gd name="T25" fmla="*/ 9 h 16"/>
                <a:gd name="T26" fmla="*/ 14 w 16"/>
                <a:gd name="T27" fmla="*/ 4 h 16"/>
                <a:gd name="T28" fmla="*/ 16 w 16"/>
                <a:gd name="T29" fmla="*/ 0 h 16"/>
                <a:gd name="T30" fmla="*/ 14 w 16"/>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6">
                  <a:moveTo>
                    <a:pt x="14" y="0"/>
                  </a:moveTo>
                  <a:lnTo>
                    <a:pt x="5" y="7"/>
                  </a:lnTo>
                  <a:lnTo>
                    <a:pt x="2" y="9"/>
                  </a:lnTo>
                  <a:lnTo>
                    <a:pt x="0" y="11"/>
                  </a:lnTo>
                  <a:lnTo>
                    <a:pt x="0" y="16"/>
                  </a:lnTo>
                  <a:lnTo>
                    <a:pt x="2" y="16"/>
                  </a:lnTo>
                  <a:lnTo>
                    <a:pt x="2" y="14"/>
                  </a:lnTo>
                  <a:lnTo>
                    <a:pt x="5" y="14"/>
                  </a:lnTo>
                  <a:lnTo>
                    <a:pt x="7" y="16"/>
                  </a:lnTo>
                  <a:lnTo>
                    <a:pt x="9" y="16"/>
                  </a:lnTo>
                  <a:lnTo>
                    <a:pt x="9" y="14"/>
                  </a:lnTo>
                  <a:lnTo>
                    <a:pt x="7" y="11"/>
                  </a:lnTo>
                  <a:lnTo>
                    <a:pt x="9" y="9"/>
                  </a:lnTo>
                  <a:lnTo>
                    <a:pt x="14" y="4"/>
                  </a:lnTo>
                  <a:lnTo>
                    <a:pt x="16" y="0"/>
                  </a:lnTo>
                  <a:lnTo>
                    <a:pt x="1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2" name="Freeform 274">
              <a:extLst>
                <a:ext uri="{FF2B5EF4-FFF2-40B4-BE49-F238E27FC236}">
                  <a16:creationId xmlns:a16="http://schemas.microsoft.com/office/drawing/2014/main" id="{CEAE6A24-C5D1-4A1D-A2E6-B2693BA171B7}"/>
                </a:ext>
              </a:extLst>
            </p:cNvPr>
            <p:cNvSpPr>
              <a:spLocks/>
            </p:cNvSpPr>
            <p:nvPr/>
          </p:nvSpPr>
          <p:spPr bwMode="auto">
            <a:xfrm>
              <a:off x="7289800" y="3036888"/>
              <a:ext cx="11113" cy="11113"/>
            </a:xfrm>
            <a:custGeom>
              <a:avLst/>
              <a:gdLst>
                <a:gd name="T0" fmla="*/ 3 w 3"/>
                <a:gd name="T1" fmla="*/ 1 h 3"/>
                <a:gd name="T2" fmla="*/ 2 w 3"/>
                <a:gd name="T3" fmla="*/ 0 h 3"/>
                <a:gd name="T4" fmla="*/ 0 w 3"/>
                <a:gd name="T5" fmla="*/ 2 h 3"/>
                <a:gd name="T6" fmla="*/ 0 w 3"/>
                <a:gd name="T7" fmla="*/ 3 h 3"/>
                <a:gd name="T8" fmla="*/ 1 w 3"/>
                <a:gd name="T9" fmla="*/ 3 h 3"/>
                <a:gd name="T10" fmla="*/ 2 w 3"/>
                <a:gd name="T11" fmla="*/ 3 h 3"/>
                <a:gd name="T12" fmla="*/ 3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1"/>
                  </a:moveTo>
                  <a:cubicBezTo>
                    <a:pt x="2" y="0"/>
                    <a:pt x="2" y="0"/>
                    <a:pt x="2" y="0"/>
                  </a:cubicBezTo>
                  <a:cubicBezTo>
                    <a:pt x="0" y="2"/>
                    <a:pt x="0" y="2"/>
                    <a:pt x="0" y="2"/>
                  </a:cubicBezTo>
                  <a:cubicBezTo>
                    <a:pt x="0" y="3"/>
                    <a:pt x="0" y="3"/>
                    <a:pt x="0" y="3"/>
                  </a:cubicBezTo>
                  <a:cubicBezTo>
                    <a:pt x="1" y="3"/>
                    <a:pt x="1" y="3"/>
                    <a:pt x="1" y="3"/>
                  </a:cubicBezTo>
                  <a:cubicBezTo>
                    <a:pt x="1" y="3"/>
                    <a:pt x="2" y="3"/>
                    <a:pt x="2" y="3"/>
                  </a:cubicBezTo>
                  <a:lnTo>
                    <a:pt x="3"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3" name="Freeform 275">
              <a:extLst>
                <a:ext uri="{FF2B5EF4-FFF2-40B4-BE49-F238E27FC236}">
                  <a16:creationId xmlns:a16="http://schemas.microsoft.com/office/drawing/2014/main" id="{F23E9432-96D5-41CC-8F6A-D26D5DA41896}"/>
                </a:ext>
              </a:extLst>
            </p:cNvPr>
            <p:cNvSpPr>
              <a:spLocks/>
            </p:cNvSpPr>
            <p:nvPr/>
          </p:nvSpPr>
          <p:spPr bwMode="auto">
            <a:xfrm>
              <a:off x="7362825" y="3171825"/>
              <a:ext cx="11113" cy="19050"/>
            </a:xfrm>
            <a:custGeom>
              <a:avLst/>
              <a:gdLst>
                <a:gd name="T0" fmla="*/ 7 w 7"/>
                <a:gd name="T1" fmla="*/ 10 h 12"/>
                <a:gd name="T2" fmla="*/ 5 w 7"/>
                <a:gd name="T3" fmla="*/ 3 h 12"/>
                <a:gd name="T4" fmla="*/ 0 w 7"/>
                <a:gd name="T5" fmla="*/ 0 h 12"/>
                <a:gd name="T6" fmla="*/ 0 w 7"/>
                <a:gd name="T7" fmla="*/ 5 h 12"/>
                <a:gd name="T8" fmla="*/ 7 w 7"/>
                <a:gd name="T9" fmla="*/ 12 h 12"/>
                <a:gd name="T10" fmla="*/ 7 w 7"/>
                <a:gd name="T11" fmla="*/ 10 h 12"/>
              </a:gdLst>
              <a:ahLst/>
              <a:cxnLst>
                <a:cxn ang="0">
                  <a:pos x="T0" y="T1"/>
                </a:cxn>
                <a:cxn ang="0">
                  <a:pos x="T2" y="T3"/>
                </a:cxn>
                <a:cxn ang="0">
                  <a:pos x="T4" y="T5"/>
                </a:cxn>
                <a:cxn ang="0">
                  <a:pos x="T6" y="T7"/>
                </a:cxn>
                <a:cxn ang="0">
                  <a:pos x="T8" y="T9"/>
                </a:cxn>
                <a:cxn ang="0">
                  <a:pos x="T10" y="T11"/>
                </a:cxn>
              </a:cxnLst>
              <a:rect l="0" t="0" r="r" b="b"/>
              <a:pathLst>
                <a:path w="7" h="12">
                  <a:moveTo>
                    <a:pt x="7" y="10"/>
                  </a:moveTo>
                  <a:lnTo>
                    <a:pt x="5" y="3"/>
                  </a:lnTo>
                  <a:lnTo>
                    <a:pt x="0" y="0"/>
                  </a:lnTo>
                  <a:lnTo>
                    <a:pt x="0" y="5"/>
                  </a:lnTo>
                  <a:lnTo>
                    <a:pt x="7" y="12"/>
                  </a:lnTo>
                  <a:lnTo>
                    <a:pt x="7"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4" name="Freeform 276">
              <a:extLst>
                <a:ext uri="{FF2B5EF4-FFF2-40B4-BE49-F238E27FC236}">
                  <a16:creationId xmlns:a16="http://schemas.microsoft.com/office/drawing/2014/main" id="{2BE920D2-BCAC-4540-90BB-185778ACC72B}"/>
                </a:ext>
              </a:extLst>
            </p:cNvPr>
            <p:cNvSpPr>
              <a:spLocks/>
            </p:cNvSpPr>
            <p:nvPr/>
          </p:nvSpPr>
          <p:spPr bwMode="auto">
            <a:xfrm>
              <a:off x="7286625" y="3055938"/>
              <a:ext cx="6350" cy="14288"/>
            </a:xfrm>
            <a:custGeom>
              <a:avLst/>
              <a:gdLst>
                <a:gd name="T0" fmla="*/ 0 w 4"/>
                <a:gd name="T1" fmla="*/ 4 h 9"/>
                <a:gd name="T2" fmla="*/ 0 w 4"/>
                <a:gd name="T3" fmla="*/ 6 h 9"/>
                <a:gd name="T4" fmla="*/ 2 w 4"/>
                <a:gd name="T5" fmla="*/ 9 h 9"/>
                <a:gd name="T6" fmla="*/ 4 w 4"/>
                <a:gd name="T7" fmla="*/ 4 h 9"/>
                <a:gd name="T8" fmla="*/ 4 w 4"/>
                <a:gd name="T9" fmla="*/ 0 h 9"/>
                <a:gd name="T10" fmla="*/ 0 w 4"/>
                <a:gd name="T11" fmla="*/ 4 h 9"/>
              </a:gdLst>
              <a:ahLst/>
              <a:cxnLst>
                <a:cxn ang="0">
                  <a:pos x="T0" y="T1"/>
                </a:cxn>
                <a:cxn ang="0">
                  <a:pos x="T2" y="T3"/>
                </a:cxn>
                <a:cxn ang="0">
                  <a:pos x="T4" y="T5"/>
                </a:cxn>
                <a:cxn ang="0">
                  <a:pos x="T6" y="T7"/>
                </a:cxn>
                <a:cxn ang="0">
                  <a:pos x="T8" y="T9"/>
                </a:cxn>
                <a:cxn ang="0">
                  <a:pos x="T10" y="T11"/>
                </a:cxn>
              </a:cxnLst>
              <a:rect l="0" t="0" r="r" b="b"/>
              <a:pathLst>
                <a:path w="4" h="9">
                  <a:moveTo>
                    <a:pt x="0" y="4"/>
                  </a:moveTo>
                  <a:lnTo>
                    <a:pt x="0" y="6"/>
                  </a:lnTo>
                  <a:lnTo>
                    <a:pt x="2" y="9"/>
                  </a:lnTo>
                  <a:lnTo>
                    <a:pt x="4" y="4"/>
                  </a:lnTo>
                  <a:lnTo>
                    <a:pt x="4" y="0"/>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5" name="Freeform 277">
              <a:extLst>
                <a:ext uri="{FF2B5EF4-FFF2-40B4-BE49-F238E27FC236}">
                  <a16:creationId xmlns:a16="http://schemas.microsoft.com/office/drawing/2014/main" id="{BEC8C8F4-10E2-4AD1-B892-6DD0422C8FE4}"/>
                </a:ext>
              </a:extLst>
            </p:cNvPr>
            <p:cNvSpPr>
              <a:spLocks/>
            </p:cNvSpPr>
            <p:nvPr/>
          </p:nvSpPr>
          <p:spPr bwMode="auto">
            <a:xfrm>
              <a:off x="7292975" y="3028950"/>
              <a:ext cx="4763" cy="7938"/>
            </a:xfrm>
            <a:custGeom>
              <a:avLst/>
              <a:gdLst>
                <a:gd name="T0" fmla="*/ 0 w 3"/>
                <a:gd name="T1" fmla="*/ 0 h 5"/>
                <a:gd name="T2" fmla="*/ 0 w 3"/>
                <a:gd name="T3" fmla="*/ 5 h 5"/>
                <a:gd name="T4" fmla="*/ 0 w 3"/>
                <a:gd name="T5" fmla="*/ 5 h 5"/>
                <a:gd name="T6" fmla="*/ 3 w 3"/>
                <a:gd name="T7" fmla="*/ 3 h 5"/>
                <a:gd name="T8" fmla="*/ 3 w 3"/>
                <a:gd name="T9" fmla="*/ 0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5"/>
                  </a:lnTo>
                  <a:lnTo>
                    <a:pt x="0" y="5"/>
                  </a:lnTo>
                  <a:lnTo>
                    <a:pt x="3" y="3"/>
                  </a:lnTo>
                  <a:lnTo>
                    <a:pt x="3"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6" name="Freeform 278">
              <a:extLst>
                <a:ext uri="{FF2B5EF4-FFF2-40B4-BE49-F238E27FC236}">
                  <a16:creationId xmlns:a16="http://schemas.microsoft.com/office/drawing/2014/main" id="{DBAEFCC2-B753-4B0E-8ADB-E7C404620D9C}"/>
                </a:ext>
              </a:extLst>
            </p:cNvPr>
            <p:cNvSpPr>
              <a:spLocks/>
            </p:cNvSpPr>
            <p:nvPr/>
          </p:nvSpPr>
          <p:spPr bwMode="auto">
            <a:xfrm>
              <a:off x="7275513" y="2986088"/>
              <a:ext cx="7938" cy="22225"/>
            </a:xfrm>
            <a:custGeom>
              <a:avLst/>
              <a:gdLst>
                <a:gd name="T0" fmla="*/ 0 w 5"/>
                <a:gd name="T1" fmla="*/ 0 h 14"/>
                <a:gd name="T2" fmla="*/ 0 w 5"/>
                <a:gd name="T3" fmla="*/ 9 h 14"/>
                <a:gd name="T4" fmla="*/ 2 w 5"/>
                <a:gd name="T5" fmla="*/ 9 h 14"/>
                <a:gd name="T6" fmla="*/ 2 w 5"/>
                <a:gd name="T7" fmla="*/ 14 h 14"/>
                <a:gd name="T8" fmla="*/ 5 w 5"/>
                <a:gd name="T9" fmla="*/ 9 h 14"/>
                <a:gd name="T10" fmla="*/ 2 w 5"/>
                <a:gd name="T11" fmla="*/ 4 h 14"/>
                <a:gd name="T12" fmla="*/ 0 w 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0" y="0"/>
                  </a:moveTo>
                  <a:lnTo>
                    <a:pt x="0" y="9"/>
                  </a:lnTo>
                  <a:lnTo>
                    <a:pt x="2" y="9"/>
                  </a:lnTo>
                  <a:lnTo>
                    <a:pt x="2" y="14"/>
                  </a:lnTo>
                  <a:lnTo>
                    <a:pt x="5" y="9"/>
                  </a:lnTo>
                  <a:lnTo>
                    <a:pt x="2" y="4"/>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7" name="Freeform 279">
              <a:extLst>
                <a:ext uri="{FF2B5EF4-FFF2-40B4-BE49-F238E27FC236}">
                  <a16:creationId xmlns:a16="http://schemas.microsoft.com/office/drawing/2014/main" id="{BF913014-06BF-46FA-9304-6AF8F857A658}"/>
                </a:ext>
              </a:extLst>
            </p:cNvPr>
            <p:cNvSpPr>
              <a:spLocks/>
            </p:cNvSpPr>
            <p:nvPr/>
          </p:nvSpPr>
          <p:spPr bwMode="auto">
            <a:xfrm>
              <a:off x="7286625" y="3000375"/>
              <a:ext cx="6350" cy="7938"/>
            </a:xfrm>
            <a:custGeom>
              <a:avLst/>
              <a:gdLst>
                <a:gd name="T0" fmla="*/ 4 w 4"/>
                <a:gd name="T1" fmla="*/ 0 h 5"/>
                <a:gd name="T2" fmla="*/ 0 w 4"/>
                <a:gd name="T3" fmla="*/ 5 h 5"/>
                <a:gd name="T4" fmla="*/ 4 w 4"/>
                <a:gd name="T5" fmla="*/ 5 h 5"/>
                <a:gd name="T6" fmla="*/ 4 w 4"/>
                <a:gd name="T7" fmla="*/ 2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0" y="5"/>
                  </a:lnTo>
                  <a:lnTo>
                    <a:pt x="4" y="5"/>
                  </a:lnTo>
                  <a:lnTo>
                    <a:pt x="4" y="2"/>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8" name="Freeform 280">
              <a:extLst>
                <a:ext uri="{FF2B5EF4-FFF2-40B4-BE49-F238E27FC236}">
                  <a16:creationId xmlns:a16="http://schemas.microsoft.com/office/drawing/2014/main" id="{DA10DAA5-0671-4922-9FD6-B7E8184FEBCC}"/>
                </a:ext>
              </a:extLst>
            </p:cNvPr>
            <p:cNvSpPr>
              <a:spLocks/>
            </p:cNvSpPr>
            <p:nvPr/>
          </p:nvSpPr>
          <p:spPr bwMode="auto">
            <a:xfrm>
              <a:off x="8709025" y="1516063"/>
              <a:ext cx="25400" cy="36513"/>
            </a:xfrm>
            <a:custGeom>
              <a:avLst/>
              <a:gdLst>
                <a:gd name="T0" fmla="*/ 4 w 16"/>
                <a:gd name="T1" fmla="*/ 0 h 23"/>
                <a:gd name="T2" fmla="*/ 2 w 16"/>
                <a:gd name="T3" fmla="*/ 0 h 23"/>
                <a:gd name="T4" fmla="*/ 2 w 16"/>
                <a:gd name="T5" fmla="*/ 5 h 23"/>
                <a:gd name="T6" fmla="*/ 4 w 16"/>
                <a:gd name="T7" fmla="*/ 7 h 23"/>
                <a:gd name="T8" fmla="*/ 2 w 16"/>
                <a:gd name="T9" fmla="*/ 9 h 23"/>
                <a:gd name="T10" fmla="*/ 0 w 16"/>
                <a:gd name="T11" fmla="*/ 14 h 23"/>
                <a:gd name="T12" fmla="*/ 0 w 16"/>
                <a:gd name="T13" fmla="*/ 19 h 23"/>
                <a:gd name="T14" fmla="*/ 4 w 16"/>
                <a:gd name="T15" fmla="*/ 19 h 23"/>
                <a:gd name="T16" fmla="*/ 11 w 16"/>
                <a:gd name="T17" fmla="*/ 21 h 23"/>
                <a:gd name="T18" fmla="*/ 13 w 16"/>
                <a:gd name="T19" fmla="*/ 23 h 23"/>
                <a:gd name="T20" fmla="*/ 16 w 16"/>
                <a:gd name="T21" fmla="*/ 21 h 23"/>
                <a:gd name="T22" fmla="*/ 16 w 16"/>
                <a:gd name="T23" fmla="*/ 19 h 23"/>
                <a:gd name="T24" fmla="*/ 16 w 16"/>
                <a:gd name="T25" fmla="*/ 14 h 23"/>
                <a:gd name="T26" fmla="*/ 16 w 16"/>
                <a:gd name="T27" fmla="*/ 12 h 23"/>
                <a:gd name="T28" fmla="*/ 16 w 16"/>
                <a:gd name="T29" fmla="*/ 9 h 23"/>
                <a:gd name="T30" fmla="*/ 16 w 16"/>
                <a:gd name="T31" fmla="*/ 7 h 23"/>
                <a:gd name="T32" fmla="*/ 13 w 16"/>
                <a:gd name="T33" fmla="*/ 7 h 23"/>
                <a:gd name="T34" fmla="*/ 11 w 16"/>
                <a:gd name="T35" fmla="*/ 7 h 23"/>
                <a:gd name="T36" fmla="*/ 11 w 16"/>
                <a:gd name="T37" fmla="*/ 5 h 23"/>
                <a:gd name="T38" fmla="*/ 13 w 16"/>
                <a:gd name="T39" fmla="*/ 2 h 23"/>
                <a:gd name="T40" fmla="*/ 13 w 16"/>
                <a:gd name="T41" fmla="*/ 2 h 23"/>
                <a:gd name="T42" fmla="*/ 11 w 16"/>
                <a:gd name="T43" fmla="*/ 0 h 23"/>
                <a:gd name="T44" fmla="*/ 11 w 16"/>
                <a:gd name="T45" fmla="*/ 0 h 23"/>
                <a:gd name="T46" fmla="*/ 4 w 16"/>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23">
                  <a:moveTo>
                    <a:pt x="4" y="0"/>
                  </a:moveTo>
                  <a:lnTo>
                    <a:pt x="2" y="0"/>
                  </a:lnTo>
                  <a:lnTo>
                    <a:pt x="2" y="5"/>
                  </a:lnTo>
                  <a:lnTo>
                    <a:pt x="4" y="7"/>
                  </a:lnTo>
                  <a:lnTo>
                    <a:pt x="2" y="9"/>
                  </a:lnTo>
                  <a:lnTo>
                    <a:pt x="0" y="14"/>
                  </a:lnTo>
                  <a:lnTo>
                    <a:pt x="0" y="19"/>
                  </a:lnTo>
                  <a:lnTo>
                    <a:pt x="4" y="19"/>
                  </a:lnTo>
                  <a:lnTo>
                    <a:pt x="11" y="21"/>
                  </a:lnTo>
                  <a:lnTo>
                    <a:pt x="13" y="23"/>
                  </a:lnTo>
                  <a:lnTo>
                    <a:pt x="16" y="21"/>
                  </a:lnTo>
                  <a:lnTo>
                    <a:pt x="16" y="19"/>
                  </a:lnTo>
                  <a:lnTo>
                    <a:pt x="16" y="14"/>
                  </a:lnTo>
                  <a:lnTo>
                    <a:pt x="16" y="12"/>
                  </a:lnTo>
                  <a:lnTo>
                    <a:pt x="16" y="9"/>
                  </a:lnTo>
                  <a:lnTo>
                    <a:pt x="16" y="7"/>
                  </a:lnTo>
                  <a:lnTo>
                    <a:pt x="13" y="7"/>
                  </a:lnTo>
                  <a:lnTo>
                    <a:pt x="11" y="7"/>
                  </a:lnTo>
                  <a:lnTo>
                    <a:pt x="11" y="5"/>
                  </a:lnTo>
                  <a:lnTo>
                    <a:pt x="13" y="2"/>
                  </a:lnTo>
                  <a:lnTo>
                    <a:pt x="13" y="2"/>
                  </a:lnTo>
                  <a:lnTo>
                    <a:pt x="11" y="0"/>
                  </a:lnTo>
                  <a:lnTo>
                    <a:pt x="11" y="0"/>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9" name="Freeform 281">
              <a:extLst>
                <a:ext uri="{FF2B5EF4-FFF2-40B4-BE49-F238E27FC236}">
                  <a16:creationId xmlns:a16="http://schemas.microsoft.com/office/drawing/2014/main" id="{39552F25-CB04-47F2-B34B-049275DBFE10}"/>
                </a:ext>
              </a:extLst>
            </p:cNvPr>
            <p:cNvSpPr>
              <a:spLocks/>
            </p:cNvSpPr>
            <p:nvPr/>
          </p:nvSpPr>
          <p:spPr bwMode="auto">
            <a:xfrm>
              <a:off x="8737600" y="1409700"/>
              <a:ext cx="28575" cy="61913"/>
            </a:xfrm>
            <a:custGeom>
              <a:avLst/>
              <a:gdLst>
                <a:gd name="T0" fmla="*/ 7 w 18"/>
                <a:gd name="T1" fmla="*/ 39 h 39"/>
                <a:gd name="T2" fmla="*/ 11 w 18"/>
                <a:gd name="T3" fmla="*/ 37 h 39"/>
                <a:gd name="T4" fmla="*/ 14 w 18"/>
                <a:gd name="T5" fmla="*/ 28 h 39"/>
                <a:gd name="T6" fmla="*/ 11 w 18"/>
                <a:gd name="T7" fmla="*/ 25 h 39"/>
                <a:gd name="T8" fmla="*/ 16 w 18"/>
                <a:gd name="T9" fmla="*/ 21 h 39"/>
                <a:gd name="T10" fmla="*/ 14 w 18"/>
                <a:gd name="T11" fmla="*/ 16 h 39"/>
                <a:gd name="T12" fmla="*/ 18 w 18"/>
                <a:gd name="T13" fmla="*/ 9 h 39"/>
                <a:gd name="T14" fmla="*/ 16 w 18"/>
                <a:gd name="T15" fmla="*/ 7 h 39"/>
                <a:gd name="T16" fmla="*/ 16 w 18"/>
                <a:gd name="T17" fmla="*/ 2 h 39"/>
                <a:gd name="T18" fmla="*/ 14 w 18"/>
                <a:gd name="T19" fmla="*/ 0 h 39"/>
                <a:gd name="T20" fmla="*/ 11 w 18"/>
                <a:gd name="T21" fmla="*/ 0 h 39"/>
                <a:gd name="T22" fmla="*/ 11 w 18"/>
                <a:gd name="T23" fmla="*/ 5 h 39"/>
                <a:gd name="T24" fmla="*/ 7 w 18"/>
                <a:gd name="T25" fmla="*/ 12 h 39"/>
                <a:gd name="T26" fmla="*/ 7 w 18"/>
                <a:gd name="T27" fmla="*/ 14 h 39"/>
                <a:gd name="T28" fmla="*/ 7 w 18"/>
                <a:gd name="T29" fmla="*/ 14 h 39"/>
                <a:gd name="T30" fmla="*/ 7 w 18"/>
                <a:gd name="T31" fmla="*/ 16 h 39"/>
                <a:gd name="T32" fmla="*/ 2 w 18"/>
                <a:gd name="T33" fmla="*/ 21 h 39"/>
                <a:gd name="T34" fmla="*/ 2 w 18"/>
                <a:gd name="T35" fmla="*/ 25 h 39"/>
                <a:gd name="T36" fmla="*/ 0 w 18"/>
                <a:gd name="T37" fmla="*/ 30 h 39"/>
                <a:gd name="T38" fmla="*/ 0 w 18"/>
                <a:gd name="T39" fmla="*/ 35 h 39"/>
                <a:gd name="T40" fmla="*/ 2 w 18"/>
                <a:gd name="T41" fmla="*/ 39 h 39"/>
                <a:gd name="T42" fmla="*/ 7 w 18"/>
                <a:gd name="T4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9">
                  <a:moveTo>
                    <a:pt x="7" y="39"/>
                  </a:moveTo>
                  <a:lnTo>
                    <a:pt x="11" y="37"/>
                  </a:lnTo>
                  <a:lnTo>
                    <a:pt x="14" y="28"/>
                  </a:lnTo>
                  <a:lnTo>
                    <a:pt x="11" y="25"/>
                  </a:lnTo>
                  <a:lnTo>
                    <a:pt x="16" y="21"/>
                  </a:lnTo>
                  <a:lnTo>
                    <a:pt x="14" y="16"/>
                  </a:lnTo>
                  <a:lnTo>
                    <a:pt x="18" y="9"/>
                  </a:lnTo>
                  <a:lnTo>
                    <a:pt x="16" y="7"/>
                  </a:lnTo>
                  <a:lnTo>
                    <a:pt x="16" y="2"/>
                  </a:lnTo>
                  <a:lnTo>
                    <a:pt x="14" y="0"/>
                  </a:lnTo>
                  <a:lnTo>
                    <a:pt x="11" y="0"/>
                  </a:lnTo>
                  <a:lnTo>
                    <a:pt x="11" y="5"/>
                  </a:lnTo>
                  <a:lnTo>
                    <a:pt x="7" y="12"/>
                  </a:lnTo>
                  <a:lnTo>
                    <a:pt x="7" y="14"/>
                  </a:lnTo>
                  <a:lnTo>
                    <a:pt x="7" y="14"/>
                  </a:lnTo>
                  <a:lnTo>
                    <a:pt x="7" y="16"/>
                  </a:lnTo>
                  <a:lnTo>
                    <a:pt x="2" y="21"/>
                  </a:lnTo>
                  <a:lnTo>
                    <a:pt x="2" y="25"/>
                  </a:lnTo>
                  <a:lnTo>
                    <a:pt x="0" y="30"/>
                  </a:lnTo>
                  <a:lnTo>
                    <a:pt x="0" y="35"/>
                  </a:lnTo>
                  <a:lnTo>
                    <a:pt x="2" y="39"/>
                  </a:lnTo>
                  <a:lnTo>
                    <a:pt x="7" y="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0" name="Freeform 282">
              <a:extLst>
                <a:ext uri="{FF2B5EF4-FFF2-40B4-BE49-F238E27FC236}">
                  <a16:creationId xmlns:a16="http://schemas.microsoft.com/office/drawing/2014/main" id="{BC96CBB3-5E2B-4AC8-8DBB-56EA489FCA5E}"/>
                </a:ext>
              </a:extLst>
            </p:cNvPr>
            <p:cNvSpPr>
              <a:spLocks/>
            </p:cNvSpPr>
            <p:nvPr/>
          </p:nvSpPr>
          <p:spPr bwMode="auto">
            <a:xfrm>
              <a:off x="7348538" y="3146425"/>
              <a:ext cx="3175" cy="11113"/>
            </a:xfrm>
            <a:custGeom>
              <a:avLst/>
              <a:gdLst>
                <a:gd name="T0" fmla="*/ 0 w 2"/>
                <a:gd name="T1" fmla="*/ 0 h 7"/>
                <a:gd name="T2" fmla="*/ 2 w 2"/>
                <a:gd name="T3" fmla="*/ 7 h 7"/>
                <a:gd name="T4" fmla="*/ 2 w 2"/>
                <a:gd name="T5" fmla="*/ 0 h 7"/>
                <a:gd name="T6" fmla="*/ 0 w 2"/>
                <a:gd name="T7" fmla="*/ 0 h 7"/>
              </a:gdLst>
              <a:ahLst/>
              <a:cxnLst>
                <a:cxn ang="0">
                  <a:pos x="T0" y="T1"/>
                </a:cxn>
                <a:cxn ang="0">
                  <a:pos x="T2" y="T3"/>
                </a:cxn>
                <a:cxn ang="0">
                  <a:pos x="T4" y="T5"/>
                </a:cxn>
                <a:cxn ang="0">
                  <a:pos x="T6" y="T7"/>
                </a:cxn>
              </a:cxnLst>
              <a:rect l="0" t="0" r="r" b="b"/>
              <a:pathLst>
                <a:path w="2" h="7">
                  <a:moveTo>
                    <a:pt x="0" y="0"/>
                  </a:moveTo>
                  <a:lnTo>
                    <a:pt x="2" y="7"/>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1" name="Freeform 283">
              <a:extLst>
                <a:ext uri="{FF2B5EF4-FFF2-40B4-BE49-F238E27FC236}">
                  <a16:creationId xmlns:a16="http://schemas.microsoft.com/office/drawing/2014/main" id="{D3DC2634-1CF9-4AA4-A58D-2039383348C5}"/>
                </a:ext>
              </a:extLst>
            </p:cNvPr>
            <p:cNvSpPr>
              <a:spLocks/>
            </p:cNvSpPr>
            <p:nvPr/>
          </p:nvSpPr>
          <p:spPr bwMode="auto">
            <a:xfrm>
              <a:off x="7275513" y="2970213"/>
              <a:ext cx="3175" cy="7938"/>
            </a:xfrm>
            <a:custGeom>
              <a:avLst/>
              <a:gdLst>
                <a:gd name="T0" fmla="*/ 0 w 2"/>
                <a:gd name="T1" fmla="*/ 5 h 5"/>
                <a:gd name="T2" fmla="*/ 2 w 2"/>
                <a:gd name="T3" fmla="*/ 3 h 5"/>
                <a:gd name="T4" fmla="*/ 0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2" y="3"/>
                  </a:lnTo>
                  <a:lnTo>
                    <a:pt x="0" y="0"/>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2" name="Freeform 284">
              <a:extLst>
                <a:ext uri="{FF2B5EF4-FFF2-40B4-BE49-F238E27FC236}">
                  <a16:creationId xmlns:a16="http://schemas.microsoft.com/office/drawing/2014/main" id="{A9BCB45D-581B-44F9-8F04-03F5F5C25D51}"/>
                </a:ext>
              </a:extLst>
            </p:cNvPr>
            <p:cNvSpPr>
              <a:spLocks/>
            </p:cNvSpPr>
            <p:nvPr/>
          </p:nvSpPr>
          <p:spPr bwMode="auto">
            <a:xfrm>
              <a:off x="8743950" y="1476375"/>
              <a:ext cx="15875" cy="6350"/>
            </a:xfrm>
            <a:custGeom>
              <a:avLst/>
              <a:gdLst>
                <a:gd name="T0" fmla="*/ 7 w 10"/>
                <a:gd name="T1" fmla="*/ 4 h 4"/>
                <a:gd name="T2" fmla="*/ 10 w 10"/>
                <a:gd name="T3" fmla="*/ 0 h 4"/>
                <a:gd name="T4" fmla="*/ 3 w 10"/>
                <a:gd name="T5" fmla="*/ 0 h 4"/>
                <a:gd name="T6" fmla="*/ 0 w 10"/>
                <a:gd name="T7" fmla="*/ 2 h 4"/>
                <a:gd name="T8" fmla="*/ 3 w 10"/>
                <a:gd name="T9" fmla="*/ 4 h 4"/>
                <a:gd name="T10" fmla="*/ 7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7" y="4"/>
                  </a:moveTo>
                  <a:lnTo>
                    <a:pt x="10" y="0"/>
                  </a:lnTo>
                  <a:lnTo>
                    <a:pt x="3" y="0"/>
                  </a:lnTo>
                  <a:lnTo>
                    <a:pt x="0" y="2"/>
                  </a:lnTo>
                  <a:lnTo>
                    <a:pt x="3" y="4"/>
                  </a:lnTo>
                  <a:lnTo>
                    <a:pt x="7"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3" name="Freeform 285">
              <a:extLst>
                <a:ext uri="{FF2B5EF4-FFF2-40B4-BE49-F238E27FC236}">
                  <a16:creationId xmlns:a16="http://schemas.microsoft.com/office/drawing/2014/main" id="{78D97B52-3347-4060-B302-806EAFBDF5BF}"/>
                </a:ext>
              </a:extLst>
            </p:cNvPr>
            <p:cNvSpPr>
              <a:spLocks/>
            </p:cNvSpPr>
            <p:nvPr/>
          </p:nvSpPr>
          <p:spPr bwMode="auto">
            <a:xfrm>
              <a:off x="8631238" y="1277938"/>
              <a:ext cx="95250" cy="58738"/>
            </a:xfrm>
            <a:custGeom>
              <a:avLst/>
              <a:gdLst>
                <a:gd name="T0" fmla="*/ 5 w 60"/>
                <a:gd name="T1" fmla="*/ 16 h 37"/>
                <a:gd name="T2" fmla="*/ 10 w 60"/>
                <a:gd name="T3" fmla="*/ 16 h 37"/>
                <a:gd name="T4" fmla="*/ 12 w 60"/>
                <a:gd name="T5" fmla="*/ 16 h 37"/>
                <a:gd name="T6" fmla="*/ 14 w 60"/>
                <a:gd name="T7" fmla="*/ 16 h 37"/>
                <a:gd name="T8" fmla="*/ 19 w 60"/>
                <a:gd name="T9" fmla="*/ 16 h 37"/>
                <a:gd name="T10" fmla="*/ 21 w 60"/>
                <a:gd name="T11" fmla="*/ 18 h 37"/>
                <a:gd name="T12" fmla="*/ 19 w 60"/>
                <a:gd name="T13" fmla="*/ 21 h 37"/>
                <a:gd name="T14" fmla="*/ 19 w 60"/>
                <a:gd name="T15" fmla="*/ 25 h 37"/>
                <a:gd name="T16" fmla="*/ 23 w 60"/>
                <a:gd name="T17" fmla="*/ 30 h 37"/>
                <a:gd name="T18" fmla="*/ 26 w 60"/>
                <a:gd name="T19" fmla="*/ 25 h 37"/>
                <a:gd name="T20" fmla="*/ 26 w 60"/>
                <a:gd name="T21" fmla="*/ 23 h 37"/>
                <a:gd name="T22" fmla="*/ 28 w 60"/>
                <a:gd name="T23" fmla="*/ 21 h 37"/>
                <a:gd name="T24" fmla="*/ 30 w 60"/>
                <a:gd name="T25" fmla="*/ 25 h 37"/>
                <a:gd name="T26" fmla="*/ 30 w 60"/>
                <a:gd name="T27" fmla="*/ 30 h 37"/>
                <a:gd name="T28" fmla="*/ 35 w 60"/>
                <a:gd name="T29" fmla="*/ 37 h 37"/>
                <a:gd name="T30" fmla="*/ 39 w 60"/>
                <a:gd name="T31" fmla="*/ 35 h 37"/>
                <a:gd name="T32" fmla="*/ 42 w 60"/>
                <a:gd name="T33" fmla="*/ 37 h 37"/>
                <a:gd name="T34" fmla="*/ 44 w 60"/>
                <a:gd name="T35" fmla="*/ 37 h 37"/>
                <a:gd name="T36" fmla="*/ 49 w 60"/>
                <a:gd name="T37" fmla="*/ 37 h 37"/>
                <a:gd name="T38" fmla="*/ 53 w 60"/>
                <a:gd name="T39" fmla="*/ 35 h 37"/>
                <a:gd name="T40" fmla="*/ 58 w 60"/>
                <a:gd name="T41" fmla="*/ 32 h 37"/>
                <a:gd name="T42" fmla="*/ 60 w 60"/>
                <a:gd name="T43" fmla="*/ 23 h 37"/>
                <a:gd name="T44" fmla="*/ 58 w 60"/>
                <a:gd name="T45" fmla="*/ 18 h 37"/>
                <a:gd name="T46" fmla="*/ 60 w 60"/>
                <a:gd name="T47" fmla="*/ 14 h 37"/>
                <a:gd name="T48" fmla="*/ 60 w 60"/>
                <a:gd name="T49" fmla="*/ 9 h 37"/>
                <a:gd name="T50" fmla="*/ 58 w 60"/>
                <a:gd name="T51" fmla="*/ 5 h 37"/>
                <a:gd name="T52" fmla="*/ 58 w 60"/>
                <a:gd name="T53" fmla="*/ 2 h 37"/>
                <a:gd name="T54" fmla="*/ 55 w 60"/>
                <a:gd name="T55" fmla="*/ 0 h 37"/>
                <a:gd name="T56" fmla="*/ 53 w 60"/>
                <a:gd name="T57" fmla="*/ 2 h 37"/>
                <a:gd name="T58" fmla="*/ 51 w 60"/>
                <a:gd name="T59" fmla="*/ 2 h 37"/>
                <a:gd name="T60" fmla="*/ 44 w 60"/>
                <a:gd name="T61" fmla="*/ 2 h 37"/>
                <a:gd name="T62" fmla="*/ 39 w 60"/>
                <a:gd name="T63" fmla="*/ 7 h 37"/>
                <a:gd name="T64" fmla="*/ 35 w 60"/>
                <a:gd name="T65" fmla="*/ 7 h 37"/>
                <a:gd name="T66" fmla="*/ 32 w 60"/>
                <a:gd name="T67" fmla="*/ 7 h 37"/>
                <a:gd name="T68" fmla="*/ 30 w 60"/>
                <a:gd name="T69" fmla="*/ 5 h 37"/>
                <a:gd name="T70" fmla="*/ 26 w 60"/>
                <a:gd name="T71" fmla="*/ 5 h 37"/>
                <a:gd name="T72" fmla="*/ 14 w 60"/>
                <a:gd name="T73" fmla="*/ 7 h 37"/>
                <a:gd name="T74" fmla="*/ 10 w 60"/>
                <a:gd name="T75" fmla="*/ 7 h 37"/>
                <a:gd name="T76" fmla="*/ 5 w 60"/>
                <a:gd name="T77" fmla="*/ 7 h 37"/>
                <a:gd name="T78" fmla="*/ 5 w 60"/>
                <a:gd name="T79" fmla="*/ 9 h 37"/>
                <a:gd name="T80" fmla="*/ 0 w 60"/>
                <a:gd name="T81" fmla="*/ 14 h 37"/>
                <a:gd name="T82" fmla="*/ 0 w 60"/>
                <a:gd name="T83" fmla="*/ 18 h 37"/>
                <a:gd name="T84" fmla="*/ 5 w 60"/>
                <a:gd name="T85" fmla="*/ 1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37">
                  <a:moveTo>
                    <a:pt x="5" y="16"/>
                  </a:moveTo>
                  <a:lnTo>
                    <a:pt x="10" y="16"/>
                  </a:lnTo>
                  <a:lnTo>
                    <a:pt x="12" y="16"/>
                  </a:lnTo>
                  <a:lnTo>
                    <a:pt x="14" y="16"/>
                  </a:lnTo>
                  <a:lnTo>
                    <a:pt x="19" y="16"/>
                  </a:lnTo>
                  <a:lnTo>
                    <a:pt x="21" y="18"/>
                  </a:lnTo>
                  <a:lnTo>
                    <a:pt x="19" y="21"/>
                  </a:lnTo>
                  <a:lnTo>
                    <a:pt x="19" y="25"/>
                  </a:lnTo>
                  <a:lnTo>
                    <a:pt x="23" y="30"/>
                  </a:lnTo>
                  <a:lnTo>
                    <a:pt x="26" y="25"/>
                  </a:lnTo>
                  <a:lnTo>
                    <a:pt x="26" y="23"/>
                  </a:lnTo>
                  <a:lnTo>
                    <a:pt x="28" y="21"/>
                  </a:lnTo>
                  <a:lnTo>
                    <a:pt x="30" y="25"/>
                  </a:lnTo>
                  <a:lnTo>
                    <a:pt x="30" y="30"/>
                  </a:lnTo>
                  <a:lnTo>
                    <a:pt x="35" y="37"/>
                  </a:lnTo>
                  <a:lnTo>
                    <a:pt x="39" y="35"/>
                  </a:lnTo>
                  <a:lnTo>
                    <a:pt x="42" y="37"/>
                  </a:lnTo>
                  <a:lnTo>
                    <a:pt x="44" y="37"/>
                  </a:lnTo>
                  <a:lnTo>
                    <a:pt x="49" y="37"/>
                  </a:lnTo>
                  <a:lnTo>
                    <a:pt x="53" y="35"/>
                  </a:lnTo>
                  <a:lnTo>
                    <a:pt x="58" y="32"/>
                  </a:lnTo>
                  <a:lnTo>
                    <a:pt x="60" y="23"/>
                  </a:lnTo>
                  <a:lnTo>
                    <a:pt x="58" y="18"/>
                  </a:lnTo>
                  <a:lnTo>
                    <a:pt x="60" y="14"/>
                  </a:lnTo>
                  <a:lnTo>
                    <a:pt x="60" y="9"/>
                  </a:lnTo>
                  <a:lnTo>
                    <a:pt x="58" y="5"/>
                  </a:lnTo>
                  <a:lnTo>
                    <a:pt x="58" y="2"/>
                  </a:lnTo>
                  <a:lnTo>
                    <a:pt x="55" y="0"/>
                  </a:lnTo>
                  <a:lnTo>
                    <a:pt x="53" y="2"/>
                  </a:lnTo>
                  <a:lnTo>
                    <a:pt x="51" y="2"/>
                  </a:lnTo>
                  <a:lnTo>
                    <a:pt x="44" y="2"/>
                  </a:lnTo>
                  <a:lnTo>
                    <a:pt x="39" y="7"/>
                  </a:lnTo>
                  <a:lnTo>
                    <a:pt x="35" y="7"/>
                  </a:lnTo>
                  <a:lnTo>
                    <a:pt x="32" y="7"/>
                  </a:lnTo>
                  <a:lnTo>
                    <a:pt x="30" y="5"/>
                  </a:lnTo>
                  <a:lnTo>
                    <a:pt x="26" y="5"/>
                  </a:lnTo>
                  <a:lnTo>
                    <a:pt x="14" y="7"/>
                  </a:lnTo>
                  <a:lnTo>
                    <a:pt x="10" y="7"/>
                  </a:lnTo>
                  <a:lnTo>
                    <a:pt x="5" y="7"/>
                  </a:lnTo>
                  <a:lnTo>
                    <a:pt x="5" y="9"/>
                  </a:lnTo>
                  <a:lnTo>
                    <a:pt x="0" y="14"/>
                  </a:lnTo>
                  <a:lnTo>
                    <a:pt x="0" y="18"/>
                  </a:lnTo>
                  <a:lnTo>
                    <a:pt x="5"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4" name="Freeform 286">
              <a:extLst>
                <a:ext uri="{FF2B5EF4-FFF2-40B4-BE49-F238E27FC236}">
                  <a16:creationId xmlns:a16="http://schemas.microsoft.com/office/drawing/2014/main" id="{888B768B-CBB2-41FB-9F96-EA7676661313}"/>
                </a:ext>
              </a:extLst>
            </p:cNvPr>
            <p:cNvSpPr>
              <a:spLocks/>
            </p:cNvSpPr>
            <p:nvPr/>
          </p:nvSpPr>
          <p:spPr bwMode="auto">
            <a:xfrm>
              <a:off x="7261225" y="3103563"/>
              <a:ext cx="115888" cy="146050"/>
            </a:xfrm>
            <a:custGeom>
              <a:avLst/>
              <a:gdLst>
                <a:gd name="T0" fmla="*/ 23 w 73"/>
                <a:gd name="T1" fmla="*/ 11 h 92"/>
                <a:gd name="T2" fmla="*/ 18 w 73"/>
                <a:gd name="T3" fmla="*/ 4 h 92"/>
                <a:gd name="T4" fmla="*/ 11 w 73"/>
                <a:gd name="T5" fmla="*/ 0 h 92"/>
                <a:gd name="T6" fmla="*/ 7 w 73"/>
                <a:gd name="T7" fmla="*/ 0 h 92"/>
                <a:gd name="T8" fmla="*/ 2 w 73"/>
                <a:gd name="T9" fmla="*/ 4 h 92"/>
                <a:gd name="T10" fmla="*/ 4 w 73"/>
                <a:gd name="T11" fmla="*/ 11 h 92"/>
                <a:gd name="T12" fmla="*/ 11 w 73"/>
                <a:gd name="T13" fmla="*/ 13 h 92"/>
                <a:gd name="T14" fmla="*/ 2 w 73"/>
                <a:gd name="T15" fmla="*/ 18 h 92"/>
                <a:gd name="T16" fmla="*/ 4 w 73"/>
                <a:gd name="T17" fmla="*/ 25 h 92"/>
                <a:gd name="T18" fmla="*/ 9 w 73"/>
                <a:gd name="T19" fmla="*/ 25 h 92"/>
                <a:gd name="T20" fmla="*/ 14 w 73"/>
                <a:gd name="T21" fmla="*/ 27 h 92"/>
                <a:gd name="T22" fmla="*/ 18 w 73"/>
                <a:gd name="T23" fmla="*/ 34 h 92"/>
                <a:gd name="T24" fmla="*/ 18 w 73"/>
                <a:gd name="T25" fmla="*/ 39 h 92"/>
                <a:gd name="T26" fmla="*/ 23 w 73"/>
                <a:gd name="T27" fmla="*/ 43 h 92"/>
                <a:gd name="T28" fmla="*/ 27 w 73"/>
                <a:gd name="T29" fmla="*/ 36 h 92"/>
                <a:gd name="T30" fmla="*/ 23 w 73"/>
                <a:gd name="T31" fmla="*/ 46 h 92"/>
                <a:gd name="T32" fmla="*/ 25 w 73"/>
                <a:gd name="T33" fmla="*/ 48 h 92"/>
                <a:gd name="T34" fmla="*/ 34 w 73"/>
                <a:gd name="T35" fmla="*/ 53 h 92"/>
                <a:gd name="T36" fmla="*/ 36 w 73"/>
                <a:gd name="T37" fmla="*/ 55 h 92"/>
                <a:gd name="T38" fmla="*/ 36 w 73"/>
                <a:gd name="T39" fmla="*/ 64 h 92"/>
                <a:gd name="T40" fmla="*/ 43 w 73"/>
                <a:gd name="T41" fmla="*/ 64 h 92"/>
                <a:gd name="T42" fmla="*/ 50 w 73"/>
                <a:gd name="T43" fmla="*/ 66 h 92"/>
                <a:gd name="T44" fmla="*/ 50 w 73"/>
                <a:gd name="T45" fmla="*/ 80 h 92"/>
                <a:gd name="T46" fmla="*/ 55 w 73"/>
                <a:gd name="T47" fmla="*/ 85 h 92"/>
                <a:gd name="T48" fmla="*/ 71 w 73"/>
                <a:gd name="T49" fmla="*/ 90 h 92"/>
                <a:gd name="T50" fmla="*/ 71 w 73"/>
                <a:gd name="T51" fmla="*/ 80 h 92"/>
                <a:gd name="T52" fmla="*/ 71 w 73"/>
                <a:gd name="T53" fmla="*/ 71 h 92"/>
                <a:gd name="T54" fmla="*/ 69 w 73"/>
                <a:gd name="T55" fmla="*/ 60 h 92"/>
                <a:gd name="T56" fmla="*/ 57 w 73"/>
                <a:gd name="T57" fmla="*/ 41 h 92"/>
                <a:gd name="T58" fmla="*/ 52 w 73"/>
                <a:gd name="T59" fmla="*/ 27 h 92"/>
                <a:gd name="T60" fmla="*/ 46 w 73"/>
                <a:gd name="T61" fmla="*/ 23 h 92"/>
                <a:gd name="T62" fmla="*/ 34 w 73"/>
                <a:gd name="T63" fmla="*/ 20 h 92"/>
                <a:gd name="T64" fmla="*/ 30 w 73"/>
                <a:gd name="T65" fmla="*/ 1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92">
                  <a:moveTo>
                    <a:pt x="30" y="13"/>
                  </a:moveTo>
                  <a:lnTo>
                    <a:pt x="23" y="11"/>
                  </a:lnTo>
                  <a:lnTo>
                    <a:pt x="20" y="6"/>
                  </a:lnTo>
                  <a:lnTo>
                    <a:pt x="18" y="4"/>
                  </a:lnTo>
                  <a:lnTo>
                    <a:pt x="14" y="4"/>
                  </a:lnTo>
                  <a:lnTo>
                    <a:pt x="11" y="0"/>
                  </a:lnTo>
                  <a:lnTo>
                    <a:pt x="7" y="0"/>
                  </a:lnTo>
                  <a:lnTo>
                    <a:pt x="7" y="0"/>
                  </a:lnTo>
                  <a:lnTo>
                    <a:pt x="0" y="0"/>
                  </a:lnTo>
                  <a:lnTo>
                    <a:pt x="2" y="4"/>
                  </a:lnTo>
                  <a:lnTo>
                    <a:pt x="4" y="6"/>
                  </a:lnTo>
                  <a:lnTo>
                    <a:pt x="4" y="11"/>
                  </a:lnTo>
                  <a:lnTo>
                    <a:pt x="16" y="11"/>
                  </a:lnTo>
                  <a:lnTo>
                    <a:pt x="11" y="13"/>
                  </a:lnTo>
                  <a:lnTo>
                    <a:pt x="7" y="13"/>
                  </a:lnTo>
                  <a:lnTo>
                    <a:pt x="2" y="18"/>
                  </a:lnTo>
                  <a:lnTo>
                    <a:pt x="7" y="20"/>
                  </a:lnTo>
                  <a:lnTo>
                    <a:pt x="4" y="25"/>
                  </a:lnTo>
                  <a:lnTo>
                    <a:pt x="4" y="25"/>
                  </a:lnTo>
                  <a:lnTo>
                    <a:pt x="9" y="25"/>
                  </a:lnTo>
                  <a:lnTo>
                    <a:pt x="9" y="27"/>
                  </a:lnTo>
                  <a:lnTo>
                    <a:pt x="14" y="27"/>
                  </a:lnTo>
                  <a:lnTo>
                    <a:pt x="14" y="32"/>
                  </a:lnTo>
                  <a:lnTo>
                    <a:pt x="18" y="34"/>
                  </a:lnTo>
                  <a:lnTo>
                    <a:pt x="23" y="32"/>
                  </a:lnTo>
                  <a:lnTo>
                    <a:pt x="18" y="39"/>
                  </a:lnTo>
                  <a:lnTo>
                    <a:pt x="20" y="43"/>
                  </a:lnTo>
                  <a:lnTo>
                    <a:pt x="23" y="43"/>
                  </a:lnTo>
                  <a:lnTo>
                    <a:pt x="23" y="39"/>
                  </a:lnTo>
                  <a:lnTo>
                    <a:pt x="27" y="36"/>
                  </a:lnTo>
                  <a:lnTo>
                    <a:pt x="27" y="41"/>
                  </a:lnTo>
                  <a:lnTo>
                    <a:pt x="23" y="46"/>
                  </a:lnTo>
                  <a:lnTo>
                    <a:pt x="23" y="48"/>
                  </a:lnTo>
                  <a:lnTo>
                    <a:pt x="25" y="48"/>
                  </a:lnTo>
                  <a:lnTo>
                    <a:pt x="27" y="53"/>
                  </a:lnTo>
                  <a:lnTo>
                    <a:pt x="34" y="53"/>
                  </a:lnTo>
                  <a:lnTo>
                    <a:pt x="34" y="55"/>
                  </a:lnTo>
                  <a:lnTo>
                    <a:pt x="36" y="55"/>
                  </a:lnTo>
                  <a:lnTo>
                    <a:pt x="36" y="60"/>
                  </a:lnTo>
                  <a:lnTo>
                    <a:pt x="36" y="64"/>
                  </a:lnTo>
                  <a:lnTo>
                    <a:pt x="41" y="66"/>
                  </a:lnTo>
                  <a:lnTo>
                    <a:pt x="43" y="64"/>
                  </a:lnTo>
                  <a:lnTo>
                    <a:pt x="46" y="66"/>
                  </a:lnTo>
                  <a:lnTo>
                    <a:pt x="50" y="66"/>
                  </a:lnTo>
                  <a:lnTo>
                    <a:pt x="43" y="73"/>
                  </a:lnTo>
                  <a:lnTo>
                    <a:pt x="50" y="80"/>
                  </a:lnTo>
                  <a:lnTo>
                    <a:pt x="55" y="80"/>
                  </a:lnTo>
                  <a:lnTo>
                    <a:pt x="55" y="85"/>
                  </a:lnTo>
                  <a:lnTo>
                    <a:pt x="69" y="92"/>
                  </a:lnTo>
                  <a:lnTo>
                    <a:pt x="71" y="90"/>
                  </a:lnTo>
                  <a:lnTo>
                    <a:pt x="73" y="90"/>
                  </a:lnTo>
                  <a:lnTo>
                    <a:pt x="71" y="80"/>
                  </a:lnTo>
                  <a:lnTo>
                    <a:pt x="71" y="76"/>
                  </a:lnTo>
                  <a:lnTo>
                    <a:pt x="71" y="71"/>
                  </a:lnTo>
                  <a:lnTo>
                    <a:pt x="71" y="64"/>
                  </a:lnTo>
                  <a:lnTo>
                    <a:pt x="69" y="60"/>
                  </a:lnTo>
                  <a:lnTo>
                    <a:pt x="59" y="53"/>
                  </a:lnTo>
                  <a:lnTo>
                    <a:pt x="57" y="41"/>
                  </a:lnTo>
                  <a:lnTo>
                    <a:pt x="52" y="34"/>
                  </a:lnTo>
                  <a:lnTo>
                    <a:pt x="52" y="27"/>
                  </a:lnTo>
                  <a:lnTo>
                    <a:pt x="50" y="25"/>
                  </a:lnTo>
                  <a:lnTo>
                    <a:pt x="46" y="23"/>
                  </a:lnTo>
                  <a:lnTo>
                    <a:pt x="39" y="20"/>
                  </a:lnTo>
                  <a:lnTo>
                    <a:pt x="34" y="20"/>
                  </a:lnTo>
                  <a:lnTo>
                    <a:pt x="30" y="18"/>
                  </a:lnTo>
                  <a:lnTo>
                    <a:pt x="30" y="1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5" name="Freeform 287">
              <a:extLst>
                <a:ext uri="{FF2B5EF4-FFF2-40B4-BE49-F238E27FC236}">
                  <a16:creationId xmlns:a16="http://schemas.microsoft.com/office/drawing/2014/main" id="{E466185E-1E75-4F3F-ADAE-3A145BFAA64E}"/>
                </a:ext>
              </a:extLst>
            </p:cNvPr>
            <p:cNvSpPr>
              <a:spLocks/>
            </p:cNvSpPr>
            <p:nvPr/>
          </p:nvSpPr>
          <p:spPr bwMode="auto">
            <a:xfrm>
              <a:off x="7185025" y="2897188"/>
              <a:ext cx="50800" cy="120650"/>
            </a:xfrm>
            <a:custGeom>
              <a:avLst/>
              <a:gdLst>
                <a:gd name="T0" fmla="*/ 23 w 32"/>
                <a:gd name="T1" fmla="*/ 10 h 76"/>
                <a:gd name="T2" fmla="*/ 18 w 32"/>
                <a:gd name="T3" fmla="*/ 16 h 76"/>
                <a:gd name="T4" fmla="*/ 16 w 32"/>
                <a:gd name="T5" fmla="*/ 21 h 76"/>
                <a:gd name="T6" fmla="*/ 11 w 32"/>
                <a:gd name="T7" fmla="*/ 23 h 76"/>
                <a:gd name="T8" fmla="*/ 11 w 32"/>
                <a:gd name="T9" fmla="*/ 21 h 76"/>
                <a:gd name="T10" fmla="*/ 9 w 32"/>
                <a:gd name="T11" fmla="*/ 19 h 76"/>
                <a:gd name="T12" fmla="*/ 16 w 32"/>
                <a:gd name="T13" fmla="*/ 16 h 76"/>
                <a:gd name="T14" fmla="*/ 20 w 32"/>
                <a:gd name="T15" fmla="*/ 12 h 76"/>
                <a:gd name="T16" fmla="*/ 20 w 32"/>
                <a:gd name="T17" fmla="*/ 7 h 76"/>
                <a:gd name="T18" fmla="*/ 20 w 32"/>
                <a:gd name="T19" fmla="*/ 5 h 76"/>
                <a:gd name="T20" fmla="*/ 18 w 32"/>
                <a:gd name="T21" fmla="*/ 5 h 76"/>
                <a:gd name="T22" fmla="*/ 13 w 32"/>
                <a:gd name="T23" fmla="*/ 7 h 76"/>
                <a:gd name="T24" fmla="*/ 11 w 32"/>
                <a:gd name="T25" fmla="*/ 7 h 76"/>
                <a:gd name="T26" fmla="*/ 13 w 32"/>
                <a:gd name="T27" fmla="*/ 3 h 76"/>
                <a:gd name="T28" fmla="*/ 7 w 32"/>
                <a:gd name="T29" fmla="*/ 0 h 76"/>
                <a:gd name="T30" fmla="*/ 0 w 32"/>
                <a:gd name="T31" fmla="*/ 12 h 76"/>
                <a:gd name="T32" fmla="*/ 2 w 32"/>
                <a:gd name="T33" fmla="*/ 19 h 76"/>
                <a:gd name="T34" fmla="*/ 0 w 32"/>
                <a:gd name="T35" fmla="*/ 21 h 76"/>
                <a:gd name="T36" fmla="*/ 0 w 32"/>
                <a:gd name="T37" fmla="*/ 26 h 76"/>
                <a:gd name="T38" fmla="*/ 2 w 32"/>
                <a:gd name="T39" fmla="*/ 26 h 76"/>
                <a:gd name="T40" fmla="*/ 7 w 32"/>
                <a:gd name="T41" fmla="*/ 30 h 76"/>
                <a:gd name="T42" fmla="*/ 7 w 32"/>
                <a:gd name="T43" fmla="*/ 33 h 76"/>
                <a:gd name="T44" fmla="*/ 4 w 32"/>
                <a:gd name="T45" fmla="*/ 33 h 76"/>
                <a:gd name="T46" fmla="*/ 0 w 32"/>
                <a:gd name="T47" fmla="*/ 33 h 76"/>
                <a:gd name="T48" fmla="*/ 0 w 32"/>
                <a:gd name="T49" fmla="*/ 35 h 76"/>
                <a:gd name="T50" fmla="*/ 2 w 32"/>
                <a:gd name="T51" fmla="*/ 37 h 76"/>
                <a:gd name="T52" fmla="*/ 0 w 32"/>
                <a:gd name="T53" fmla="*/ 42 h 76"/>
                <a:gd name="T54" fmla="*/ 2 w 32"/>
                <a:gd name="T55" fmla="*/ 42 h 76"/>
                <a:gd name="T56" fmla="*/ 7 w 32"/>
                <a:gd name="T57" fmla="*/ 46 h 76"/>
                <a:gd name="T58" fmla="*/ 2 w 32"/>
                <a:gd name="T59" fmla="*/ 46 h 76"/>
                <a:gd name="T60" fmla="*/ 0 w 32"/>
                <a:gd name="T61" fmla="*/ 49 h 76"/>
                <a:gd name="T62" fmla="*/ 2 w 32"/>
                <a:gd name="T63" fmla="*/ 53 h 76"/>
                <a:gd name="T64" fmla="*/ 7 w 32"/>
                <a:gd name="T65" fmla="*/ 53 h 76"/>
                <a:gd name="T66" fmla="*/ 4 w 32"/>
                <a:gd name="T67" fmla="*/ 56 h 76"/>
                <a:gd name="T68" fmla="*/ 7 w 32"/>
                <a:gd name="T69" fmla="*/ 63 h 76"/>
                <a:gd name="T70" fmla="*/ 11 w 32"/>
                <a:gd name="T71" fmla="*/ 74 h 76"/>
                <a:gd name="T72" fmla="*/ 18 w 32"/>
                <a:gd name="T73" fmla="*/ 76 h 76"/>
                <a:gd name="T74" fmla="*/ 20 w 32"/>
                <a:gd name="T75" fmla="*/ 74 h 76"/>
                <a:gd name="T76" fmla="*/ 18 w 32"/>
                <a:gd name="T77" fmla="*/ 70 h 76"/>
                <a:gd name="T78" fmla="*/ 13 w 32"/>
                <a:gd name="T79" fmla="*/ 70 h 76"/>
                <a:gd name="T80" fmla="*/ 13 w 32"/>
                <a:gd name="T81" fmla="*/ 65 h 76"/>
                <a:gd name="T82" fmla="*/ 11 w 32"/>
                <a:gd name="T83" fmla="*/ 58 h 76"/>
                <a:gd name="T84" fmla="*/ 11 w 32"/>
                <a:gd name="T85" fmla="*/ 53 h 76"/>
                <a:gd name="T86" fmla="*/ 11 w 32"/>
                <a:gd name="T87" fmla="*/ 49 h 76"/>
                <a:gd name="T88" fmla="*/ 13 w 32"/>
                <a:gd name="T89" fmla="*/ 44 h 76"/>
                <a:gd name="T90" fmla="*/ 18 w 32"/>
                <a:gd name="T91" fmla="*/ 44 h 76"/>
                <a:gd name="T92" fmla="*/ 18 w 32"/>
                <a:gd name="T93" fmla="*/ 40 h 76"/>
                <a:gd name="T94" fmla="*/ 13 w 32"/>
                <a:gd name="T95" fmla="*/ 40 h 76"/>
                <a:gd name="T96" fmla="*/ 11 w 32"/>
                <a:gd name="T97" fmla="*/ 40 h 76"/>
                <a:gd name="T98" fmla="*/ 9 w 32"/>
                <a:gd name="T99" fmla="*/ 40 h 76"/>
                <a:gd name="T100" fmla="*/ 11 w 32"/>
                <a:gd name="T101" fmla="*/ 37 h 76"/>
                <a:gd name="T102" fmla="*/ 13 w 32"/>
                <a:gd name="T103" fmla="*/ 37 h 76"/>
                <a:gd name="T104" fmla="*/ 18 w 32"/>
                <a:gd name="T105" fmla="*/ 33 h 76"/>
                <a:gd name="T106" fmla="*/ 20 w 32"/>
                <a:gd name="T107" fmla="*/ 26 h 76"/>
                <a:gd name="T108" fmla="*/ 23 w 32"/>
                <a:gd name="T109" fmla="*/ 21 h 76"/>
                <a:gd name="T110" fmla="*/ 25 w 32"/>
                <a:gd name="T111" fmla="*/ 14 h 76"/>
                <a:gd name="T112" fmla="*/ 32 w 32"/>
                <a:gd name="T113" fmla="*/ 7 h 76"/>
                <a:gd name="T114" fmla="*/ 29 w 32"/>
                <a:gd name="T115" fmla="*/ 7 h 76"/>
                <a:gd name="T116" fmla="*/ 23 w 32"/>
                <a:gd name="T117"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76">
                  <a:moveTo>
                    <a:pt x="23" y="10"/>
                  </a:moveTo>
                  <a:lnTo>
                    <a:pt x="18" y="16"/>
                  </a:lnTo>
                  <a:lnTo>
                    <a:pt x="16" y="21"/>
                  </a:lnTo>
                  <a:lnTo>
                    <a:pt x="11" y="23"/>
                  </a:lnTo>
                  <a:lnTo>
                    <a:pt x="11" y="21"/>
                  </a:lnTo>
                  <a:lnTo>
                    <a:pt x="9" y="19"/>
                  </a:lnTo>
                  <a:lnTo>
                    <a:pt x="16" y="16"/>
                  </a:lnTo>
                  <a:lnTo>
                    <a:pt x="20" y="12"/>
                  </a:lnTo>
                  <a:lnTo>
                    <a:pt x="20" y="7"/>
                  </a:lnTo>
                  <a:lnTo>
                    <a:pt x="20" y="5"/>
                  </a:lnTo>
                  <a:lnTo>
                    <a:pt x="18" y="5"/>
                  </a:lnTo>
                  <a:lnTo>
                    <a:pt x="13" y="7"/>
                  </a:lnTo>
                  <a:lnTo>
                    <a:pt x="11" y="7"/>
                  </a:lnTo>
                  <a:lnTo>
                    <a:pt x="13" y="3"/>
                  </a:lnTo>
                  <a:lnTo>
                    <a:pt x="7" y="0"/>
                  </a:lnTo>
                  <a:lnTo>
                    <a:pt x="0" y="12"/>
                  </a:lnTo>
                  <a:lnTo>
                    <a:pt x="2" y="19"/>
                  </a:lnTo>
                  <a:lnTo>
                    <a:pt x="0" y="21"/>
                  </a:lnTo>
                  <a:lnTo>
                    <a:pt x="0" y="26"/>
                  </a:lnTo>
                  <a:lnTo>
                    <a:pt x="2" y="26"/>
                  </a:lnTo>
                  <a:lnTo>
                    <a:pt x="7" y="30"/>
                  </a:lnTo>
                  <a:lnTo>
                    <a:pt x="7" y="33"/>
                  </a:lnTo>
                  <a:lnTo>
                    <a:pt x="4" y="33"/>
                  </a:lnTo>
                  <a:lnTo>
                    <a:pt x="0" y="33"/>
                  </a:lnTo>
                  <a:lnTo>
                    <a:pt x="0" y="35"/>
                  </a:lnTo>
                  <a:lnTo>
                    <a:pt x="2" y="37"/>
                  </a:lnTo>
                  <a:lnTo>
                    <a:pt x="0" y="42"/>
                  </a:lnTo>
                  <a:lnTo>
                    <a:pt x="2" y="42"/>
                  </a:lnTo>
                  <a:lnTo>
                    <a:pt x="7" y="46"/>
                  </a:lnTo>
                  <a:lnTo>
                    <a:pt x="2" y="46"/>
                  </a:lnTo>
                  <a:lnTo>
                    <a:pt x="0" y="49"/>
                  </a:lnTo>
                  <a:lnTo>
                    <a:pt x="2" y="53"/>
                  </a:lnTo>
                  <a:lnTo>
                    <a:pt x="7" y="53"/>
                  </a:lnTo>
                  <a:lnTo>
                    <a:pt x="4" y="56"/>
                  </a:lnTo>
                  <a:lnTo>
                    <a:pt x="7" y="63"/>
                  </a:lnTo>
                  <a:lnTo>
                    <a:pt x="11" y="74"/>
                  </a:lnTo>
                  <a:lnTo>
                    <a:pt x="18" y="76"/>
                  </a:lnTo>
                  <a:lnTo>
                    <a:pt x="20" y="74"/>
                  </a:lnTo>
                  <a:lnTo>
                    <a:pt x="18" y="70"/>
                  </a:lnTo>
                  <a:lnTo>
                    <a:pt x="13" y="70"/>
                  </a:lnTo>
                  <a:lnTo>
                    <a:pt x="13" y="65"/>
                  </a:lnTo>
                  <a:lnTo>
                    <a:pt x="11" y="58"/>
                  </a:lnTo>
                  <a:lnTo>
                    <a:pt x="11" y="53"/>
                  </a:lnTo>
                  <a:lnTo>
                    <a:pt x="11" y="49"/>
                  </a:lnTo>
                  <a:lnTo>
                    <a:pt x="13" y="44"/>
                  </a:lnTo>
                  <a:lnTo>
                    <a:pt x="18" y="44"/>
                  </a:lnTo>
                  <a:lnTo>
                    <a:pt x="18" y="40"/>
                  </a:lnTo>
                  <a:lnTo>
                    <a:pt x="13" y="40"/>
                  </a:lnTo>
                  <a:lnTo>
                    <a:pt x="11" y="40"/>
                  </a:lnTo>
                  <a:lnTo>
                    <a:pt x="9" y="40"/>
                  </a:lnTo>
                  <a:lnTo>
                    <a:pt x="11" y="37"/>
                  </a:lnTo>
                  <a:lnTo>
                    <a:pt x="13" y="37"/>
                  </a:lnTo>
                  <a:lnTo>
                    <a:pt x="18" y="33"/>
                  </a:lnTo>
                  <a:lnTo>
                    <a:pt x="20" y="26"/>
                  </a:lnTo>
                  <a:lnTo>
                    <a:pt x="23" y="21"/>
                  </a:lnTo>
                  <a:lnTo>
                    <a:pt x="25" y="14"/>
                  </a:lnTo>
                  <a:lnTo>
                    <a:pt x="32" y="7"/>
                  </a:lnTo>
                  <a:lnTo>
                    <a:pt x="29" y="7"/>
                  </a:lnTo>
                  <a:lnTo>
                    <a:pt x="23"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6" name="Freeform 288">
              <a:extLst>
                <a:ext uri="{FF2B5EF4-FFF2-40B4-BE49-F238E27FC236}">
                  <a16:creationId xmlns:a16="http://schemas.microsoft.com/office/drawing/2014/main" id="{02C083CB-678A-4C60-AF68-F7A91C7D58BD}"/>
                </a:ext>
              </a:extLst>
            </p:cNvPr>
            <p:cNvSpPr>
              <a:spLocks/>
            </p:cNvSpPr>
            <p:nvPr/>
          </p:nvSpPr>
          <p:spPr bwMode="auto">
            <a:xfrm>
              <a:off x="7267575" y="2930525"/>
              <a:ext cx="11113" cy="30163"/>
            </a:xfrm>
            <a:custGeom>
              <a:avLst/>
              <a:gdLst>
                <a:gd name="T0" fmla="*/ 3 w 7"/>
                <a:gd name="T1" fmla="*/ 0 h 19"/>
                <a:gd name="T2" fmla="*/ 0 w 7"/>
                <a:gd name="T3" fmla="*/ 0 h 19"/>
                <a:gd name="T4" fmla="*/ 0 w 7"/>
                <a:gd name="T5" fmla="*/ 0 h 19"/>
                <a:gd name="T6" fmla="*/ 0 w 7"/>
                <a:gd name="T7" fmla="*/ 5 h 19"/>
                <a:gd name="T8" fmla="*/ 3 w 7"/>
                <a:gd name="T9" fmla="*/ 9 h 19"/>
                <a:gd name="T10" fmla="*/ 3 w 7"/>
                <a:gd name="T11" fmla="*/ 16 h 19"/>
                <a:gd name="T12" fmla="*/ 7 w 7"/>
                <a:gd name="T13" fmla="*/ 19 h 19"/>
                <a:gd name="T14" fmla="*/ 7 w 7"/>
                <a:gd name="T15" fmla="*/ 14 h 19"/>
                <a:gd name="T16" fmla="*/ 5 w 7"/>
                <a:gd name="T17" fmla="*/ 5 h 19"/>
                <a:gd name="T18" fmla="*/ 3 w 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9">
                  <a:moveTo>
                    <a:pt x="3" y="0"/>
                  </a:moveTo>
                  <a:lnTo>
                    <a:pt x="0" y="0"/>
                  </a:lnTo>
                  <a:lnTo>
                    <a:pt x="0" y="0"/>
                  </a:lnTo>
                  <a:lnTo>
                    <a:pt x="0" y="5"/>
                  </a:lnTo>
                  <a:lnTo>
                    <a:pt x="3" y="9"/>
                  </a:lnTo>
                  <a:lnTo>
                    <a:pt x="3" y="16"/>
                  </a:lnTo>
                  <a:lnTo>
                    <a:pt x="7" y="19"/>
                  </a:lnTo>
                  <a:lnTo>
                    <a:pt x="7" y="14"/>
                  </a:lnTo>
                  <a:lnTo>
                    <a:pt x="5" y="5"/>
                  </a:ln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7" name="Freeform 289">
              <a:extLst>
                <a:ext uri="{FF2B5EF4-FFF2-40B4-BE49-F238E27FC236}">
                  <a16:creationId xmlns:a16="http://schemas.microsoft.com/office/drawing/2014/main" id="{ED2AC095-01BA-45CE-B1A2-79C871C16CD9}"/>
                </a:ext>
              </a:extLst>
            </p:cNvPr>
            <p:cNvSpPr>
              <a:spLocks/>
            </p:cNvSpPr>
            <p:nvPr/>
          </p:nvSpPr>
          <p:spPr bwMode="auto">
            <a:xfrm>
              <a:off x="9264650" y="2135188"/>
              <a:ext cx="17463" cy="19050"/>
            </a:xfrm>
            <a:custGeom>
              <a:avLst/>
              <a:gdLst>
                <a:gd name="T0" fmla="*/ 1 w 5"/>
                <a:gd name="T1" fmla="*/ 5 h 5"/>
                <a:gd name="T2" fmla="*/ 1 w 5"/>
                <a:gd name="T3" fmla="*/ 4 h 5"/>
                <a:gd name="T4" fmla="*/ 2 w 5"/>
                <a:gd name="T5" fmla="*/ 4 h 5"/>
                <a:gd name="T6" fmla="*/ 3 w 5"/>
                <a:gd name="T7" fmla="*/ 4 h 5"/>
                <a:gd name="T8" fmla="*/ 4 w 5"/>
                <a:gd name="T9" fmla="*/ 4 h 5"/>
                <a:gd name="T10" fmla="*/ 5 w 5"/>
                <a:gd name="T11" fmla="*/ 3 h 5"/>
                <a:gd name="T12" fmla="*/ 5 w 5"/>
                <a:gd name="T13" fmla="*/ 2 h 5"/>
                <a:gd name="T14" fmla="*/ 4 w 5"/>
                <a:gd name="T15" fmla="*/ 2 h 5"/>
                <a:gd name="T16" fmla="*/ 3 w 5"/>
                <a:gd name="T17" fmla="*/ 1 h 5"/>
                <a:gd name="T18" fmla="*/ 2 w 5"/>
                <a:gd name="T19" fmla="*/ 0 h 5"/>
                <a:gd name="T20" fmla="*/ 0 w 5"/>
                <a:gd name="T21" fmla="*/ 1 h 5"/>
                <a:gd name="T22" fmla="*/ 0 w 5"/>
                <a:gd name="T23" fmla="*/ 3 h 5"/>
                <a:gd name="T24" fmla="*/ 0 w 5"/>
                <a:gd name="T25" fmla="*/ 4 h 5"/>
                <a:gd name="T26" fmla="*/ 0 w 5"/>
                <a:gd name="T27" fmla="*/ 5 h 5"/>
                <a:gd name="T28" fmla="*/ 1 w 5"/>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1" y="5"/>
                  </a:moveTo>
                  <a:cubicBezTo>
                    <a:pt x="1" y="4"/>
                    <a:pt x="1" y="4"/>
                    <a:pt x="1" y="4"/>
                  </a:cubicBezTo>
                  <a:cubicBezTo>
                    <a:pt x="2" y="4"/>
                    <a:pt x="2" y="4"/>
                    <a:pt x="2" y="4"/>
                  </a:cubicBezTo>
                  <a:cubicBezTo>
                    <a:pt x="3" y="4"/>
                    <a:pt x="3" y="4"/>
                    <a:pt x="3" y="4"/>
                  </a:cubicBezTo>
                  <a:cubicBezTo>
                    <a:pt x="4" y="4"/>
                    <a:pt x="4" y="4"/>
                    <a:pt x="4" y="4"/>
                  </a:cubicBezTo>
                  <a:cubicBezTo>
                    <a:pt x="5" y="3"/>
                    <a:pt x="5" y="3"/>
                    <a:pt x="5" y="3"/>
                  </a:cubicBezTo>
                  <a:cubicBezTo>
                    <a:pt x="5" y="2"/>
                    <a:pt x="5" y="2"/>
                    <a:pt x="5" y="2"/>
                  </a:cubicBezTo>
                  <a:cubicBezTo>
                    <a:pt x="4" y="2"/>
                    <a:pt x="4" y="2"/>
                    <a:pt x="4" y="2"/>
                  </a:cubicBezTo>
                  <a:cubicBezTo>
                    <a:pt x="3" y="1"/>
                    <a:pt x="3" y="1"/>
                    <a:pt x="3" y="1"/>
                  </a:cubicBezTo>
                  <a:cubicBezTo>
                    <a:pt x="2" y="0"/>
                    <a:pt x="2" y="0"/>
                    <a:pt x="2" y="0"/>
                  </a:cubicBezTo>
                  <a:cubicBezTo>
                    <a:pt x="0" y="1"/>
                    <a:pt x="0" y="1"/>
                    <a:pt x="0" y="1"/>
                  </a:cubicBezTo>
                  <a:cubicBezTo>
                    <a:pt x="0" y="3"/>
                    <a:pt x="0" y="3"/>
                    <a:pt x="0" y="3"/>
                  </a:cubicBezTo>
                  <a:cubicBezTo>
                    <a:pt x="0" y="4"/>
                    <a:pt x="0" y="4"/>
                    <a:pt x="0" y="4"/>
                  </a:cubicBezTo>
                  <a:cubicBezTo>
                    <a:pt x="0" y="5"/>
                    <a:pt x="0" y="5"/>
                    <a:pt x="0" y="5"/>
                  </a:cubicBezTo>
                  <a:cubicBezTo>
                    <a:pt x="0" y="5"/>
                    <a:pt x="1" y="5"/>
                    <a:pt x="1" y="5"/>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8" name="Freeform 290">
              <a:extLst>
                <a:ext uri="{FF2B5EF4-FFF2-40B4-BE49-F238E27FC236}">
                  <a16:creationId xmlns:a16="http://schemas.microsoft.com/office/drawing/2014/main" id="{E40A3DDB-A496-4D03-B780-FC0831F08F4A}"/>
                </a:ext>
              </a:extLst>
            </p:cNvPr>
            <p:cNvSpPr>
              <a:spLocks/>
            </p:cNvSpPr>
            <p:nvPr/>
          </p:nvSpPr>
          <p:spPr bwMode="auto">
            <a:xfrm>
              <a:off x="7988300" y="1589088"/>
              <a:ext cx="315913" cy="252413"/>
            </a:xfrm>
            <a:custGeom>
              <a:avLst/>
              <a:gdLst>
                <a:gd name="T0" fmla="*/ 14 w 199"/>
                <a:gd name="T1" fmla="*/ 116 h 159"/>
                <a:gd name="T2" fmla="*/ 16 w 199"/>
                <a:gd name="T3" fmla="*/ 127 h 159"/>
                <a:gd name="T4" fmla="*/ 14 w 199"/>
                <a:gd name="T5" fmla="*/ 141 h 159"/>
                <a:gd name="T6" fmla="*/ 11 w 199"/>
                <a:gd name="T7" fmla="*/ 157 h 159"/>
                <a:gd name="T8" fmla="*/ 18 w 199"/>
                <a:gd name="T9" fmla="*/ 155 h 159"/>
                <a:gd name="T10" fmla="*/ 32 w 199"/>
                <a:gd name="T11" fmla="*/ 155 h 159"/>
                <a:gd name="T12" fmla="*/ 41 w 199"/>
                <a:gd name="T13" fmla="*/ 146 h 159"/>
                <a:gd name="T14" fmla="*/ 46 w 199"/>
                <a:gd name="T15" fmla="*/ 150 h 159"/>
                <a:gd name="T16" fmla="*/ 48 w 199"/>
                <a:gd name="T17" fmla="*/ 155 h 159"/>
                <a:gd name="T18" fmla="*/ 64 w 199"/>
                <a:gd name="T19" fmla="*/ 150 h 159"/>
                <a:gd name="T20" fmla="*/ 73 w 199"/>
                <a:gd name="T21" fmla="*/ 136 h 159"/>
                <a:gd name="T22" fmla="*/ 85 w 199"/>
                <a:gd name="T23" fmla="*/ 125 h 159"/>
                <a:gd name="T24" fmla="*/ 89 w 199"/>
                <a:gd name="T25" fmla="*/ 123 h 159"/>
                <a:gd name="T26" fmla="*/ 105 w 199"/>
                <a:gd name="T27" fmla="*/ 118 h 159"/>
                <a:gd name="T28" fmla="*/ 112 w 199"/>
                <a:gd name="T29" fmla="*/ 106 h 159"/>
                <a:gd name="T30" fmla="*/ 124 w 199"/>
                <a:gd name="T31" fmla="*/ 99 h 159"/>
                <a:gd name="T32" fmla="*/ 135 w 199"/>
                <a:gd name="T33" fmla="*/ 99 h 159"/>
                <a:gd name="T34" fmla="*/ 153 w 199"/>
                <a:gd name="T35" fmla="*/ 93 h 159"/>
                <a:gd name="T36" fmla="*/ 176 w 199"/>
                <a:gd name="T37" fmla="*/ 88 h 159"/>
                <a:gd name="T38" fmla="*/ 197 w 199"/>
                <a:gd name="T39" fmla="*/ 83 h 159"/>
                <a:gd name="T40" fmla="*/ 199 w 199"/>
                <a:gd name="T41" fmla="*/ 69 h 159"/>
                <a:gd name="T42" fmla="*/ 199 w 199"/>
                <a:gd name="T43" fmla="*/ 58 h 159"/>
                <a:gd name="T44" fmla="*/ 197 w 199"/>
                <a:gd name="T45" fmla="*/ 39 h 159"/>
                <a:gd name="T46" fmla="*/ 185 w 199"/>
                <a:gd name="T47" fmla="*/ 26 h 159"/>
                <a:gd name="T48" fmla="*/ 172 w 199"/>
                <a:gd name="T49" fmla="*/ 30 h 159"/>
                <a:gd name="T50" fmla="*/ 163 w 199"/>
                <a:gd name="T51" fmla="*/ 37 h 159"/>
                <a:gd name="T52" fmla="*/ 167 w 199"/>
                <a:gd name="T53" fmla="*/ 23 h 159"/>
                <a:gd name="T54" fmla="*/ 163 w 199"/>
                <a:gd name="T55" fmla="*/ 23 h 159"/>
                <a:gd name="T56" fmla="*/ 149 w 199"/>
                <a:gd name="T57" fmla="*/ 9 h 159"/>
                <a:gd name="T58" fmla="*/ 135 w 199"/>
                <a:gd name="T59" fmla="*/ 0 h 159"/>
                <a:gd name="T60" fmla="*/ 110 w 199"/>
                <a:gd name="T61" fmla="*/ 3 h 159"/>
                <a:gd name="T62" fmla="*/ 89 w 199"/>
                <a:gd name="T63" fmla="*/ 5 h 159"/>
                <a:gd name="T64" fmla="*/ 87 w 199"/>
                <a:gd name="T65" fmla="*/ 14 h 159"/>
                <a:gd name="T66" fmla="*/ 89 w 199"/>
                <a:gd name="T67" fmla="*/ 30 h 159"/>
                <a:gd name="T68" fmla="*/ 76 w 199"/>
                <a:gd name="T69" fmla="*/ 39 h 159"/>
                <a:gd name="T70" fmla="*/ 62 w 199"/>
                <a:gd name="T71" fmla="*/ 51 h 159"/>
                <a:gd name="T72" fmla="*/ 48 w 199"/>
                <a:gd name="T73" fmla="*/ 63 h 159"/>
                <a:gd name="T74" fmla="*/ 39 w 199"/>
                <a:gd name="T75" fmla="*/ 74 h 159"/>
                <a:gd name="T76" fmla="*/ 34 w 199"/>
                <a:gd name="T77" fmla="*/ 83 h 159"/>
                <a:gd name="T78" fmla="*/ 23 w 199"/>
                <a:gd name="T79" fmla="*/ 88 h 159"/>
                <a:gd name="T80" fmla="*/ 16 w 199"/>
                <a:gd name="T81" fmla="*/ 97 h 159"/>
                <a:gd name="T82" fmla="*/ 7 w 199"/>
                <a:gd name="T83" fmla="*/ 104 h 159"/>
                <a:gd name="T84" fmla="*/ 0 w 199"/>
                <a:gd name="T85" fmla="*/ 10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159">
                  <a:moveTo>
                    <a:pt x="7" y="111"/>
                  </a:moveTo>
                  <a:lnTo>
                    <a:pt x="14" y="111"/>
                  </a:lnTo>
                  <a:lnTo>
                    <a:pt x="14" y="116"/>
                  </a:lnTo>
                  <a:lnTo>
                    <a:pt x="9" y="113"/>
                  </a:lnTo>
                  <a:lnTo>
                    <a:pt x="11" y="125"/>
                  </a:lnTo>
                  <a:lnTo>
                    <a:pt x="16" y="127"/>
                  </a:lnTo>
                  <a:lnTo>
                    <a:pt x="14" y="132"/>
                  </a:lnTo>
                  <a:lnTo>
                    <a:pt x="14" y="136"/>
                  </a:lnTo>
                  <a:lnTo>
                    <a:pt x="14" y="141"/>
                  </a:lnTo>
                  <a:lnTo>
                    <a:pt x="11" y="148"/>
                  </a:lnTo>
                  <a:lnTo>
                    <a:pt x="11" y="157"/>
                  </a:lnTo>
                  <a:lnTo>
                    <a:pt x="11" y="157"/>
                  </a:lnTo>
                  <a:lnTo>
                    <a:pt x="14" y="157"/>
                  </a:lnTo>
                  <a:lnTo>
                    <a:pt x="16" y="159"/>
                  </a:lnTo>
                  <a:lnTo>
                    <a:pt x="18" y="155"/>
                  </a:lnTo>
                  <a:lnTo>
                    <a:pt x="23" y="155"/>
                  </a:lnTo>
                  <a:lnTo>
                    <a:pt x="27" y="155"/>
                  </a:lnTo>
                  <a:lnTo>
                    <a:pt x="32" y="155"/>
                  </a:lnTo>
                  <a:lnTo>
                    <a:pt x="39" y="148"/>
                  </a:lnTo>
                  <a:lnTo>
                    <a:pt x="41" y="148"/>
                  </a:lnTo>
                  <a:lnTo>
                    <a:pt x="41" y="146"/>
                  </a:lnTo>
                  <a:lnTo>
                    <a:pt x="43" y="143"/>
                  </a:lnTo>
                  <a:lnTo>
                    <a:pt x="46" y="146"/>
                  </a:lnTo>
                  <a:lnTo>
                    <a:pt x="46" y="150"/>
                  </a:lnTo>
                  <a:lnTo>
                    <a:pt x="43" y="153"/>
                  </a:lnTo>
                  <a:lnTo>
                    <a:pt x="46" y="155"/>
                  </a:lnTo>
                  <a:lnTo>
                    <a:pt x="48" y="155"/>
                  </a:lnTo>
                  <a:lnTo>
                    <a:pt x="55" y="153"/>
                  </a:lnTo>
                  <a:lnTo>
                    <a:pt x="60" y="153"/>
                  </a:lnTo>
                  <a:lnTo>
                    <a:pt x="64" y="150"/>
                  </a:lnTo>
                  <a:lnTo>
                    <a:pt x="69" y="143"/>
                  </a:lnTo>
                  <a:lnTo>
                    <a:pt x="69" y="141"/>
                  </a:lnTo>
                  <a:lnTo>
                    <a:pt x="73" y="136"/>
                  </a:lnTo>
                  <a:lnTo>
                    <a:pt x="73" y="132"/>
                  </a:lnTo>
                  <a:lnTo>
                    <a:pt x="80" y="127"/>
                  </a:lnTo>
                  <a:lnTo>
                    <a:pt x="85" y="125"/>
                  </a:lnTo>
                  <a:lnTo>
                    <a:pt x="85" y="123"/>
                  </a:lnTo>
                  <a:lnTo>
                    <a:pt x="87" y="116"/>
                  </a:lnTo>
                  <a:lnTo>
                    <a:pt x="89" y="123"/>
                  </a:lnTo>
                  <a:lnTo>
                    <a:pt x="96" y="123"/>
                  </a:lnTo>
                  <a:lnTo>
                    <a:pt x="101" y="118"/>
                  </a:lnTo>
                  <a:lnTo>
                    <a:pt x="105" y="118"/>
                  </a:lnTo>
                  <a:lnTo>
                    <a:pt x="108" y="111"/>
                  </a:lnTo>
                  <a:lnTo>
                    <a:pt x="110" y="111"/>
                  </a:lnTo>
                  <a:lnTo>
                    <a:pt x="112" y="106"/>
                  </a:lnTo>
                  <a:lnTo>
                    <a:pt x="114" y="102"/>
                  </a:lnTo>
                  <a:lnTo>
                    <a:pt x="121" y="99"/>
                  </a:lnTo>
                  <a:lnTo>
                    <a:pt x="124" y="99"/>
                  </a:lnTo>
                  <a:lnTo>
                    <a:pt x="126" y="102"/>
                  </a:lnTo>
                  <a:lnTo>
                    <a:pt x="128" y="99"/>
                  </a:lnTo>
                  <a:lnTo>
                    <a:pt x="135" y="99"/>
                  </a:lnTo>
                  <a:lnTo>
                    <a:pt x="140" y="97"/>
                  </a:lnTo>
                  <a:lnTo>
                    <a:pt x="144" y="97"/>
                  </a:lnTo>
                  <a:lnTo>
                    <a:pt x="153" y="93"/>
                  </a:lnTo>
                  <a:lnTo>
                    <a:pt x="160" y="93"/>
                  </a:lnTo>
                  <a:lnTo>
                    <a:pt x="172" y="86"/>
                  </a:lnTo>
                  <a:lnTo>
                    <a:pt x="176" y="88"/>
                  </a:lnTo>
                  <a:lnTo>
                    <a:pt x="185" y="86"/>
                  </a:lnTo>
                  <a:lnTo>
                    <a:pt x="188" y="83"/>
                  </a:lnTo>
                  <a:lnTo>
                    <a:pt x="197" y="83"/>
                  </a:lnTo>
                  <a:lnTo>
                    <a:pt x="199" y="79"/>
                  </a:lnTo>
                  <a:lnTo>
                    <a:pt x="199" y="74"/>
                  </a:lnTo>
                  <a:lnTo>
                    <a:pt x="199" y="69"/>
                  </a:lnTo>
                  <a:lnTo>
                    <a:pt x="197" y="67"/>
                  </a:lnTo>
                  <a:lnTo>
                    <a:pt x="197" y="65"/>
                  </a:lnTo>
                  <a:lnTo>
                    <a:pt x="199" y="58"/>
                  </a:lnTo>
                  <a:lnTo>
                    <a:pt x="195" y="53"/>
                  </a:lnTo>
                  <a:lnTo>
                    <a:pt x="197" y="49"/>
                  </a:lnTo>
                  <a:lnTo>
                    <a:pt x="197" y="39"/>
                  </a:lnTo>
                  <a:lnTo>
                    <a:pt x="188" y="30"/>
                  </a:lnTo>
                  <a:lnTo>
                    <a:pt x="188" y="28"/>
                  </a:lnTo>
                  <a:lnTo>
                    <a:pt x="185" y="26"/>
                  </a:lnTo>
                  <a:lnTo>
                    <a:pt x="181" y="28"/>
                  </a:lnTo>
                  <a:lnTo>
                    <a:pt x="174" y="28"/>
                  </a:lnTo>
                  <a:lnTo>
                    <a:pt x="172" y="30"/>
                  </a:lnTo>
                  <a:lnTo>
                    <a:pt x="172" y="35"/>
                  </a:lnTo>
                  <a:lnTo>
                    <a:pt x="163" y="39"/>
                  </a:lnTo>
                  <a:lnTo>
                    <a:pt x="163" y="37"/>
                  </a:lnTo>
                  <a:lnTo>
                    <a:pt x="169" y="33"/>
                  </a:lnTo>
                  <a:lnTo>
                    <a:pt x="169" y="26"/>
                  </a:lnTo>
                  <a:lnTo>
                    <a:pt x="167" y="23"/>
                  </a:lnTo>
                  <a:lnTo>
                    <a:pt x="163" y="26"/>
                  </a:lnTo>
                  <a:lnTo>
                    <a:pt x="160" y="26"/>
                  </a:lnTo>
                  <a:lnTo>
                    <a:pt x="163" y="23"/>
                  </a:lnTo>
                  <a:lnTo>
                    <a:pt x="160" y="21"/>
                  </a:lnTo>
                  <a:lnTo>
                    <a:pt x="151" y="14"/>
                  </a:lnTo>
                  <a:lnTo>
                    <a:pt x="149" y="9"/>
                  </a:lnTo>
                  <a:lnTo>
                    <a:pt x="147" y="7"/>
                  </a:lnTo>
                  <a:lnTo>
                    <a:pt x="147" y="3"/>
                  </a:lnTo>
                  <a:lnTo>
                    <a:pt x="135" y="0"/>
                  </a:lnTo>
                  <a:lnTo>
                    <a:pt x="126" y="5"/>
                  </a:lnTo>
                  <a:lnTo>
                    <a:pt x="112" y="5"/>
                  </a:lnTo>
                  <a:lnTo>
                    <a:pt x="110" y="3"/>
                  </a:lnTo>
                  <a:lnTo>
                    <a:pt x="98" y="3"/>
                  </a:lnTo>
                  <a:lnTo>
                    <a:pt x="94" y="3"/>
                  </a:lnTo>
                  <a:lnTo>
                    <a:pt x="89" y="5"/>
                  </a:lnTo>
                  <a:lnTo>
                    <a:pt x="87" y="7"/>
                  </a:lnTo>
                  <a:lnTo>
                    <a:pt x="89" y="9"/>
                  </a:lnTo>
                  <a:lnTo>
                    <a:pt x="87" y="14"/>
                  </a:lnTo>
                  <a:lnTo>
                    <a:pt x="87" y="19"/>
                  </a:lnTo>
                  <a:lnTo>
                    <a:pt x="85" y="28"/>
                  </a:lnTo>
                  <a:lnTo>
                    <a:pt x="89" y="30"/>
                  </a:lnTo>
                  <a:lnTo>
                    <a:pt x="87" y="35"/>
                  </a:lnTo>
                  <a:lnTo>
                    <a:pt x="82" y="35"/>
                  </a:lnTo>
                  <a:lnTo>
                    <a:pt x="76" y="39"/>
                  </a:lnTo>
                  <a:lnTo>
                    <a:pt x="73" y="44"/>
                  </a:lnTo>
                  <a:lnTo>
                    <a:pt x="66" y="46"/>
                  </a:lnTo>
                  <a:lnTo>
                    <a:pt x="62" y="51"/>
                  </a:lnTo>
                  <a:lnTo>
                    <a:pt x="53" y="58"/>
                  </a:lnTo>
                  <a:lnTo>
                    <a:pt x="50" y="60"/>
                  </a:lnTo>
                  <a:lnTo>
                    <a:pt x="48" y="63"/>
                  </a:lnTo>
                  <a:lnTo>
                    <a:pt x="50" y="69"/>
                  </a:lnTo>
                  <a:lnTo>
                    <a:pt x="50" y="74"/>
                  </a:lnTo>
                  <a:lnTo>
                    <a:pt x="39" y="74"/>
                  </a:lnTo>
                  <a:lnTo>
                    <a:pt x="39" y="72"/>
                  </a:lnTo>
                  <a:lnTo>
                    <a:pt x="39" y="79"/>
                  </a:lnTo>
                  <a:lnTo>
                    <a:pt x="34" y="83"/>
                  </a:lnTo>
                  <a:lnTo>
                    <a:pt x="32" y="83"/>
                  </a:lnTo>
                  <a:lnTo>
                    <a:pt x="32" y="86"/>
                  </a:lnTo>
                  <a:lnTo>
                    <a:pt x="23" y="88"/>
                  </a:lnTo>
                  <a:lnTo>
                    <a:pt x="23" y="93"/>
                  </a:lnTo>
                  <a:lnTo>
                    <a:pt x="18" y="95"/>
                  </a:lnTo>
                  <a:lnTo>
                    <a:pt x="16" y="97"/>
                  </a:lnTo>
                  <a:lnTo>
                    <a:pt x="14" y="97"/>
                  </a:lnTo>
                  <a:lnTo>
                    <a:pt x="11" y="102"/>
                  </a:lnTo>
                  <a:lnTo>
                    <a:pt x="7" y="104"/>
                  </a:lnTo>
                  <a:lnTo>
                    <a:pt x="2" y="106"/>
                  </a:lnTo>
                  <a:lnTo>
                    <a:pt x="0" y="106"/>
                  </a:lnTo>
                  <a:lnTo>
                    <a:pt x="0" y="109"/>
                  </a:lnTo>
                  <a:lnTo>
                    <a:pt x="7" y="11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9" name="Freeform 291">
              <a:extLst>
                <a:ext uri="{FF2B5EF4-FFF2-40B4-BE49-F238E27FC236}">
                  <a16:creationId xmlns:a16="http://schemas.microsoft.com/office/drawing/2014/main" id="{33A40A5C-2833-427C-B1D7-28F2C416E7B4}"/>
                </a:ext>
              </a:extLst>
            </p:cNvPr>
            <p:cNvSpPr>
              <a:spLocks/>
            </p:cNvSpPr>
            <p:nvPr/>
          </p:nvSpPr>
          <p:spPr bwMode="auto">
            <a:xfrm>
              <a:off x="8275638" y="1339850"/>
              <a:ext cx="239713" cy="136525"/>
            </a:xfrm>
            <a:custGeom>
              <a:avLst/>
              <a:gdLst>
                <a:gd name="T0" fmla="*/ 2 w 151"/>
                <a:gd name="T1" fmla="*/ 58 h 86"/>
                <a:gd name="T2" fmla="*/ 0 w 151"/>
                <a:gd name="T3" fmla="*/ 65 h 86"/>
                <a:gd name="T4" fmla="*/ 7 w 151"/>
                <a:gd name="T5" fmla="*/ 67 h 86"/>
                <a:gd name="T6" fmla="*/ 16 w 151"/>
                <a:gd name="T7" fmla="*/ 65 h 86"/>
                <a:gd name="T8" fmla="*/ 23 w 151"/>
                <a:gd name="T9" fmla="*/ 76 h 86"/>
                <a:gd name="T10" fmla="*/ 25 w 151"/>
                <a:gd name="T11" fmla="*/ 69 h 86"/>
                <a:gd name="T12" fmla="*/ 34 w 151"/>
                <a:gd name="T13" fmla="*/ 63 h 86"/>
                <a:gd name="T14" fmla="*/ 32 w 151"/>
                <a:gd name="T15" fmla="*/ 67 h 86"/>
                <a:gd name="T16" fmla="*/ 30 w 151"/>
                <a:gd name="T17" fmla="*/ 79 h 86"/>
                <a:gd name="T18" fmla="*/ 32 w 151"/>
                <a:gd name="T19" fmla="*/ 83 h 86"/>
                <a:gd name="T20" fmla="*/ 34 w 151"/>
                <a:gd name="T21" fmla="*/ 86 h 86"/>
                <a:gd name="T22" fmla="*/ 48 w 151"/>
                <a:gd name="T23" fmla="*/ 79 h 86"/>
                <a:gd name="T24" fmla="*/ 53 w 151"/>
                <a:gd name="T25" fmla="*/ 69 h 86"/>
                <a:gd name="T26" fmla="*/ 57 w 151"/>
                <a:gd name="T27" fmla="*/ 60 h 86"/>
                <a:gd name="T28" fmla="*/ 57 w 151"/>
                <a:gd name="T29" fmla="*/ 67 h 86"/>
                <a:gd name="T30" fmla="*/ 59 w 151"/>
                <a:gd name="T31" fmla="*/ 76 h 86"/>
                <a:gd name="T32" fmla="*/ 64 w 151"/>
                <a:gd name="T33" fmla="*/ 67 h 86"/>
                <a:gd name="T34" fmla="*/ 73 w 151"/>
                <a:gd name="T35" fmla="*/ 56 h 86"/>
                <a:gd name="T36" fmla="*/ 76 w 151"/>
                <a:gd name="T37" fmla="*/ 51 h 86"/>
                <a:gd name="T38" fmla="*/ 85 w 151"/>
                <a:gd name="T39" fmla="*/ 39 h 86"/>
                <a:gd name="T40" fmla="*/ 94 w 151"/>
                <a:gd name="T41" fmla="*/ 39 h 86"/>
                <a:gd name="T42" fmla="*/ 98 w 151"/>
                <a:gd name="T43" fmla="*/ 44 h 86"/>
                <a:gd name="T44" fmla="*/ 89 w 151"/>
                <a:gd name="T45" fmla="*/ 56 h 86"/>
                <a:gd name="T46" fmla="*/ 80 w 151"/>
                <a:gd name="T47" fmla="*/ 67 h 86"/>
                <a:gd name="T48" fmla="*/ 80 w 151"/>
                <a:gd name="T49" fmla="*/ 76 h 86"/>
                <a:gd name="T50" fmla="*/ 89 w 151"/>
                <a:gd name="T51" fmla="*/ 76 h 86"/>
                <a:gd name="T52" fmla="*/ 94 w 151"/>
                <a:gd name="T53" fmla="*/ 67 h 86"/>
                <a:gd name="T54" fmla="*/ 103 w 151"/>
                <a:gd name="T55" fmla="*/ 63 h 86"/>
                <a:gd name="T56" fmla="*/ 110 w 151"/>
                <a:gd name="T57" fmla="*/ 63 h 86"/>
                <a:gd name="T58" fmla="*/ 121 w 151"/>
                <a:gd name="T59" fmla="*/ 56 h 86"/>
                <a:gd name="T60" fmla="*/ 126 w 151"/>
                <a:gd name="T61" fmla="*/ 39 h 86"/>
                <a:gd name="T62" fmla="*/ 135 w 151"/>
                <a:gd name="T63" fmla="*/ 44 h 86"/>
                <a:gd name="T64" fmla="*/ 130 w 151"/>
                <a:gd name="T65" fmla="*/ 33 h 86"/>
                <a:gd name="T66" fmla="*/ 140 w 151"/>
                <a:gd name="T67" fmla="*/ 26 h 86"/>
                <a:gd name="T68" fmla="*/ 149 w 151"/>
                <a:gd name="T69" fmla="*/ 26 h 86"/>
                <a:gd name="T70" fmla="*/ 151 w 151"/>
                <a:gd name="T71" fmla="*/ 9 h 86"/>
                <a:gd name="T72" fmla="*/ 151 w 151"/>
                <a:gd name="T73" fmla="*/ 0 h 86"/>
                <a:gd name="T74" fmla="*/ 140 w 151"/>
                <a:gd name="T75" fmla="*/ 3 h 86"/>
                <a:gd name="T76" fmla="*/ 140 w 151"/>
                <a:gd name="T77" fmla="*/ 14 h 86"/>
                <a:gd name="T78" fmla="*/ 135 w 151"/>
                <a:gd name="T79" fmla="*/ 12 h 86"/>
                <a:gd name="T80" fmla="*/ 130 w 151"/>
                <a:gd name="T81" fmla="*/ 12 h 86"/>
                <a:gd name="T82" fmla="*/ 124 w 151"/>
                <a:gd name="T83" fmla="*/ 3 h 86"/>
                <a:gd name="T84" fmla="*/ 114 w 151"/>
                <a:gd name="T85" fmla="*/ 3 h 86"/>
                <a:gd name="T86" fmla="*/ 98 w 151"/>
                <a:gd name="T87" fmla="*/ 5 h 86"/>
                <a:gd name="T88" fmla="*/ 94 w 151"/>
                <a:gd name="T89" fmla="*/ 9 h 86"/>
                <a:gd name="T90" fmla="*/ 78 w 151"/>
                <a:gd name="T91" fmla="*/ 19 h 86"/>
                <a:gd name="T92" fmla="*/ 66 w 151"/>
                <a:gd name="T93" fmla="*/ 23 h 86"/>
                <a:gd name="T94" fmla="*/ 57 w 151"/>
                <a:gd name="T95" fmla="*/ 30 h 86"/>
                <a:gd name="T96" fmla="*/ 48 w 151"/>
                <a:gd name="T97" fmla="*/ 33 h 86"/>
                <a:gd name="T98" fmla="*/ 34 w 151"/>
                <a:gd name="T99" fmla="*/ 39 h 86"/>
                <a:gd name="T100" fmla="*/ 16 w 151"/>
                <a:gd name="T101" fmla="*/ 42 h 86"/>
                <a:gd name="T102" fmla="*/ 4 w 151"/>
                <a:gd name="T103" fmla="*/ 49 h 86"/>
                <a:gd name="T104" fmla="*/ 7 w 151"/>
                <a:gd name="T105" fmla="*/ 5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86">
                  <a:moveTo>
                    <a:pt x="7" y="56"/>
                  </a:moveTo>
                  <a:lnTo>
                    <a:pt x="4" y="56"/>
                  </a:lnTo>
                  <a:lnTo>
                    <a:pt x="2" y="58"/>
                  </a:lnTo>
                  <a:lnTo>
                    <a:pt x="7" y="60"/>
                  </a:lnTo>
                  <a:lnTo>
                    <a:pt x="4" y="63"/>
                  </a:lnTo>
                  <a:lnTo>
                    <a:pt x="0" y="65"/>
                  </a:lnTo>
                  <a:lnTo>
                    <a:pt x="0" y="67"/>
                  </a:lnTo>
                  <a:lnTo>
                    <a:pt x="2" y="67"/>
                  </a:lnTo>
                  <a:lnTo>
                    <a:pt x="7" y="67"/>
                  </a:lnTo>
                  <a:lnTo>
                    <a:pt x="9" y="65"/>
                  </a:lnTo>
                  <a:lnTo>
                    <a:pt x="11" y="63"/>
                  </a:lnTo>
                  <a:lnTo>
                    <a:pt x="16" y="65"/>
                  </a:lnTo>
                  <a:lnTo>
                    <a:pt x="18" y="69"/>
                  </a:lnTo>
                  <a:lnTo>
                    <a:pt x="18" y="74"/>
                  </a:lnTo>
                  <a:lnTo>
                    <a:pt x="23" y="76"/>
                  </a:lnTo>
                  <a:lnTo>
                    <a:pt x="25" y="74"/>
                  </a:lnTo>
                  <a:lnTo>
                    <a:pt x="25" y="69"/>
                  </a:lnTo>
                  <a:lnTo>
                    <a:pt x="25" y="69"/>
                  </a:lnTo>
                  <a:lnTo>
                    <a:pt x="27" y="65"/>
                  </a:lnTo>
                  <a:lnTo>
                    <a:pt x="30" y="65"/>
                  </a:lnTo>
                  <a:lnTo>
                    <a:pt x="34" y="63"/>
                  </a:lnTo>
                  <a:lnTo>
                    <a:pt x="37" y="63"/>
                  </a:lnTo>
                  <a:lnTo>
                    <a:pt x="37" y="65"/>
                  </a:lnTo>
                  <a:lnTo>
                    <a:pt x="32" y="67"/>
                  </a:lnTo>
                  <a:lnTo>
                    <a:pt x="30" y="74"/>
                  </a:lnTo>
                  <a:lnTo>
                    <a:pt x="32" y="76"/>
                  </a:lnTo>
                  <a:lnTo>
                    <a:pt x="30" y="79"/>
                  </a:lnTo>
                  <a:lnTo>
                    <a:pt x="27" y="81"/>
                  </a:lnTo>
                  <a:lnTo>
                    <a:pt x="30" y="83"/>
                  </a:lnTo>
                  <a:lnTo>
                    <a:pt x="32" y="83"/>
                  </a:lnTo>
                  <a:lnTo>
                    <a:pt x="34" y="83"/>
                  </a:lnTo>
                  <a:lnTo>
                    <a:pt x="34" y="86"/>
                  </a:lnTo>
                  <a:lnTo>
                    <a:pt x="34" y="86"/>
                  </a:lnTo>
                  <a:lnTo>
                    <a:pt x="41" y="81"/>
                  </a:lnTo>
                  <a:lnTo>
                    <a:pt x="43" y="79"/>
                  </a:lnTo>
                  <a:lnTo>
                    <a:pt x="48" y="79"/>
                  </a:lnTo>
                  <a:lnTo>
                    <a:pt x="50" y="74"/>
                  </a:lnTo>
                  <a:lnTo>
                    <a:pt x="48" y="69"/>
                  </a:lnTo>
                  <a:lnTo>
                    <a:pt x="53" y="69"/>
                  </a:lnTo>
                  <a:lnTo>
                    <a:pt x="55" y="67"/>
                  </a:lnTo>
                  <a:lnTo>
                    <a:pt x="55" y="63"/>
                  </a:lnTo>
                  <a:lnTo>
                    <a:pt x="57" y="60"/>
                  </a:lnTo>
                  <a:lnTo>
                    <a:pt x="57" y="63"/>
                  </a:lnTo>
                  <a:lnTo>
                    <a:pt x="57" y="65"/>
                  </a:lnTo>
                  <a:lnTo>
                    <a:pt x="57" y="67"/>
                  </a:lnTo>
                  <a:lnTo>
                    <a:pt x="57" y="72"/>
                  </a:lnTo>
                  <a:lnTo>
                    <a:pt x="57" y="76"/>
                  </a:lnTo>
                  <a:lnTo>
                    <a:pt x="59" y="76"/>
                  </a:lnTo>
                  <a:lnTo>
                    <a:pt x="64" y="72"/>
                  </a:lnTo>
                  <a:lnTo>
                    <a:pt x="64" y="67"/>
                  </a:lnTo>
                  <a:lnTo>
                    <a:pt x="64" y="67"/>
                  </a:lnTo>
                  <a:lnTo>
                    <a:pt x="66" y="65"/>
                  </a:lnTo>
                  <a:lnTo>
                    <a:pt x="71" y="60"/>
                  </a:lnTo>
                  <a:lnTo>
                    <a:pt x="73" y="56"/>
                  </a:lnTo>
                  <a:lnTo>
                    <a:pt x="71" y="51"/>
                  </a:lnTo>
                  <a:lnTo>
                    <a:pt x="73" y="49"/>
                  </a:lnTo>
                  <a:lnTo>
                    <a:pt x="76" y="51"/>
                  </a:lnTo>
                  <a:lnTo>
                    <a:pt x="82" y="46"/>
                  </a:lnTo>
                  <a:lnTo>
                    <a:pt x="85" y="42"/>
                  </a:lnTo>
                  <a:lnTo>
                    <a:pt x="85" y="39"/>
                  </a:lnTo>
                  <a:lnTo>
                    <a:pt x="89" y="37"/>
                  </a:lnTo>
                  <a:lnTo>
                    <a:pt x="92" y="37"/>
                  </a:lnTo>
                  <a:lnTo>
                    <a:pt x="94" y="39"/>
                  </a:lnTo>
                  <a:lnTo>
                    <a:pt x="98" y="35"/>
                  </a:lnTo>
                  <a:lnTo>
                    <a:pt x="98" y="37"/>
                  </a:lnTo>
                  <a:lnTo>
                    <a:pt x="98" y="44"/>
                  </a:lnTo>
                  <a:lnTo>
                    <a:pt x="92" y="49"/>
                  </a:lnTo>
                  <a:lnTo>
                    <a:pt x="92" y="53"/>
                  </a:lnTo>
                  <a:lnTo>
                    <a:pt x="89" y="56"/>
                  </a:lnTo>
                  <a:lnTo>
                    <a:pt x="89" y="58"/>
                  </a:lnTo>
                  <a:lnTo>
                    <a:pt x="85" y="60"/>
                  </a:lnTo>
                  <a:lnTo>
                    <a:pt x="80" y="67"/>
                  </a:lnTo>
                  <a:lnTo>
                    <a:pt x="80" y="69"/>
                  </a:lnTo>
                  <a:lnTo>
                    <a:pt x="82" y="74"/>
                  </a:lnTo>
                  <a:lnTo>
                    <a:pt x="80" y="76"/>
                  </a:lnTo>
                  <a:lnTo>
                    <a:pt x="85" y="79"/>
                  </a:lnTo>
                  <a:lnTo>
                    <a:pt x="87" y="79"/>
                  </a:lnTo>
                  <a:lnTo>
                    <a:pt x="89" y="76"/>
                  </a:lnTo>
                  <a:lnTo>
                    <a:pt x="94" y="74"/>
                  </a:lnTo>
                  <a:lnTo>
                    <a:pt x="94" y="72"/>
                  </a:lnTo>
                  <a:lnTo>
                    <a:pt x="94" y="67"/>
                  </a:lnTo>
                  <a:lnTo>
                    <a:pt x="98" y="65"/>
                  </a:lnTo>
                  <a:lnTo>
                    <a:pt x="98" y="63"/>
                  </a:lnTo>
                  <a:lnTo>
                    <a:pt x="103" y="63"/>
                  </a:lnTo>
                  <a:lnTo>
                    <a:pt x="105" y="60"/>
                  </a:lnTo>
                  <a:lnTo>
                    <a:pt x="105" y="63"/>
                  </a:lnTo>
                  <a:lnTo>
                    <a:pt x="110" y="63"/>
                  </a:lnTo>
                  <a:lnTo>
                    <a:pt x="112" y="60"/>
                  </a:lnTo>
                  <a:lnTo>
                    <a:pt x="119" y="60"/>
                  </a:lnTo>
                  <a:lnTo>
                    <a:pt x="121" y="56"/>
                  </a:lnTo>
                  <a:lnTo>
                    <a:pt x="124" y="49"/>
                  </a:lnTo>
                  <a:lnTo>
                    <a:pt x="126" y="44"/>
                  </a:lnTo>
                  <a:lnTo>
                    <a:pt x="126" y="39"/>
                  </a:lnTo>
                  <a:lnTo>
                    <a:pt x="128" y="37"/>
                  </a:lnTo>
                  <a:lnTo>
                    <a:pt x="130" y="44"/>
                  </a:lnTo>
                  <a:lnTo>
                    <a:pt x="135" y="44"/>
                  </a:lnTo>
                  <a:lnTo>
                    <a:pt x="135" y="42"/>
                  </a:lnTo>
                  <a:lnTo>
                    <a:pt x="135" y="39"/>
                  </a:lnTo>
                  <a:lnTo>
                    <a:pt x="130" y="33"/>
                  </a:lnTo>
                  <a:lnTo>
                    <a:pt x="130" y="30"/>
                  </a:lnTo>
                  <a:lnTo>
                    <a:pt x="135" y="28"/>
                  </a:lnTo>
                  <a:lnTo>
                    <a:pt x="140" y="26"/>
                  </a:lnTo>
                  <a:lnTo>
                    <a:pt x="144" y="23"/>
                  </a:lnTo>
                  <a:lnTo>
                    <a:pt x="147" y="26"/>
                  </a:lnTo>
                  <a:lnTo>
                    <a:pt x="149" y="26"/>
                  </a:lnTo>
                  <a:lnTo>
                    <a:pt x="151" y="21"/>
                  </a:lnTo>
                  <a:lnTo>
                    <a:pt x="151" y="19"/>
                  </a:lnTo>
                  <a:lnTo>
                    <a:pt x="151" y="9"/>
                  </a:lnTo>
                  <a:lnTo>
                    <a:pt x="151" y="7"/>
                  </a:lnTo>
                  <a:lnTo>
                    <a:pt x="151" y="5"/>
                  </a:lnTo>
                  <a:lnTo>
                    <a:pt x="151" y="0"/>
                  </a:lnTo>
                  <a:lnTo>
                    <a:pt x="149" y="0"/>
                  </a:lnTo>
                  <a:lnTo>
                    <a:pt x="144" y="0"/>
                  </a:lnTo>
                  <a:lnTo>
                    <a:pt x="140" y="3"/>
                  </a:lnTo>
                  <a:lnTo>
                    <a:pt x="140" y="9"/>
                  </a:lnTo>
                  <a:lnTo>
                    <a:pt x="140" y="12"/>
                  </a:lnTo>
                  <a:lnTo>
                    <a:pt x="140" y="14"/>
                  </a:lnTo>
                  <a:lnTo>
                    <a:pt x="137" y="14"/>
                  </a:lnTo>
                  <a:lnTo>
                    <a:pt x="135" y="12"/>
                  </a:lnTo>
                  <a:lnTo>
                    <a:pt x="135" y="12"/>
                  </a:lnTo>
                  <a:lnTo>
                    <a:pt x="135" y="14"/>
                  </a:lnTo>
                  <a:lnTo>
                    <a:pt x="133" y="14"/>
                  </a:lnTo>
                  <a:lnTo>
                    <a:pt x="130" y="12"/>
                  </a:lnTo>
                  <a:lnTo>
                    <a:pt x="130" y="7"/>
                  </a:lnTo>
                  <a:lnTo>
                    <a:pt x="126" y="3"/>
                  </a:lnTo>
                  <a:lnTo>
                    <a:pt x="124" y="3"/>
                  </a:lnTo>
                  <a:lnTo>
                    <a:pt x="124" y="5"/>
                  </a:lnTo>
                  <a:lnTo>
                    <a:pt x="119" y="5"/>
                  </a:lnTo>
                  <a:lnTo>
                    <a:pt x="114" y="3"/>
                  </a:lnTo>
                  <a:lnTo>
                    <a:pt x="112" y="3"/>
                  </a:lnTo>
                  <a:lnTo>
                    <a:pt x="103" y="3"/>
                  </a:lnTo>
                  <a:lnTo>
                    <a:pt x="98" y="5"/>
                  </a:lnTo>
                  <a:lnTo>
                    <a:pt x="96" y="7"/>
                  </a:lnTo>
                  <a:lnTo>
                    <a:pt x="96" y="9"/>
                  </a:lnTo>
                  <a:lnTo>
                    <a:pt x="94" y="9"/>
                  </a:lnTo>
                  <a:lnTo>
                    <a:pt x="92" y="9"/>
                  </a:lnTo>
                  <a:lnTo>
                    <a:pt x="82" y="16"/>
                  </a:lnTo>
                  <a:lnTo>
                    <a:pt x="78" y="19"/>
                  </a:lnTo>
                  <a:lnTo>
                    <a:pt x="76" y="21"/>
                  </a:lnTo>
                  <a:lnTo>
                    <a:pt x="71" y="23"/>
                  </a:lnTo>
                  <a:lnTo>
                    <a:pt x="66" y="23"/>
                  </a:lnTo>
                  <a:lnTo>
                    <a:pt x="64" y="28"/>
                  </a:lnTo>
                  <a:lnTo>
                    <a:pt x="62" y="30"/>
                  </a:lnTo>
                  <a:lnTo>
                    <a:pt x="57" y="30"/>
                  </a:lnTo>
                  <a:lnTo>
                    <a:pt x="55" y="30"/>
                  </a:lnTo>
                  <a:lnTo>
                    <a:pt x="50" y="30"/>
                  </a:lnTo>
                  <a:lnTo>
                    <a:pt x="48" y="33"/>
                  </a:lnTo>
                  <a:lnTo>
                    <a:pt x="46" y="33"/>
                  </a:lnTo>
                  <a:lnTo>
                    <a:pt x="39" y="37"/>
                  </a:lnTo>
                  <a:lnTo>
                    <a:pt x="34" y="39"/>
                  </a:lnTo>
                  <a:lnTo>
                    <a:pt x="30" y="39"/>
                  </a:lnTo>
                  <a:lnTo>
                    <a:pt x="25" y="39"/>
                  </a:lnTo>
                  <a:lnTo>
                    <a:pt x="16" y="42"/>
                  </a:lnTo>
                  <a:lnTo>
                    <a:pt x="14" y="49"/>
                  </a:lnTo>
                  <a:lnTo>
                    <a:pt x="9" y="49"/>
                  </a:lnTo>
                  <a:lnTo>
                    <a:pt x="4" y="49"/>
                  </a:lnTo>
                  <a:lnTo>
                    <a:pt x="2" y="53"/>
                  </a:lnTo>
                  <a:lnTo>
                    <a:pt x="7" y="53"/>
                  </a:lnTo>
                  <a:lnTo>
                    <a:pt x="7" y="5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0" name="Freeform 292">
              <a:extLst>
                <a:ext uri="{FF2B5EF4-FFF2-40B4-BE49-F238E27FC236}">
                  <a16:creationId xmlns:a16="http://schemas.microsoft.com/office/drawing/2014/main" id="{19455363-BEAE-4AA3-9010-14F76DF23F1F}"/>
                </a:ext>
              </a:extLst>
            </p:cNvPr>
            <p:cNvSpPr>
              <a:spLocks/>
            </p:cNvSpPr>
            <p:nvPr/>
          </p:nvSpPr>
          <p:spPr bwMode="auto">
            <a:xfrm>
              <a:off x="8501063" y="1420813"/>
              <a:ext cx="28575" cy="22225"/>
            </a:xfrm>
            <a:custGeom>
              <a:avLst/>
              <a:gdLst>
                <a:gd name="T0" fmla="*/ 1 w 8"/>
                <a:gd name="T1" fmla="*/ 1 h 6"/>
                <a:gd name="T2" fmla="*/ 0 w 8"/>
                <a:gd name="T3" fmla="*/ 1 h 6"/>
                <a:gd name="T4" fmla="*/ 0 w 8"/>
                <a:gd name="T5" fmla="*/ 2 h 6"/>
                <a:gd name="T6" fmla="*/ 1 w 8"/>
                <a:gd name="T7" fmla="*/ 2 h 6"/>
                <a:gd name="T8" fmla="*/ 2 w 8"/>
                <a:gd name="T9" fmla="*/ 4 h 6"/>
                <a:gd name="T10" fmla="*/ 3 w 8"/>
                <a:gd name="T11" fmla="*/ 5 h 6"/>
                <a:gd name="T12" fmla="*/ 4 w 8"/>
                <a:gd name="T13" fmla="*/ 5 h 6"/>
                <a:gd name="T14" fmla="*/ 6 w 8"/>
                <a:gd name="T15" fmla="*/ 6 h 6"/>
                <a:gd name="T16" fmla="*/ 7 w 8"/>
                <a:gd name="T17" fmla="*/ 5 h 6"/>
                <a:gd name="T18" fmla="*/ 8 w 8"/>
                <a:gd name="T19" fmla="*/ 4 h 6"/>
                <a:gd name="T20" fmla="*/ 8 w 8"/>
                <a:gd name="T21" fmla="*/ 3 h 6"/>
                <a:gd name="T22" fmla="*/ 7 w 8"/>
                <a:gd name="T23" fmla="*/ 2 h 6"/>
                <a:gd name="T24" fmla="*/ 6 w 8"/>
                <a:gd name="T25" fmla="*/ 1 h 6"/>
                <a:gd name="T26" fmla="*/ 5 w 8"/>
                <a:gd name="T27" fmla="*/ 2 h 6"/>
                <a:gd name="T28" fmla="*/ 2 w 8"/>
                <a:gd name="T29" fmla="*/ 0 h 6"/>
                <a:gd name="T30" fmla="*/ 1 w 8"/>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1" y="1"/>
                  </a:moveTo>
                  <a:cubicBezTo>
                    <a:pt x="0" y="1"/>
                    <a:pt x="0" y="1"/>
                    <a:pt x="0" y="1"/>
                  </a:cubicBezTo>
                  <a:cubicBezTo>
                    <a:pt x="0" y="1"/>
                    <a:pt x="0" y="2"/>
                    <a:pt x="0" y="2"/>
                  </a:cubicBezTo>
                  <a:cubicBezTo>
                    <a:pt x="1" y="2"/>
                    <a:pt x="1" y="2"/>
                    <a:pt x="1" y="2"/>
                  </a:cubicBezTo>
                  <a:cubicBezTo>
                    <a:pt x="2" y="4"/>
                    <a:pt x="2" y="4"/>
                    <a:pt x="2" y="4"/>
                  </a:cubicBezTo>
                  <a:cubicBezTo>
                    <a:pt x="3" y="5"/>
                    <a:pt x="3" y="5"/>
                    <a:pt x="3" y="5"/>
                  </a:cubicBezTo>
                  <a:cubicBezTo>
                    <a:pt x="4" y="5"/>
                    <a:pt x="4" y="5"/>
                    <a:pt x="4" y="5"/>
                  </a:cubicBezTo>
                  <a:cubicBezTo>
                    <a:pt x="6" y="6"/>
                    <a:pt x="6" y="6"/>
                    <a:pt x="6" y="6"/>
                  </a:cubicBezTo>
                  <a:cubicBezTo>
                    <a:pt x="7" y="5"/>
                    <a:pt x="7" y="5"/>
                    <a:pt x="7" y="5"/>
                  </a:cubicBezTo>
                  <a:cubicBezTo>
                    <a:pt x="8" y="4"/>
                    <a:pt x="8" y="4"/>
                    <a:pt x="8" y="4"/>
                  </a:cubicBezTo>
                  <a:cubicBezTo>
                    <a:pt x="8" y="3"/>
                    <a:pt x="8" y="3"/>
                    <a:pt x="8" y="3"/>
                  </a:cubicBezTo>
                  <a:cubicBezTo>
                    <a:pt x="7" y="2"/>
                    <a:pt x="7" y="2"/>
                    <a:pt x="7" y="2"/>
                  </a:cubicBezTo>
                  <a:cubicBezTo>
                    <a:pt x="6" y="1"/>
                    <a:pt x="6" y="1"/>
                    <a:pt x="6" y="1"/>
                  </a:cubicBezTo>
                  <a:cubicBezTo>
                    <a:pt x="5" y="2"/>
                    <a:pt x="5" y="2"/>
                    <a:pt x="5" y="2"/>
                  </a:cubicBezTo>
                  <a:cubicBezTo>
                    <a:pt x="2" y="0"/>
                    <a:pt x="2" y="0"/>
                    <a:pt x="2" y="0"/>
                  </a:cubicBezTo>
                  <a:lnTo>
                    <a:pt x="1"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1" name="Freeform 293">
              <a:extLst>
                <a:ext uri="{FF2B5EF4-FFF2-40B4-BE49-F238E27FC236}">
                  <a16:creationId xmlns:a16="http://schemas.microsoft.com/office/drawing/2014/main" id="{F4BC0452-5E19-482C-B0A2-D3D22FF882EB}"/>
                </a:ext>
              </a:extLst>
            </p:cNvPr>
            <p:cNvSpPr>
              <a:spLocks/>
            </p:cNvSpPr>
            <p:nvPr/>
          </p:nvSpPr>
          <p:spPr bwMode="auto">
            <a:xfrm>
              <a:off x="7918450" y="1905000"/>
              <a:ext cx="7938" cy="6350"/>
            </a:xfrm>
            <a:custGeom>
              <a:avLst/>
              <a:gdLst>
                <a:gd name="T0" fmla="*/ 3 w 5"/>
                <a:gd name="T1" fmla="*/ 2 h 4"/>
                <a:gd name="T2" fmla="*/ 3 w 5"/>
                <a:gd name="T3" fmla="*/ 2 h 4"/>
                <a:gd name="T4" fmla="*/ 5 w 5"/>
                <a:gd name="T5" fmla="*/ 0 h 4"/>
                <a:gd name="T6" fmla="*/ 0 w 5"/>
                <a:gd name="T7" fmla="*/ 0 h 4"/>
                <a:gd name="T8" fmla="*/ 0 w 5"/>
                <a:gd name="T9" fmla="*/ 2 h 4"/>
                <a:gd name="T10" fmla="*/ 3 w 5"/>
                <a:gd name="T11" fmla="*/ 4 h 4"/>
                <a:gd name="T12" fmla="*/ 3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3" y="2"/>
                  </a:moveTo>
                  <a:lnTo>
                    <a:pt x="3" y="2"/>
                  </a:lnTo>
                  <a:lnTo>
                    <a:pt x="5" y="0"/>
                  </a:lnTo>
                  <a:lnTo>
                    <a:pt x="0" y="0"/>
                  </a:lnTo>
                  <a:lnTo>
                    <a:pt x="0" y="2"/>
                  </a:lnTo>
                  <a:lnTo>
                    <a:pt x="3" y="4"/>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2" name="Freeform 294">
              <a:extLst>
                <a:ext uri="{FF2B5EF4-FFF2-40B4-BE49-F238E27FC236}">
                  <a16:creationId xmlns:a16="http://schemas.microsoft.com/office/drawing/2014/main" id="{EC612306-8D0E-45D3-A20E-DA9DB4E9CF25}"/>
                </a:ext>
              </a:extLst>
            </p:cNvPr>
            <p:cNvSpPr>
              <a:spLocks/>
            </p:cNvSpPr>
            <p:nvPr/>
          </p:nvSpPr>
          <p:spPr bwMode="auto">
            <a:xfrm>
              <a:off x="7253288" y="2938463"/>
              <a:ext cx="19050" cy="28575"/>
            </a:xfrm>
            <a:custGeom>
              <a:avLst/>
              <a:gdLst>
                <a:gd name="T0" fmla="*/ 0 w 5"/>
                <a:gd name="T1" fmla="*/ 1 h 8"/>
                <a:gd name="T2" fmla="*/ 0 w 5"/>
                <a:gd name="T3" fmla="*/ 3 h 8"/>
                <a:gd name="T4" fmla="*/ 3 w 5"/>
                <a:gd name="T5" fmla="*/ 6 h 8"/>
                <a:gd name="T6" fmla="*/ 3 w 5"/>
                <a:gd name="T7" fmla="*/ 8 h 8"/>
                <a:gd name="T8" fmla="*/ 4 w 5"/>
                <a:gd name="T9" fmla="*/ 8 h 8"/>
                <a:gd name="T10" fmla="*/ 5 w 5"/>
                <a:gd name="T11" fmla="*/ 7 h 8"/>
                <a:gd name="T12" fmla="*/ 4 w 5"/>
                <a:gd name="T13" fmla="*/ 4 h 8"/>
                <a:gd name="T14" fmla="*/ 0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cubicBezTo>
                    <a:pt x="0" y="3"/>
                    <a:pt x="0" y="3"/>
                    <a:pt x="0" y="3"/>
                  </a:cubicBezTo>
                  <a:cubicBezTo>
                    <a:pt x="3" y="6"/>
                    <a:pt x="3" y="6"/>
                    <a:pt x="3" y="6"/>
                  </a:cubicBezTo>
                  <a:cubicBezTo>
                    <a:pt x="3" y="8"/>
                    <a:pt x="3" y="8"/>
                    <a:pt x="3" y="8"/>
                  </a:cubicBezTo>
                  <a:cubicBezTo>
                    <a:pt x="4" y="8"/>
                    <a:pt x="4" y="8"/>
                    <a:pt x="4" y="8"/>
                  </a:cubicBezTo>
                  <a:cubicBezTo>
                    <a:pt x="5" y="7"/>
                    <a:pt x="5" y="7"/>
                    <a:pt x="5" y="7"/>
                  </a:cubicBezTo>
                  <a:cubicBezTo>
                    <a:pt x="4" y="4"/>
                    <a:pt x="4" y="4"/>
                    <a:pt x="4" y="4"/>
                  </a:cubicBezTo>
                  <a:cubicBezTo>
                    <a:pt x="0" y="0"/>
                    <a:pt x="0" y="0"/>
                    <a:pt x="0" y="0"/>
                  </a:cubicBezTo>
                  <a:cubicBezTo>
                    <a:pt x="0" y="0"/>
                    <a:pt x="0" y="1"/>
                    <a:pt x="0" y="1"/>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3" name="Freeform 295">
              <a:extLst>
                <a:ext uri="{FF2B5EF4-FFF2-40B4-BE49-F238E27FC236}">
                  <a16:creationId xmlns:a16="http://schemas.microsoft.com/office/drawing/2014/main" id="{75575BE7-B4B3-4B57-8358-0FC8FBDCF29D}"/>
                </a:ext>
              </a:extLst>
            </p:cNvPr>
            <p:cNvSpPr>
              <a:spLocks/>
            </p:cNvSpPr>
            <p:nvPr/>
          </p:nvSpPr>
          <p:spPr bwMode="auto">
            <a:xfrm>
              <a:off x="8577263" y="1339850"/>
              <a:ext cx="109538" cy="73025"/>
            </a:xfrm>
            <a:custGeom>
              <a:avLst/>
              <a:gdLst>
                <a:gd name="T0" fmla="*/ 5 w 69"/>
                <a:gd name="T1" fmla="*/ 14 h 46"/>
                <a:gd name="T2" fmla="*/ 5 w 69"/>
                <a:gd name="T3" fmla="*/ 19 h 46"/>
                <a:gd name="T4" fmla="*/ 0 w 69"/>
                <a:gd name="T5" fmla="*/ 21 h 46"/>
                <a:gd name="T6" fmla="*/ 2 w 69"/>
                <a:gd name="T7" fmla="*/ 26 h 46"/>
                <a:gd name="T8" fmla="*/ 2 w 69"/>
                <a:gd name="T9" fmla="*/ 30 h 46"/>
                <a:gd name="T10" fmla="*/ 5 w 69"/>
                <a:gd name="T11" fmla="*/ 30 h 46"/>
                <a:gd name="T12" fmla="*/ 9 w 69"/>
                <a:gd name="T13" fmla="*/ 35 h 46"/>
                <a:gd name="T14" fmla="*/ 11 w 69"/>
                <a:gd name="T15" fmla="*/ 39 h 46"/>
                <a:gd name="T16" fmla="*/ 9 w 69"/>
                <a:gd name="T17" fmla="*/ 42 h 46"/>
                <a:gd name="T18" fmla="*/ 11 w 69"/>
                <a:gd name="T19" fmla="*/ 44 h 46"/>
                <a:gd name="T20" fmla="*/ 16 w 69"/>
                <a:gd name="T21" fmla="*/ 44 h 46"/>
                <a:gd name="T22" fmla="*/ 18 w 69"/>
                <a:gd name="T23" fmla="*/ 44 h 46"/>
                <a:gd name="T24" fmla="*/ 21 w 69"/>
                <a:gd name="T25" fmla="*/ 42 h 46"/>
                <a:gd name="T26" fmla="*/ 25 w 69"/>
                <a:gd name="T27" fmla="*/ 46 h 46"/>
                <a:gd name="T28" fmla="*/ 30 w 69"/>
                <a:gd name="T29" fmla="*/ 46 h 46"/>
                <a:gd name="T30" fmla="*/ 34 w 69"/>
                <a:gd name="T31" fmla="*/ 44 h 46"/>
                <a:gd name="T32" fmla="*/ 39 w 69"/>
                <a:gd name="T33" fmla="*/ 44 h 46"/>
                <a:gd name="T34" fmla="*/ 41 w 69"/>
                <a:gd name="T35" fmla="*/ 39 h 46"/>
                <a:gd name="T36" fmla="*/ 41 w 69"/>
                <a:gd name="T37" fmla="*/ 37 h 46"/>
                <a:gd name="T38" fmla="*/ 44 w 69"/>
                <a:gd name="T39" fmla="*/ 37 h 46"/>
                <a:gd name="T40" fmla="*/ 46 w 69"/>
                <a:gd name="T41" fmla="*/ 35 h 46"/>
                <a:gd name="T42" fmla="*/ 50 w 69"/>
                <a:gd name="T43" fmla="*/ 28 h 46"/>
                <a:gd name="T44" fmla="*/ 50 w 69"/>
                <a:gd name="T45" fmla="*/ 26 h 46"/>
                <a:gd name="T46" fmla="*/ 48 w 69"/>
                <a:gd name="T47" fmla="*/ 26 h 46"/>
                <a:gd name="T48" fmla="*/ 44 w 69"/>
                <a:gd name="T49" fmla="*/ 26 h 46"/>
                <a:gd name="T50" fmla="*/ 44 w 69"/>
                <a:gd name="T51" fmla="*/ 23 h 46"/>
                <a:gd name="T52" fmla="*/ 48 w 69"/>
                <a:gd name="T53" fmla="*/ 19 h 46"/>
                <a:gd name="T54" fmla="*/ 53 w 69"/>
                <a:gd name="T55" fmla="*/ 19 h 46"/>
                <a:gd name="T56" fmla="*/ 62 w 69"/>
                <a:gd name="T57" fmla="*/ 16 h 46"/>
                <a:gd name="T58" fmla="*/ 64 w 69"/>
                <a:gd name="T59" fmla="*/ 16 h 46"/>
                <a:gd name="T60" fmla="*/ 69 w 69"/>
                <a:gd name="T61" fmla="*/ 9 h 46"/>
                <a:gd name="T62" fmla="*/ 69 w 69"/>
                <a:gd name="T63" fmla="*/ 7 h 46"/>
                <a:gd name="T64" fmla="*/ 62 w 69"/>
                <a:gd name="T65" fmla="*/ 7 h 46"/>
                <a:gd name="T66" fmla="*/ 62 w 69"/>
                <a:gd name="T67" fmla="*/ 5 h 46"/>
                <a:gd name="T68" fmla="*/ 57 w 69"/>
                <a:gd name="T69" fmla="*/ 5 h 46"/>
                <a:gd name="T70" fmla="*/ 50 w 69"/>
                <a:gd name="T71" fmla="*/ 5 h 46"/>
                <a:gd name="T72" fmla="*/ 50 w 69"/>
                <a:gd name="T73" fmla="*/ 3 h 46"/>
                <a:gd name="T74" fmla="*/ 46 w 69"/>
                <a:gd name="T75" fmla="*/ 3 h 46"/>
                <a:gd name="T76" fmla="*/ 44 w 69"/>
                <a:gd name="T77" fmla="*/ 3 h 46"/>
                <a:gd name="T78" fmla="*/ 39 w 69"/>
                <a:gd name="T79" fmla="*/ 3 h 46"/>
                <a:gd name="T80" fmla="*/ 34 w 69"/>
                <a:gd name="T81" fmla="*/ 0 h 46"/>
                <a:gd name="T82" fmla="*/ 32 w 69"/>
                <a:gd name="T83" fmla="*/ 0 h 46"/>
                <a:gd name="T84" fmla="*/ 30 w 69"/>
                <a:gd name="T85" fmla="*/ 0 h 46"/>
                <a:gd name="T86" fmla="*/ 21 w 69"/>
                <a:gd name="T87" fmla="*/ 3 h 46"/>
                <a:gd name="T88" fmla="*/ 16 w 69"/>
                <a:gd name="T89" fmla="*/ 3 h 46"/>
                <a:gd name="T90" fmla="*/ 14 w 69"/>
                <a:gd name="T91" fmla="*/ 5 h 46"/>
                <a:gd name="T92" fmla="*/ 9 w 69"/>
                <a:gd name="T93" fmla="*/ 5 h 46"/>
                <a:gd name="T94" fmla="*/ 9 w 69"/>
                <a:gd name="T95" fmla="*/ 9 h 46"/>
                <a:gd name="T96" fmla="*/ 5 w 69"/>
                <a:gd name="T97"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 h="46">
                  <a:moveTo>
                    <a:pt x="5" y="14"/>
                  </a:moveTo>
                  <a:lnTo>
                    <a:pt x="5" y="19"/>
                  </a:lnTo>
                  <a:lnTo>
                    <a:pt x="0" y="21"/>
                  </a:lnTo>
                  <a:lnTo>
                    <a:pt x="2" y="26"/>
                  </a:lnTo>
                  <a:lnTo>
                    <a:pt x="2" y="30"/>
                  </a:lnTo>
                  <a:lnTo>
                    <a:pt x="5" y="30"/>
                  </a:lnTo>
                  <a:lnTo>
                    <a:pt x="9" y="35"/>
                  </a:lnTo>
                  <a:lnTo>
                    <a:pt x="11" y="39"/>
                  </a:lnTo>
                  <a:lnTo>
                    <a:pt x="9" y="42"/>
                  </a:lnTo>
                  <a:lnTo>
                    <a:pt x="11" y="44"/>
                  </a:lnTo>
                  <a:lnTo>
                    <a:pt x="16" y="44"/>
                  </a:lnTo>
                  <a:lnTo>
                    <a:pt x="18" y="44"/>
                  </a:lnTo>
                  <a:lnTo>
                    <a:pt x="21" y="42"/>
                  </a:lnTo>
                  <a:lnTo>
                    <a:pt x="25" y="46"/>
                  </a:lnTo>
                  <a:lnTo>
                    <a:pt x="30" y="46"/>
                  </a:lnTo>
                  <a:lnTo>
                    <a:pt x="34" y="44"/>
                  </a:lnTo>
                  <a:lnTo>
                    <a:pt x="39" y="44"/>
                  </a:lnTo>
                  <a:lnTo>
                    <a:pt x="41" y="39"/>
                  </a:lnTo>
                  <a:lnTo>
                    <a:pt x="41" y="37"/>
                  </a:lnTo>
                  <a:lnTo>
                    <a:pt x="44" y="37"/>
                  </a:lnTo>
                  <a:lnTo>
                    <a:pt x="46" y="35"/>
                  </a:lnTo>
                  <a:lnTo>
                    <a:pt x="50" y="28"/>
                  </a:lnTo>
                  <a:lnTo>
                    <a:pt x="50" y="26"/>
                  </a:lnTo>
                  <a:lnTo>
                    <a:pt x="48" y="26"/>
                  </a:lnTo>
                  <a:lnTo>
                    <a:pt x="44" y="26"/>
                  </a:lnTo>
                  <a:lnTo>
                    <a:pt x="44" y="23"/>
                  </a:lnTo>
                  <a:lnTo>
                    <a:pt x="48" y="19"/>
                  </a:lnTo>
                  <a:lnTo>
                    <a:pt x="53" y="19"/>
                  </a:lnTo>
                  <a:lnTo>
                    <a:pt x="62" y="16"/>
                  </a:lnTo>
                  <a:lnTo>
                    <a:pt x="64" y="16"/>
                  </a:lnTo>
                  <a:lnTo>
                    <a:pt x="69" y="9"/>
                  </a:lnTo>
                  <a:lnTo>
                    <a:pt x="69" y="7"/>
                  </a:lnTo>
                  <a:lnTo>
                    <a:pt x="62" y="7"/>
                  </a:lnTo>
                  <a:lnTo>
                    <a:pt x="62" y="5"/>
                  </a:lnTo>
                  <a:lnTo>
                    <a:pt x="57" y="5"/>
                  </a:lnTo>
                  <a:lnTo>
                    <a:pt x="50" y="5"/>
                  </a:lnTo>
                  <a:lnTo>
                    <a:pt x="50" y="3"/>
                  </a:lnTo>
                  <a:lnTo>
                    <a:pt x="46" y="3"/>
                  </a:lnTo>
                  <a:lnTo>
                    <a:pt x="44" y="3"/>
                  </a:lnTo>
                  <a:lnTo>
                    <a:pt x="39" y="3"/>
                  </a:lnTo>
                  <a:lnTo>
                    <a:pt x="34" y="0"/>
                  </a:lnTo>
                  <a:lnTo>
                    <a:pt x="32" y="0"/>
                  </a:lnTo>
                  <a:lnTo>
                    <a:pt x="30" y="0"/>
                  </a:lnTo>
                  <a:lnTo>
                    <a:pt x="21" y="3"/>
                  </a:lnTo>
                  <a:lnTo>
                    <a:pt x="16" y="3"/>
                  </a:lnTo>
                  <a:lnTo>
                    <a:pt x="14" y="5"/>
                  </a:lnTo>
                  <a:lnTo>
                    <a:pt x="9" y="5"/>
                  </a:lnTo>
                  <a:lnTo>
                    <a:pt x="9" y="9"/>
                  </a:lnTo>
                  <a:lnTo>
                    <a:pt x="5"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4" name="Freeform 296">
              <a:extLst>
                <a:ext uri="{FF2B5EF4-FFF2-40B4-BE49-F238E27FC236}">
                  <a16:creationId xmlns:a16="http://schemas.microsoft.com/office/drawing/2014/main" id="{98588CF9-1BAE-4333-A4E9-7630485F531B}"/>
                </a:ext>
              </a:extLst>
            </p:cNvPr>
            <p:cNvSpPr>
              <a:spLocks/>
            </p:cNvSpPr>
            <p:nvPr/>
          </p:nvSpPr>
          <p:spPr bwMode="auto">
            <a:xfrm>
              <a:off x="8540750" y="1398588"/>
              <a:ext cx="11113" cy="7938"/>
            </a:xfrm>
            <a:custGeom>
              <a:avLst/>
              <a:gdLst>
                <a:gd name="T0" fmla="*/ 5 w 7"/>
                <a:gd name="T1" fmla="*/ 5 h 5"/>
                <a:gd name="T2" fmla="*/ 7 w 7"/>
                <a:gd name="T3" fmla="*/ 0 h 5"/>
                <a:gd name="T4" fmla="*/ 2 w 7"/>
                <a:gd name="T5" fmla="*/ 2 h 5"/>
                <a:gd name="T6" fmla="*/ 0 w 7"/>
                <a:gd name="T7" fmla="*/ 5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0"/>
                  </a:lnTo>
                  <a:lnTo>
                    <a:pt x="2" y="2"/>
                  </a:lnTo>
                  <a:lnTo>
                    <a:pt x="0" y="5"/>
                  </a:lnTo>
                  <a:lnTo>
                    <a:pt x="2" y="5"/>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5" name="Freeform 297">
              <a:extLst>
                <a:ext uri="{FF2B5EF4-FFF2-40B4-BE49-F238E27FC236}">
                  <a16:creationId xmlns:a16="http://schemas.microsoft.com/office/drawing/2014/main" id="{4A8128A6-1CCB-4D23-B374-CB20DE36945A}"/>
                </a:ext>
              </a:extLst>
            </p:cNvPr>
            <p:cNvSpPr>
              <a:spLocks/>
            </p:cNvSpPr>
            <p:nvPr/>
          </p:nvSpPr>
          <p:spPr bwMode="auto">
            <a:xfrm>
              <a:off x="8566150" y="1317625"/>
              <a:ext cx="25400" cy="36513"/>
            </a:xfrm>
            <a:custGeom>
              <a:avLst/>
              <a:gdLst>
                <a:gd name="T0" fmla="*/ 2 w 16"/>
                <a:gd name="T1" fmla="*/ 21 h 23"/>
                <a:gd name="T2" fmla="*/ 5 w 16"/>
                <a:gd name="T3" fmla="*/ 23 h 23"/>
                <a:gd name="T4" fmla="*/ 12 w 16"/>
                <a:gd name="T5" fmla="*/ 21 h 23"/>
                <a:gd name="T6" fmla="*/ 14 w 16"/>
                <a:gd name="T7" fmla="*/ 17 h 23"/>
                <a:gd name="T8" fmla="*/ 14 w 16"/>
                <a:gd name="T9" fmla="*/ 12 h 23"/>
                <a:gd name="T10" fmla="*/ 14 w 16"/>
                <a:gd name="T11" fmla="*/ 10 h 23"/>
                <a:gd name="T12" fmla="*/ 14 w 16"/>
                <a:gd name="T13" fmla="*/ 5 h 23"/>
                <a:gd name="T14" fmla="*/ 16 w 16"/>
                <a:gd name="T15" fmla="*/ 0 h 23"/>
                <a:gd name="T16" fmla="*/ 12 w 16"/>
                <a:gd name="T17" fmla="*/ 3 h 23"/>
                <a:gd name="T18" fmla="*/ 9 w 16"/>
                <a:gd name="T19" fmla="*/ 3 h 23"/>
                <a:gd name="T20" fmla="*/ 7 w 16"/>
                <a:gd name="T21" fmla="*/ 0 h 23"/>
                <a:gd name="T22" fmla="*/ 5 w 16"/>
                <a:gd name="T23" fmla="*/ 3 h 23"/>
                <a:gd name="T24" fmla="*/ 2 w 16"/>
                <a:gd name="T25" fmla="*/ 3 h 23"/>
                <a:gd name="T26" fmla="*/ 0 w 16"/>
                <a:gd name="T27" fmla="*/ 7 h 23"/>
                <a:gd name="T28" fmla="*/ 0 w 16"/>
                <a:gd name="T29" fmla="*/ 12 h 23"/>
                <a:gd name="T30" fmla="*/ 0 w 16"/>
                <a:gd name="T31" fmla="*/ 14 h 23"/>
                <a:gd name="T32" fmla="*/ 2 w 16"/>
                <a:gd name="T33"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3">
                  <a:moveTo>
                    <a:pt x="2" y="21"/>
                  </a:moveTo>
                  <a:lnTo>
                    <a:pt x="5" y="23"/>
                  </a:lnTo>
                  <a:lnTo>
                    <a:pt x="12" y="21"/>
                  </a:lnTo>
                  <a:lnTo>
                    <a:pt x="14" y="17"/>
                  </a:lnTo>
                  <a:lnTo>
                    <a:pt x="14" y="12"/>
                  </a:lnTo>
                  <a:lnTo>
                    <a:pt x="14" y="10"/>
                  </a:lnTo>
                  <a:lnTo>
                    <a:pt x="14" y="5"/>
                  </a:lnTo>
                  <a:lnTo>
                    <a:pt x="16" y="0"/>
                  </a:lnTo>
                  <a:lnTo>
                    <a:pt x="12" y="3"/>
                  </a:lnTo>
                  <a:lnTo>
                    <a:pt x="9" y="3"/>
                  </a:lnTo>
                  <a:lnTo>
                    <a:pt x="7" y="0"/>
                  </a:lnTo>
                  <a:lnTo>
                    <a:pt x="5" y="3"/>
                  </a:lnTo>
                  <a:lnTo>
                    <a:pt x="2" y="3"/>
                  </a:lnTo>
                  <a:lnTo>
                    <a:pt x="0" y="7"/>
                  </a:lnTo>
                  <a:lnTo>
                    <a:pt x="0" y="12"/>
                  </a:lnTo>
                  <a:lnTo>
                    <a:pt x="0" y="14"/>
                  </a:lnTo>
                  <a:lnTo>
                    <a:pt x="2" y="2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6" name="Freeform 298">
              <a:extLst>
                <a:ext uri="{FF2B5EF4-FFF2-40B4-BE49-F238E27FC236}">
                  <a16:creationId xmlns:a16="http://schemas.microsoft.com/office/drawing/2014/main" id="{2D5B9445-F80A-461E-ADA9-E9D8A674D1A9}"/>
                </a:ext>
              </a:extLst>
            </p:cNvPr>
            <p:cNvSpPr>
              <a:spLocks/>
            </p:cNvSpPr>
            <p:nvPr/>
          </p:nvSpPr>
          <p:spPr bwMode="auto">
            <a:xfrm>
              <a:off x="8343900" y="1457325"/>
              <a:ext cx="317500" cy="198438"/>
            </a:xfrm>
            <a:custGeom>
              <a:avLst/>
              <a:gdLst>
                <a:gd name="T0" fmla="*/ 101 w 200"/>
                <a:gd name="T1" fmla="*/ 72 h 125"/>
                <a:gd name="T2" fmla="*/ 101 w 200"/>
                <a:gd name="T3" fmla="*/ 53 h 125"/>
                <a:gd name="T4" fmla="*/ 106 w 200"/>
                <a:gd name="T5" fmla="*/ 49 h 125"/>
                <a:gd name="T6" fmla="*/ 106 w 200"/>
                <a:gd name="T7" fmla="*/ 28 h 125"/>
                <a:gd name="T8" fmla="*/ 97 w 200"/>
                <a:gd name="T9" fmla="*/ 19 h 125"/>
                <a:gd name="T10" fmla="*/ 92 w 200"/>
                <a:gd name="T11" fmla="*/ 12 h 125"/>
                <a:gd name="T12" fmla="*/ 65 w 200"/>
                <a:gd name="T13" fmla="*/ 2 h 125"/>
                <a:gd name="T14" fmla="*/ 71 w 200"/>
                <a:gd name="T15" fmla="*/ 16 h 125"/>
                <a:gd name="T16" fmla="*/ 55 w 200"/>
                <a:gd name="T17" fmla="*/ 9 h 125"/>
                <a:gd name="T18" fmla="*/ 39 w 200"/>
                <a:gd name="T19" fmla="*/ 21 h 125"/>
                <a:gd name="T20" fmla="*/ 60 w 200"/>
                <a:gd name="T21" fmla="*/ 30 h 125"/>
                <a:gd name="T22" fmla="*/ 37 w 200"/>
                <a:gd name="T23" fmla="*/ 32 h 125"/>
                <a:gd name="T24" fmla="*/ 21 w 200"/>
                <a:gd name="T25" fmla="*/ 44 h 125"/>
                <a:gd name="T26" fmla="*/ 44 w 200"/>
                <a:gd name="T27" fmla="*/ 49 h 125"/>
                <a:gd name="T28" fmla="*/ 28 w 200"/>
                <a:gd name="T29" fmla="*/ 56 h 125"/>
                <a:gd name="T30" fmla="*/ 3 w 200"/>
                <a:gd name="T31" fmla="*/ 58 h 125"/>
                <a:gd name="T32" fmla="*/ 7 w 200"/>
                <a:gd name="T33" fmla="*/ 69 h 125"/>
                <a:gd name="T34" fmla="*/ 14 w 200"/>
                <a:gd name="T35" fmla="*/ 76 h 125"/>
                <a:gd name="T36" fmla="*/ 26 w 200"/>
                <a:gd name="T37" fmla="*/ 79 h 125"/>
                <a:gd name="T38" fmla="*/ 33 w 200"/>
                <a:gd name="T39" fmla="*/ 90 h 125"/>
                <a:gd name="T40" fmla="*/ 46 w 200"/>
                <a:gd name="T41" fmla="*/ 76 h 125"/>
                <a:gd name="T42" fmla="*/ 53 w 200"/>
                <a:gd name="T43" fmla="*/ 81 h 125"/>
                <a:gd name="T44" fmla="*/ 60 w 200"/>
                <a:gd name="T45" fmla="*/ 90 h 125"/>
                <a:gd name="T46" fmla="*/ 74 w 200"/>
                <a:gd name="T47" fmla="*/ 90 h 125"/>
                <a:gd name="T48" fmla="*/ 92 w 200"/>
                <a:gd name="T49" fmla="*/ 88 h 125"/>
                <a:gd name="T50" fmla="*/ 78 w 200"/>
                <a:gd name="T51" fmla="*/ 97 h 125"/>
                <a:gd name="T52" fmla="*/ 53 w 200"/>
                <a:gd name="T53" fmla="*/ 97 h 125"/>
                <a:gd name="T54" fmla="*/ 28 w 200"/>
                <a:gd name="T55" fmla="*/ 97 h 125"/>
                <a:gd name="T56" fmla="*/ 35 w 200"/>
                <a:gd name="T57" fmla="*/ 120 h 125"/>
                <a:gd name="T58" fmla="*/ 62 w 200"/>
                <a:gd name="T59" fmla="*/ 122 h 125"/>
                <a:gd name="T60" fmla="*/ 78 w 200"/>
                <a:gd name="T61" fmla="*/ 122 h 125"/>
                <a:gd name="T62" fmla="*/ 90 w 200"/>
                <a:gd name="T63" fmla="*/ 113 h 125"/>
                <a:gd name="T64" fmla="*/ 101 w 200"/>
                <a:gd name="T65" fmla="*/ 113 h 125"/>
                <a:gd name="T66" fmla="*/ 120 w 200"/>
                <a:gd name="T67" fmla="*/ 109 h 125"/>
                <a:gd name="T68" fmla="*/ 122 w 200"/>
                <a:gd name="T69" fmla="*/ 113 h 125"/>
                <a:gd name="T70" fmla="*/ 138 w 200"/>
                <a:gd name="T71" fmla="*/ 111 h 125"/>
                <a:gd name="T72" fmla="*/ 147 w 200"/>
                <a:gd name="T73" fmla="*/ 120 h 125"/>
                <a:gd name="T74" fmla="*/ 165 w 200"/>
                <a:gd name="T75" fmla="*/ 118 h 125"/>
                <a:gd name="T76" fmla="*/ 170 w 200"/>
                <a:gd name="T77" fmla="*/ 109 h 125"/>
                <a:gd name="T78" fmla="*/ 181 w 200"/>
                <a:gd name="T79" fmla="*/ 95 h 125"/>
                <a:gd name="T80" fmla="*/ 200 w 200"/>
                <a:gd name="T81" fmla="*/ 74 h 125"/>
                <a:gd name="T82" fmla="*/ 181 w 200"/>
                <a:gd name="T83" fmla="*/ 65 h 125"/>
                <a:gd name="T84" fmla="*/ 175 w 200"/>
                <a:gd name="T85" fmla="*/ 76 h 125"/>
                <a:gd name="T86" fmla="*/ 170 w 200"/>
                <a:gd name="T87" fmla="*/ 65 h 125"/>
                <a:gd name="T88" fmla="*/ 154 w 200"/>
                <a:gd name="T89" fmla="*/ 72 h 125"/>
                <a:gd name="T90" fmla="*/ 168 w 200"/>
                <a:gd name="T91" fmla="*/ 53 h 125"/>
                <a:gd name="T92" fmla="*/ 161 w 200"/>
                <a:gd name="T93" fmla="*/ 51 h 125"/>
                <a:gd name="T94" fmla="*/ 170 w 200"/>
                <a:gd name="T95" fmla="*/ 32 h 125"/>
                <a:gd name="T96" fmla="*/ 177 w 200"/>
                <a:gd name="T97" fmla="*/ 19 h 125"/>
                <a:gd name="T98" fmla="*/ 168 w 200"/>
                <a:gd name="T99" fmla="*/ 7 h 125"/>
                <a:gd name="T100" fmla="*/ 149 w 200"/>
                <a:gd name="T101" fmla="*/ 23 h 125"/>
                <a:gd name="T102" fmla="*/ 142 w 200"/>
                <a:gd name="T103" fmla="*/ 39 h 125"/>
                <a:gd name="T104" fmla="*/ 136 w 200"/>
                <a:gd name="T105" fmla="*/ 53 h 125"/>
                <a:gd name="T106" fmla="*/ 136 w 200"/>
                <a:gd name="T107" fmla="*/ 67 h 125"/>
                <a:gd name="T108" fmla="*/ 131 w 200"/>
                <a:gd name="T109" fmla="*/ 81 h 125"/>
                <a:gd name="T110" fmla="*/ 113 w 200"/>
                <a:gd name="T111"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25">
                  <a:moveTo>
                    <a:pt x="113" y="72"/>
                  </a:moveTo>
                  <a:lnTo>
                    <a:pt x="110" y="69"/>
                  </a:lnTo>
                  <a:lnTo>
                    <a:pt x="108" y="72"/>
                  </a:lnTo>
                  <a:lnTo>
                    <a:pt x="104" y="74"/>
                  </a:lnTo>
                  <a:lnTo>
                    <a:pt x="101" y="72"/>
                  </a:lnTo>
                  <a:lnTo>
                    <a:pt x="104" y="65"/>
                  </a:lnTo>
                  <a:lnTo>
                    <a:pt x="106" y="62"/>
                  </a:lnTo>
                  <a:lnTo>
                    <a:pt x="108" y="53"/>
                  </a:lnTo>
                  <a:lnTo>
                    <a:pt x="106" y="53"/>
                  </a:lnTo>
                  <a:lnTo>
                    <a:pt x="101" y="53"/>
                  </a:lnTo>
                  <a:lnTo>
                    <a:pt x="97" y="53"/>
                  </a:lnTo>
                  <a:lnTo>
                    <a:pt x="97" y="51"/>
                  </a:lnTo>
                  <a:lnTo>
                    <a:pt x="99" y="49"/>
                  </a:lnTo>
                  <a:lnTo>
                    <a:pt x="104" y="51"/>
                  </a:lnTo>
                  <a:lnTo>
                    <a:pt x="106" y="49"/>
                  </a:lnTo>
                  <a:lnTo>
                    <a:pt x="106" y="39"/>
                  </a:lnTo>
                  <a:lnTo>
                    <a:pt x="101" y="35"/>
                  </a:lnTo>
                  <a:lnTo>
                    <a:pt x="104" y="32"/>
                  </a:lnTo>
                  <a:lnTo>
                    <a:pt x="106" y="30"/>
                  </a:lnTo>
                  <a:lnTo>
                    <a:pt x="106" y="28"/>
                  </a:lnTo>
                  <a:lnTo>
                    <a:pt x="104" y="25"/>
                  </a:lnTo>
                  <a:lnTo>
                    <a:pt x="104" y="23"/>
                  </a:lnTo>
                  <a:lnTo>
                    <a:pt x="101" y="21"/>
                  </a:lnTo>
                  <a:lnTo>
                    <a:pt x="99" y="21"/>
                  </a:lnTo>
                  <a:lnTo>
                    <a:pt x="97" y="19"/>
                  </a:lnTo>
                  <a:lnTo>
                    <a:pt x="94" y="21"/>
                  </a:lnTo>
                  <a:lnTo>
                    <a:pt x="85" y="21"/>
                  </a:lnTo>
                  <a:lnTo>
                    <a:pt x="85" y="19"/>
                  </a:lnTo>
                  <a:lnTo>
                    <a:pt x="87" y="12"/>
                  </a:lnTo>
                  <a:lnTo>
                    <a:pt x="92" y="12"/>
                  </a:lnTo>
                  <a:lnTo>
                    <a:pt x="90" y="5"/>
                  </a:lnTo>
                  <a:lnTo>
                    <a:pt x="85" y="0"/>
                  </a:lnTo>
                  <a:lnTo>
                    <a:pt x="78" y="2"/>
                  </a:lnTo>
                  <a:lnTo>
                    <a:pt x="76" y="0"/>
                  </a:lnTo>
                  <a:lnTo>
                    <a:pt x="65" y="2"/>
                  </a:lnTo>
                  <a:lnTo>
                    <a:pt x="62" y="5"/>
                  </a:lnTo>
                  <a:lnTo>
                    <a:pt x="65" y="7"/>
                  </a:lnTo>
                  <a:lnTo>
                    <a:pt x="65" y="9"/>
                  </a:lnTo>
                  <a:lnTo>
                    <a:pt x="69" y="14"/>
                  </a:lnTo>
                  <a:lnTo>
                    <a:pt x="71" y="16"/>
                  </a:lnTo>
                  <a:lnTo>
                    <a:pt x="69" y="16"/>
                  </a:lnTo>
                  <a:lnTo>
                    <a:pt x="65" y="12"/>
                  </a:lnTo>
                  <a:lnTo>
                    <a:pt x="60" y="12"/>
                  </a:lnTo>
                  <a:lnTo>
                    <a:pt x="60" y="9"/>
                  </a:lnTo>
                  <a:lnTo>
                    <a:pt x="55" y="9"/>
                  </a:lnTo>
                  <a:lnTo>
                    <a:pt x="51" y="12"/>
                  </a:lnTo>
                  <a:lnTo>
                    <a:pt x="49" y="12"/>
                  </a:lnTo>
                  <a:lnTo>
                    <a:pt x="46" y="14"/>
                  </a:lnTo>
                  <a:lnTo>
                    <a:pt x="44" y="19"/>
                  </a:lnTo>
                  <a:lnTo>
                    <a:pt x="39" y="21"/>
                  </a:lnTo>
                  <a:lnTo>
                    <a:pt x="42" y="25"/>
                  </a:lnTo>
                  <a:lnTo>
                    <a:pt x="49" y="28"/>
                  </a:lnTo>
                  <a:lnTo>
                    <a:pt x="53" y="28"/>
                  </a:lnTo>
                  <a:lnTo>
                    <a:pt x="58" y="30"/>
                  </a:lnTo>
                  <a:lnTo>
                    <a:pt x="60" y="30"/>
                  </a:lnTo>
                  <a:lnTo>
                    <a:pt x="62" y="32"/>
                  </a:lnTo>
                  <a:lnTo>
                    <a:pt x="60" y="32"/>
                  </a:lnTo>
                  <a:lnTo>
                    <a:pt x="55" y="32"/>
                  </a:lnTo>
                  <a:lnTo>
                    <a:pt x="46" y="30"/>
                  </a:lnTo>
                  <a:lnTo>
                    <a:pt x="37" y="32"/>
                  </a:lnTo>
                  <a:lnTo>
                    <a:pt x="35" y="30"/>
                  </a:lnTo>
                  <a:lnTo>
                    <a:pt x="30" y="32"/>
                  </a:lnTo>
                  <a:lnTo>
                    <a:pt x="26" y="37"/>
                  </a:lnTo>
                  <a:lnTo>
                    <a:pt x="21" y="42"/>
                  </a:lnTo>
                  <a:lnTo>
                    <a:pt x="21" y="44"/>
                  </a:lnTo>
                  <a:lnTo>
                    <a:pt x="26" y="44"/>
                  </a:lnTo>
                  <a:lnTo>
                    <a:pt x="33" y="46"/>
                  </a:lnTo>
                  <a:lnTo>
                    <a:pt x="37" y="46"/>
                  </a:lnTo>
                  <a:lnTo>
                    <a:pt x="42" y="46"/>
                  </a:lnTo>
                  <a:lnTo>
                    <a:pt x="44" y="49"/>
                  </a:lnTo>
                  <a:lnTo>
                    <a:pt x="46" y="49"/>
                  </a:lnTo>
                  <a:lnTo>
                    <a:pt x="42" y="53"/>
                  </a:lnTo>
                  <a:lnTo>
                    <a:pt x="37" y="53"/>
                  </a:lnTo>
                  <a:lnTo>
                    <a:pt x="35" y="56"/>
                  </a:lnTo>
                  <a:lnTo>
                    <a:pt x="28" y="56"/>
                  </a:lnTo>
                  <a:lnTo>
                    <a:pt x="23" y="51"/>
                  </a:lnTo>
                  <a:lnTo>
                    <a:pt x="16" y="51"/>
                  </a:lnTo>
                  <a:lnTo>
                    <a:pt x="14" y="51"/>
                  </a:lnTo>
                  <a:lnTo>
                    <a:pt x="10" y="51"/>
                  </a:lnTo>
                  <a:lnTo>
                    <a:pt x="3" y="58"/>
                  </a:lnTo>
                  <a:lnTo>
                    <a:pt x="5" y="60"/>
                  </a:lnTo>
                  <a:lnTo>
                    <a:pt x="5" y="65"/>
                  </a:lnTo>
                  <a:lnTo>
                    <a:pt x="0" y="65"/>
                  </a:lnTo>
                  <a:lnTo>
                    <a:pt x="0" y="65"/>
                  </a:lnTo>
                  <a:lnTo>
                    <a:pt x="7" y="69"/>
                  </a:lnTo>
                  <a:lnTo>
                    <a:pt x="10" y="76"/>
                  </a:lnTo>
                  <a:lnTo>
                    <a:pt x="12" y="76"/>
                  </a:lnTo>
                  <a:lnTo>
                    <a:pt x="14" y="72"/>
                  </a:lnTo>
                  <a:lnTo>
                    <a:pt x="16" y="74"/>
                  </a:lnTo>
                  <a:lnTo>
                    <a:pt x="14" y="76"/>
                  </a:lnTo>
                  <a:lnTo>
                    <a:pt x="19" y="79"/>
                  </a:lnTo>
                  <a:lnTo>
                    <a:pt x="19" y="83"/>
                  </a:lnTo>
                  <a:lnTo>
                    <a:pt x="23" y="86"/>
                  </a:lnTo>
                  <a:lnTo>
                    <a:pt x="26" y="83"/>
                  </a:lnTo>
                  <a:lnTo>
                    <a:pt x="26" y="79"/>
                  </a:lnTo>
                  <a:lnTo>
                    <a:pt x="28" y="81"/>
                  </a:lnTo>
                  <a:lnTo>
                    <a:pt x="30" y="81"/>
                  </a:lnTo>
                  <a:lnTo>
                    <a:pt x="28" y="83"/>
                  </a:lnTo>
                  <a:lnTo>
                    <a:pt x="28" y="86"/>
                  </a:lnTo>
                  <a:lnTo>
                    <a:pt x="33" y="90"/>
                  </a:lnTo>
                  <a:lnTo>
                    <a:pt x="37" y="88"/>
                  </a:lnTo>
                  <a:lnTo>
                    <a:pt x="37" y="86"/>
                  </a:lnTo>
                  <a:lnTo>
                    <a:pt x="44" y="83"/>
                  </a:lnTo>
                  <a:lnTo>
                    <a:pt x="46" y="79"/>
                  </a:lnTo>
                  <a:lnTo>
                    <a:pt x="46" y="76"/>
                  </a:lnTo>
                  <a:lnTo>
                    <a:pt x="49" y="81"/>
                  </a:lnTo>
                  <a:lnTo>
                    <a:pt x="51" y="79"/>
                  </a:lnTo>
                  <a:lnTo>
                    <a:pt x="55" y="76"/>
                  </a:lnTo>
                  <a:lnTo>
                    <a:pt x="58" y="76"/>
                  </a:lnTo>
                  <a:lnTo>
                    <a:pt x="53" y="81"/>
                  </a:lnTo>
                  <a:lnTo>
                    <a:pt x="49" y="83"/>
                  </a:lnTo>
                  <a:lnTo>
                    <a:pt x="49" y="88"/>
                  </a:lnTo>
                  <a:lnTo>
                    <a:pt x="55" y="88"/>
                  </a:lnTo>
                  <a:lnTo>
                    <a:pt x="58" y="88"/>
                  </a:lnTo>
                  <a:lnTo>
                    <a:pt x="60" y="90"/>
                  </a:lnTo>
                  <a:lnTo>
                    <a:pt x="62" y="88"/>
                  </a:lnTo>
                  <a:lnTo>
                    <a:pt x="67" y="88"/>
                  </a:lnTo>
                  <a:lnTo>
                    <a:pt x="71" y="86"/>
                  </a:lnTo>
                  <a:lnTo>
                    <a:pt x="74" y="88"/>
                  </a:lnTo>
                  <a:lnTo>
                    <a:pt x="74" y="90"/>
                  </a:lnTo>
                  <a:lnTo>
                    <a:pt x="78" y="90"/>
                  </a:lnTo>
                  <a:lnTo>
                    <a:pt x="83" y="88"/>
                  </a:lnTo>
                  <a:lnTo>
                    <a:pt x="85" y="90"/>
                  </a:lnTo>
                  <a:lnTo>
                    <a:pt x="90" y="90"/>
                  </a:lnTo>
                  <a:lnTo>
                    <a:pt x="92" y="88"/>
                  </a:lnTo>
                  <a:lnTo>
                    <a:pt x="94" y="90"/>
                  </a:lnTo>
                  <a:lnTo>
                    <a:pt x="92" y="92"/>
                  </a:lnTo>
                  <a:lnTo>
                    <a:pt x="90" y="95"/>
                  </a:lnTo>
                  <a:lnTo>
                    <a:pt x="81" y="95"/>
                  </a:lnTo>
                  <a:lnTo>
                    <a:pt x="78" y="97"/>
                  </a:lnTo>
                  <a:lnTo>
                    <a:pt x="76" y="97"/>
                  </a:lnTo>
                  <a:lnTo>
                    <a:pt x="69" y="97"/>
                  </a:lnTo>
                  <a:lnTo>
                    <a:pt x="65" y="95"/>
                  </a:lnTo>
                  <a:lnTo>
                    <a:pt x="58" y="95"/>
                  </a:lnTo>
                  <a:lnTo>
                    <a:pt x="53" y="97"/>
                  </a:lnTo>
                  <a:lnTo>
                    <a:pt x="49" y="97"/>
                  </a:lnTo>
                  <a:lnTo>
                    <a:pt x="44" y="97"/>
                  </a:lnTo>
                  <a:lnTo>
                    <a:pt x="42" y="99"/>
                  </a:lnTo>
                  <a:lnTo>
                    <a:pt x="35" y="97"/>
                  </a:lnTo>
                  <a:lnTo>
                    <a:pt x="28" y="97"/>
                  </a:lnTo>
                  <a:lnTo>
                    <a:pt x="28" y="104"/>
                  </a:lnTo>
                  <a:lnTo>
                    <a:pt x="28" y="109"/>
                  </a:lnTo>
                  <a:lnTo>
                    <a:pt x="28" y="113"/>
                  </a:lnTo>
                  <a:lnTo>
                    <a:pt x="33" y="116"/>
                  </a:lnTo>
                  <a:lnTo>
                    <a:pt x="35" y="120"/>
                  </a:lnTo>
                  <a:lnTo>
                    <a:pt x="39" y="120"/>
                  </a:lnTo>
                  <a:lnTo>
                    <a:pt x="46" y="125"/>
                  </a:lnTo>
                  <a:lnTo>
                    <a:pt x="51" y="125"/>
                  </a:lnTo>
                  <a:lnTo>
                    <a:pt x="55" y="122"/>
                  </a:lnTo>
                  <a:lnTo>
                    <a:pt x="62" y="122"/>
                  </a:lnTo>
                  <a:lnTo>
                    <a:pt x="62" y="125"/>
                  </a:lnTo>
                  <a:lnTo>
                    <a:pt x="67" y="125"/>
                  </a:lnTo>
                  <a:lnTo>
                    <a:pt x="71" y="122"/>
                  </a:lnTo>
                  <a:lnTo>
                    <a:pt x="74" y="122"/>
                  </a:lnTo>
                  <a:lnTo>
                    <a:pt x="78" y="122"/>
                  </a:lnTo>
                  <a:lnTo>
                    <a:pt x="78" y="120"/>
                  </a:lnTo>
                  <a:lnTo>
                    <a:pt x="83" y="120"/>
                  </a:lnTo>
                  <a:lnTo>
                    <a:pt x="85" y="118"/>
                  </a:lnTo>
                  <a:lnTo>
                    <a:pt x="85" y="116"/>
                  </a:lnTo>
                  <a:lnTo>
                    <a:pt x="90" y="113"/>
                  </a:lnTo>
                  <a:lnTo>
                    <a:pt x="92" y="113"/>
                  </a:lnTo>
                  <a:lnTo>
                    <a:pt x="94" y="111"/>
                  </a:lnTo>
                  <a:lnTo>
                    <a:pt x="97" y="113"/>
                  </a:lnTo>
                  <a:lnTo>
                    <a:pt x="101" y="113"/>
                  </a:lnTo>
                  <a:lnTo>
                    <a:pt x="101" y="113"/>
                  </a:lnTo>
                  <a:lnTo>
                    <a:pt x="106" y="113"/>
                  </a:lnTo>
                  <a:lnTo>
                    <a:pt x="108" y="113"/>
                  </a:lnTo>
                  <a:lnTo>
                    <a:pt x="115" y="109"/>
                  </a:lnTo>
                  <a:lnTo>
                    <a:pt x="117" y="109"/>
                  </a:lnTo>
                  <a:lnTo>
                    <a:pt x="120" y="109"/>
                  </a:lnTo>
                  <a:lnTo>
                    <a:pt x="120" y="106"/>
                  </a:lnTo>
                  <a:lnTo>
                    <a:pt x="124" y="106"/>
                  </a:lnTo>
                  <a:lnTo>
                    <a:pt x="124" y="109"/>
                  </a:lnTo>
                  <a:lnTo>
                    <a:pt x="122" y="111"/>
                  </a:lnTo>
                  <a:lnTo>
                    <a:pt x="122" y="113"/>
                  </a:lnTo>
                  <a:lnTo>
                    <a:pt x="129" y="116"/>
                  </a:lnTo>
                  <a:lnTo>
                    <a:pt x="131" y="116"/>
                  </a:lnTo>
                  <a:lnTo>
                    <a:pt x="131" y="111"/>
                  </a:lnTo>
                  <a:lnTo>
                    <a:pt x="136" y="111"/>
                  </a:lnTo>
                  <a:lnTo>
                    <a:pt x="138" y="111"/>
                  </a:lnTo>
                  <a:lnTo>
                    <a:pt x="138" y="113"/>
                  </a:lnTo>
                  <a:lnTo>
                    <a:pt x="136" y="116"/>
                  </a:lnTo>
                  <a:lnTo>
                    <a:pt x="136" y="118"/>
                  </a:lnTo>
                  <a:lnTo>
                    <a:pt x="140" y="120"/>
                  </a:lnTo>
                  <a:lnTo>
                    <a:pt x="147" y="120"/>
                  </a:lnTo>
                  <a:lnTo>
                    <a:pt x="154" y="116"/>
                  </a:lnTo>
                  <a:lnTo>
                    <a:pt x="156" y="118"/>
                  </a:lnTo>
                  <a:lnTo>
                    <a:pt x="161" y="116"/>
                  </a:lnTo>
                  <a:lnTo>
                    <a:pt x="163" y="118"/>
                  </a:lnTo>
                  <a:lnTo>
                    <a:pt x="165" y="118"/>
                  </a:lnTo>
                  <a:lnTo>
                    <a:pt x="165" y="116"/>
                  </a:lnTo>
                  <a:lnTo>
                    <a:pt x="165" y="113"/>
                  </a:lnTo>
                  <a:lnTo>
                    <a:pt x="168" y="113"/>
                  </a:lnTo>
                  <a:lnTo>
                    <a:pt x="170" y="111"/>
                  </a:lnTo>
                  <a:lnTo>
                    <a:pt x="170" y="109"/>
                  </a:lnTo>
                  <a:lnTo>
                    <a:pt x="175" y="106"/>
                  </a:lnTo>
                  <a:lnTo>
                    <a:pt x="177" y="106"/>
                  </a:lnTo>
                  <a:lnTo>
                    <a:pt x="181" y="99"/>
                  </a:lnTo>
                  <a:lnTo>
                    <a:pt x="181" y="97"/>
                  </a:lnTo>
                  <a:lnTo>
                    <a:pt x="181" y="95"/>
                  </a:lnTo>
                  <a:lnTo>
                    <a:pt x="184" y="95"/>
                  </a:lnTo>
                  <a:lnTo>
                    <a:pt x="188" y="92"/>
                  </a:lnTo>
                  <a:lnTo>
                    <a:pt x="193" y="88"/>
                  </a:lnTo>
                  <a:lnTo>
                    <a:pt x="197" y="79"/>
                  </a:lnTo>
                  <a:lnTo>
                    <a:pt x="200" y="74"/>
                  </a:lnTo>
                  <a:lnTo>
                    <a:pt x="197" y="69"/>
                  </a:lnTo>
                  <a:lnTo>
                    <a:pt x="195" y="62"/>
                  </a:lnTo>
                  <a:lnTo>
                    <a:pt x="191" y="60"/>
                  </a:lnTo>
                  <a:lnTo>
                    <a:pt x="188" y="60"/>
                  </a:lnTo>
                  <a:lnTo>
                    <a:pt x="181" y="65"/>
                  </a:lnTo>
                  <a:lnTo>
                    <a:pt x="181" y="69"/>
                  </a:lnTo>
                  <a:lnTo>
                    <a:pt x="179" y="74"/>
                  </a:lnTo>
                  <a:lnTo>
                    <a:pt x="179" y="74"/>
                  </a:lnTo>
                  <a:lnTo>
                    <a:pt x="179" y="76"/>
                  </a:lnTo>
                  <a:lnTo>
                    <a:pt x="175" y="76"/>
                  </a:lnTo>
                  <a:lnTo>
                    <a:pt x="172" y="81"/>
                  </a:lnTo>
                  <a:lnTo>
                    <a:pt x="170" y="79"/>
                  </a:lnTo>
                  <a:lnTo>
                    <a:pt x="175" y="72"/>
                  </a:lnTo>
                  <a:lnTo>
                    <a:pt x="175" y="67"/>
                  </a:lnTo>
                  <a:lnTo>
                    <a:pt x="170" y="65"/>
                  </a:lnTo>
                  <a:lnTo>
                    <a:pt x="168" y="65"/>
                  </a:lnTo>
                  <a:lnTo>
                    <a:pt x="163" y="67"/>
                  </a:lnTo>
                  <a:lnTo>
                    <a:pt x="156" y="72"/>
                  </a:lnTo>
                  <a:lnTo>
                    <a:pt x="154" y="74"/>
                  </a:lnTo>
                  <a:lnTo>
                    <a:pt x="154" y="72"/>
                  </a:lnTo>
                  <a:lnTo>
                    <a:pt x="154" y="69"/>
                  </a:lnTo>
                  <a:lnTo>
                    <a:pt x="161" y="65"/>
                  </a:lnTo>
                  <a:lnTo>
                    <a:pt x="168" y="60"/>
                  </a:lnTo>
                  <a:lnTo>
                    <a:pt x="170" y="56"/>
                  </a:lnTo>
                  <a:lnTo>
                    <a:pt x="168" y="53"/>
                  </a:lnTo>
                  <a:lnTo>
                    <a:pt x="163" y="53"/>
                  </a:lnTo>
                  <a:lnTo>
                    <a:pt x="158" y="56"/>
                  </a:lnTo>
                  <a:lnTo>
                    <a:pt x="156" y="56"/>
                  </a:lnTo>
                  <a:lnTo>
                    <a:pt x="156" y="53"/>
                  </a:lnTo>
                  <a:lnTo>
                    <a:pt x="161" y="51"/>
                  </a:lnTo>
                  <a:lnTo>
                    <a:pt x="165" y="46"/>
                  </a:lnTo>
                  <a:lnTo>
                    <a:pt x="168" y="46"/>
                  </a:lnTo>
                  <a:lnTo>
                    <a:pt x="170" y="44"/>
                  </a:lnTo>
                  <a:lnTo>
                    <a:pt x="170" y="35"/>
                  </a:lnTo>
                  <a:lnTo>
                    <a:pt x="170" y="32"/>
                  </a:lnTo>
                  <a:lnTo>
                    <a:pt x="170" y="28"/>
                  </a:lnTo>
                  <a:lnTo>
                    <a:pt x="170" y="23"/>
                  </a:lnTo>
                  <a:lnTo>
                    <a:pt x="170" y="21"/>
                  </a:lnTo>
                  <a:lnTo>
                    <a:pt x="172" y="19"/>
                  </a:lnTo>
                  <a:lnTo>
                    <a:pt x="177" y="19"/>
                  </a:lnTo>
                  <a:lnTo>
                    <a:pt x="177" y="16"/>
                  </a:lnTo>
                  <a:lnTo>
                    <a:pt x="175" y="12"/>
                  </a:lnTo>
                  <a:lnTo>
                    <a:pt x="177" y="9"/>
                  </a:lnTo>
                  <a:lnTo>
                    <a:pt x="170" y="7"/>
                  </a:lnTo>
                  <a:lnTo>
                    <a:pt x="168" y="7"/>
                  </a:lnTo>
                  <a:lnTo>
                    <a:pt x="158" y="16"/>
                  </a:lnTo>
                  <a:lnTo>
                    <a:pt x="154" y="16"/>
                  </a:lnTo>
                  <a:lnTo>
                    <a:pt x="152" y="21"/>
                  </a:lnTo>
                  <a:lnTo>
                    <a:pt x="154" y="23"/>
                  </a:lnTo>
                  <a:lnTo>
                    <a:pt x="149" y="23"/>
                  </a:lnTo>
                  <a:lnTo>
                    <a:pt x="147" y="21"/>
                  </a:lnTo>
                  <a:lnTo>
                    <a:pt x="145" y="23"/>
                  </a:lnTo>
                  <a:lnTo>
                    <a:pt x="140" y="28"/>
                  </a:lnTo>
                  <a:lnTo>
                    <a:pt x="142" y="35"/>
                  </a:lnTo>
                  <a:lnTo>
                    <a:pt x="142" y="39"/>
                  </a:lnTo>
                  <a:lnTo>
                    <a:pt x="145" y="39"/>
                  </a:lnTo>
                  <a:lnTo>
                    <a:pt x="147" y="46"/>
                  </a:lnTo>
                  <a:lnTo>
                    <a:pt x="145" y="53"/>
                  </a:lnTo>
                  <a:lnTo>
                    <a:pt x="140" y="51"/>
                  </a:lnTo>
                  <a:lnTo>
                    <a:pt x="136" y="53"/>
                  </a:lnTo>
                  <a:lnTo>
                    <a:pt x="133" y="53"/>
                  </a:lnTo>
                  <a:lnTo>
                    <a:pt x="131" y="56"/>
                  </a:lnTo>
                  <a:lnTo>
                    <a:pt x="133" y="60"/>
                  </a:lnTo>
                  <a:lnTo>
                    <a:pt x="133" y="62"/>
                  </a:lnTo>
                  <a:lnTo>
                    <a:pt x="136" y="67"/>
                  </a:lnTo>
                  <a:lnTo>
                    <a:pt x="138" y="74"/>
                  </a:lnTo>
                  <a:lnTo>
                    <a:pt x="131" y="76"/>
                  </a:lnTo>
                  <a:lnTo>
                    <a:pt x="133" y="79"/>
                  </a:lnTo>
                  <a:lnTo>
                    <a:pt x="133" y="81"/>
                  </a:lnTo>
                  <a:lnTo>
                    <a:pt x="131" y="81"/>
                  </a:lnTo>
                  <a:lnTo>
                    <a:pt x="129" y="76"/>
                  </a:lnTo>
                  <a:lnTo>
                    <a:pt x="122" y="74"/>
                  </a:lnTo>
                  <a:lnTo>
                    <a:pt x="117" y="74"/>
                  </a:lnTo>
                  <a:lnTo>
                    <a:pt x="115" y="74"/>
                  </a:lnTo>
                  <a:lnTo>
                    <a:pt x="113" y="7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7" name="Freeform 299">
              <a:extLst>
                <a:ext uri="{FF2B5EF4-FFF2-40B4-BE49-F238E27FC236}">
                  <a16:creationId xmlns:a16="http://schemas.microsoft.com/office/drawing/2014/main" id="{E3234D7E-20CA-409C-AB89-CDB320745E22}"/>
                </a:ext>
              </a:extLst>
            </p:cNvPr>
            <p:cNvSpPr>
              <a:spLocks/>
            </p:cNvSpPr>
            <p:nvPr/>
          </p:nvSpPr>
          <p:spPr bwMode="auto">
            <a:xfrm>
              <a:off x="8267700" y="1431925"/>
              <a:ext cx="11113" cy="7938"/>
            </a:xfrm>
            <a:custGeom>
              <a:avLst/>
              <a:gdLst>
                <a:gd name="T0" fmla="*/ 5 w 7"/>
                <a:gd name="T1" fmla="*/ 5 h 5"/>
                <a:gd name="T2" fmla="*/ 7 w 7"/>
                <a:gd name="T3" fmla="*/ 2 h 5"/>
                <a:gd name="T4" fmla="*/ 5 w 7"/>
                <a:gd name="T5" fmla="*/ 0 h 5"/>
                <a:gd name="T6" fmla="*/ 3 w 7"/>
                <a:gd name="T7" fmla="*/ 0 h 5"/>
                <a:gd name="T8" fmla="*/ 0 w 7"/>
                <a:gd name="T9" fmla="*/ 0 h 5"/>
                <a:gd name="T10" fmla="*/ 0 w 7"/>
                <a:gd name="T11" fmla="*/ 2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lnTo>
                    <a:pt x="7" y="2"/>
                  </a:lnTo>
                  <a:lnTo>
                    <a:pt x="5" y="0"/>
                  </a:lnTo>
                  <a:lnTo>
                    <a:pt x="3" y="0"/>
                  </a:lnTo>
                  <a:lnTo>
                    <a:pt x="0" y="0"/>
                  </a:lnTo>
                  <a:lnTo>
                    <a:pt x="0" y="2"/>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8" name="Freeform 300">
              <a:extLst>
                <a:ext uri="{FF2B5EF4-FFF2-40B4-BE49-F238E27FC236}">
                  <a16:creationId xmlns:a16="http://schemas.microsoft.com/office/drawing/2014/main" id="{6FBF3443-6772-4C96-95EE-7F8847A5E6B5}"/>
                </a:ext>
              </a:extLst>
            </p:cNvPr>
            <p:cNvSpPr>
              <a:spLocks/>
            </p:cNvSpPr>
            <p:nvPr/>
          </p:nvSpPr>
          <p:spPr bwMode="auto">
            <a:xfrm>
              <a:off x="9442450" y="3235325"/>
              <a:ext cx="7938" cy="11113"/>
            </a:xfrm>
            <a:custGeom>
              <a:avLst/>
              <a:gdLst>
                <a:gd name="T0" fmla="*/ 0 w 2"/>
                <a:gd name="T1" fmla="*/ 3 h 3"/>
                <a:gd name="T2" fmla="*/ 1 w 2"/>
                <a:gd name="T3" fmla="*/ 3 h 3"/>
                <a:gd name="T4" fmla="*/ 2 w 2"/>
                <a:gd name="T5" fmla="*/ 3 h 3"/>
                <a:gd name="T6" fmla="*/ 2 w 2"/>
                <a:gd name="T7" fmla="*/ 1 h 3"/>
                <a:gd name="T8" fmla="*/ 2 w 2"/>
                <a:gd name="T9" fmla="*/ 0 h 3"/>
                <a:gd name="T10" fmla="*/ 1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cubicBezTo>
                    <a:pt x="0" y="3"/>
                    <a:pt x="1" y="3"/>
                    <a:pt x="1" y="3"/>
                  </a:cubicBezTo>
                  <a:cubicBezTo>
                    <a:pt x="2" y="3"/>
                    <a:pt x="2" y="3"/>
                    <a:pt x="2" y="3"/>
                  </a:cubicBezTo>
                  <a:cubicBezTo>
                    <a:pt x="2" y="1"/>
                    <a:pt x="2" y="1"/>
                    <a:pt x="2" y="1"/>
                  </a:cubicBezTo>
                  <a:cubicBezTo>
                    <a:pt x="2" y="0"/>
                    <a:pt x="2" y="0"/>
                    <a:pt x="2" y="0"/>
                  </a:cubicBezTo>
                  <a:cubicBezTo>
                    <a:pt x="1" y="1"/>
                    <a:pt x="1" y="1"/>
                    <a:pt x="1" y="1"/>
                  </a:cubicBez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9" name="Freeform 301">
              <a:extLst>
                <a:ext uri="{FF2B5EF4-FFF2-40B4-BE49-F238E27FC236}">
                  <a16:creationId xmlns:a16="http://schemas.microsoft.com/office/drawing/2014/main" id="{9661CBD9-F1E4-4DFB-A85F-6EB9405E3FE9}"/>
                </a:ext>
              </a:extLst>
            </p:cNvPr>
            <p:cNvSpPr>
              <a:spLocks/>
            </p:cNvSpPr>
            <p:nvPr/>
          </p:nvSpPr>
          <p:spPr bwMode="auto">
            <a:xfrm>
              <a:off x="9151938" y="1471613"/>
              <a:ext cx="11113" cy="15875"/>
            </a:xfrm>
            <a:custGeom>
              <a:avLst/>
              <a:gdLst>
                <a:gd name="T0" fmla="*/ 7 w 7"/>
                <a:gd name="T1" fmla="*/ 3 h 10"/>
                <a:gd name="T2" fmla="*/ 7 w 7"/>
                <a:gd name="T3" fmla="*/ 0 h 10"/>
                <a:gd name="T4" fmla="*/ 7 w 7"/>
                <a:gd name="T5" fmla="*/ 0 h 10"/>
                <a:gd name="T6" fmla="*/ 2 w 7"/>
                <a:gd name="T7" fmla="*/ 0 h 10"/>
                <a:gd name="T8" fmla="*/ 2 w 7"/>
                <a:gd name="T9" fmla="*/ 5 h 10"/>
                <a:gd name="T10" fmla="*/ 0 w 7"/>
                <a:gd name="T11" fmla="*/ 7 h 10"/>
                <a:gd name="T12" fmla="*/ 0 w 7"/>
                <a:gd name="T13" fmla="*/ 10 h 10"/>
                <a:gd name="T14" fmla="*/ 2 w 7"/>
                <a:gd name="T15" fmla="*/ 10 h 10"/>
                <a:gd name="T16" fmla="*/ 5 w 7"/>
                <a:gd name="T17" fmla="*/ 5 h 10"/>
                <a:gd name="T18" fmla="*/ 7 w 7"/>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7" y="3"/>
                  </a:moveTo>
                  <a:lnTo>
                    <a:pt x="7" y="0"/>
                  </a:lnTo>
                  <a:lnTo>
                    <a:pt x="7" y="0"/>
                  </a:lnTo>
                  <a:lnTo>
                    <a:pt x="2" y="0"/>
                  </a:lnTo>
                  <a:lnTo>
                    <a:pt x="2" y="5"/>
                  </a:lnTo>
                  <a:lnTo>
                    <a:pt x="0" y="7"/>
                  </a:lnTo>
                  <a:lnTo>
                    <a:pt x="0" y="10"/>
                  </a:lnTo>
                  <a:lnTo>
                    <a:pt x="2" y="10"/>
                  </a:lnTo>
                  <a:lnTo>
                    <a:pt x="5"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0" name="Freeform 302">
              <a:extLst>
                <a:ext uri="{FF2B5EF4-FFF2-40B4-BE49-F238E27FC236}">
                  <a16:creationId xmlns:a16="http://schemas.microsoft.com/office/drawing/2014/main" id="{795262A4-D71A-4E70-B170-B904BC93E4F4}"/>
                </a:ext>
              </a:extLst>
            </p:cNvPr>
            <p:cNvSpPr>
              <a:spLocks/>
            </p:cNvSpPr>
            <p:nvPr/>
          </p:nvSpPr>
          <p:spPr bwMode="auto">
            <a:xfrm>
              <a:off x="9417050" y="2417763"/>
              <a:ext cx="11113" cy="11113"/>
            </a:xfrm>
            <a:custGeom>
              <a:avLst/>
              <a:gdLst>
                <a:gd name="T0" fmla="*/ 2 w 3"/>
                <a:gd name="T1" fmla="*/ 2 h 3"/>
                <a:gd name="T2" fmla="*/ 3 w 3"/>
                <a:gd name="T3" fmla="*/ 1 h 3"/>
                <a:gd name="T4" fmla="*/ 2 w 3"/>
                <a:gd name="T5" fmla="*/ 0 h 3"/>
                <a:gd name="T6" fmla="*/ 1 w 3"/>
                <a:gd name="T7" fmla="*/ 1 h 3"/>
                <a:gd name="T8" fmla="*/ 0 w 3"/>
                <a:gd name="T9" fmla="*/ 1 h 3"/>
                <a:gd name="T10" fmla="*/ 0 w 3"/>
                <a:gd name="T11" fmla="*/ 3 h 3"/>
                <a:gd name="T12" fmla="*/ 1 w 3"/>
                <a:gd name="T13" fmla="*/ 3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cubicBezTo>
                    <a:pt x="3" y="1"/>
                    <a:pt x="3" y="1"/>
                    <a:pt x="3" y="1"/>
                  </a:cubicBezTo>
                  <a:cubicBezTo>
                    <a:pt x="2" y="0"/>
                    <a:pt x="2" y="0"/>
                    <a:pt x="2" y="0"/>
                  </a:cubicBezTo>
                  <a:cubicBezTo>
                    <a:pt x="1" y="1"/>
                    <a:pt x="1" y="1"/>
                    <a:pt x="1" y="1"/>
                  </a:cubicBezTo>
                  <a:cubicBezTo>
                    <a:pt x="0" y="1"/>
                    <a:pt x="0" y="1"/>
                    <a:pt x="0" y="1"/>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1" name="Freeform 303">
              <a:extLst>
                <a:ext uri="{FF2B5EF4-FFF2-40B4-BE49-F238E27FC236}">
                  <a16:creationId xmlns:a16="http://schemas.microsoft.com/office/drawing/2014/main" id="{E41AFF3C-3B5A-428B-88B4-535C962540E6}"/>
                </a:ext>
              </a:extLst>
            </p:cNvPr>
            <p:cNvSpPr>
              <a:spLocks/>
            </p:cNvSpPr>
            <p:nvPr/>
          </p:nvSpPr>
          <p:spPr bwMode="auto">
            <a:xfrm>
              <a:off x="9456738" y="3336925"/>
              <a:ext cx="7938" cy="11113"/>
            </a:xfrm>
            <a:custGeom>
              <a:avLst/>
              <a:gdLst>
                <a:gd name="T0" fmla="*/ 1 w 2"/>
                <a:gd name="T1" fmla="*/ 0 h 3"/>
                <a:gd name="T2" fmla="*/ 1 w 2"/>
                <a:gd name="T3" fmla="*/ 1 h 3"/>
                <a:gd name="T4" fmla="*/ 1 w 2"/>
                <a:gd name="T5" fmla="*/ 0 h 3"/>
                <a:gd name="T6" fmla="*/ 0 w 2"/>
                <a:gd name="T7" fmla="*/ 0 h 3"/>
                <a:gd name="T8" fmla="*/ 0 w 2"/>
                <a:gd name="T9" fmla="*/ 1 h 3"/>
                <a:gd name="T10" fmla="*/ 0 w 2"/>
                <a:gd name="T11" fmla="*/ 2 h 3"/>
                <a:gd name="T12" fmla="*/ 1 w 2"/>
                <a:gd name="T13" fmla="*/ 3 h 3"/>
                <a:gd name="T14" fmla="*/ 2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1"/>
                    <a:pt x="1" y="1"/>
                    <a:pt x="1" y="1"/>
                  </a:cubicBezTo>
                  <a:cubicBezTo>
                    <a:pt x="1" y="0"/>
                    <a:pt x="1" y="0"/>
                    <a:pt x="1" y="0"/>
                  </a:cubicBezTo>
                  <a:cubicBezTo>
                    <a:pt x="0" y="0"/>
                    <a:pt x="0" y="0"/>
                    <a:pt x="0" y="0"/>
                  </a:cubicBezTo>
                  <a:cubicBezTo>
                    <a:pt x="0" y="1"/>
                    <a:pt x="0" y="1"/>
                    <a:pt x="0" y="1"/>
                  </a:cubicBezTo>
                  <a:cubicBezTo>
                    <a:pt x="0" y="2"/>
                    <a:pt x="0" y="2"/>
                    <a:pt x="0" y="2"/>
                  </a:cubicBezTo>
                  <a:cubicBezTo>
                    <a:pt x="0" y="2"/>
                    <a:pt x="1" y="3"/>
                    <a:pt x="1" y="3"/>
                  </a:cubicBezTo>
                  <a:cubicBezTo>
                    <a:pt x="2" y="2"/>
                    <a:pt x="2" y="2"/>
                    <a:pt x="2" y="2"/>
                  </a:cubicBezTo>
                  <a:cubicBezTo>
                    <a:pt x="2" y="1"/>
                    <a:pt x="2" y="1"/>
                    <a:pt x="2" y="1"/>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2" name="Freeform 304">
              <a:extLst>
                <a:ext uri="{FF2B5EF4-FFF2-40B4-BE49-F238E27FC236}">
                  <a16:creationId xmlns:a16="http://schemas.microsoft.com/office/drawing/2014/main" id="{5D764842-4314-47EF-B9BF-035FE5AF6958}"/>
                </a:ext>
              </a:extLst>
            </p:cNvPr>
            <p:cNvSpPr>
              <a:spLocks/>
            </p:cNvSpPr>
            <p:nvPr/>
          </p:nvSpPr>
          <p:spPr bwMode="auto">
            <a:xfrm>
              <a:off x="9391650" y="2384425"/>
              <a:ext cx="7938" cy="14288"/>
            </a:xfrm>
            <a:custGeom>
              <a:avLst/>
              <a:gdLst>
                <a:gd name="T0" fmla="*/ 2 w 5"/>
                <a:gd name="T1" fmla="*/ 9 h 9"/>
                <a:gd name="T2" fmla="*/ 5 w 5"/>
                <a:gd name="T3" fmla="*/ 7 h 9"/>
                <a:gd name="T4" fmla="*/ 5 w 5"/>
                <a:gd name="T5" fmla="*/ 2 h 9"/>
                <a:gd name="T6" fmla="*/ 2 w 5"/>
                <a:gd name="T7" fmla="*/ 0 h 9"/>
                <a:gd name="T8" fmla="*/ 0 w 5"/>
                <a:gd name="T9" fmla="*/ 5 h 9"/>
                <a:gd name="T10" fmla="*/ 0 w 5"/>
                <a:gd name="T11" fmla="*/ 9 h 9"/>
                <a:gd name="T12" fmla="*/ 2 w 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9"/>
                  </a:moveTo>
                  <a:lnTo>
                    <a:pt x="5" y="7"/>
                  </a:lnTo>
                  <a:lnTo>
                    <a:pt x="5" y="2"/>
                  </a:lnTo>
                  <a:lnTo>
                    <a:pt x="2" y="0"/>
                  </a:lnTo>
                  <a:lnTo>
                    <a:pt x="0" y="5"/>
                  </a:lnTo>
                  <a:lnTo>
                    <a:pt x="0" y="9"/>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3" name="Freeform 305">
              <a:extLst>
                <a:ext uri="{FF2B5EF4-FFF2-40B4-BE49-F238E27FC236}">
                  <a16:creationId xmlns:a16="http://schemas.microsoft.com/office/drawing/2014/main" id="{D0B0C694-3456-40FD-83B0-B0048AB37E28}"/>
                </a:ext>
              </a:extLst>
            </p:cNvPr>
            <p:cNvSpPr>
              <a:spLocks/>
            </p:cNvSpPr>
            <p:nvPr/>
          </p:nvSpPr>
          <p:spPr bwMode="auto">
            <a:xfrm>
              <a:off x="9464675" y="1501775"/>
              <a:ext cx="11113" cy="6350"/>
            </a:xfrm>
            <a:custGeom>
              <a:avLst/>
              <a:gdLst>
                <a:gd name="T0" fmla="*/ 3 w 3"/>
                <a:gd name="T1" fmla="*/ 1 h 2"/>
                <a:gd name="T2" fmla="*/ 2 w 3"/>
                <a:gd name="T3" fmla="*/ 0 h 2"/>
                <a:gd name="T4" fmla="*/ 1 w 3"/>
                <a:gd name="T5" fmla="*/ 0 h 2"/>
                <a:gd name="T6" fmla="*/ 0 w 3"/>
                <a:gd name="T7" fmla="*/ 1 h 2"/>
                <a:gd name="T8" fmla="*/ 1 w 3"/>
                <a:gd name="T9" fmla="*/ 2 h 2"/>
                <a:gd name="T10" fmla="*/ 3 w 3"/>
                <a:gd name="T11" fmla="*/ 2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2" y="0"/>
                    <a:pt x="2" y="0"/>
                    <a:pt x="2" y="0"/>
                  </a:cubicBezTo>
                  <a:cubicBezTo>
                    <a:pt x="2" y="0"/>
                    <a:pt x="1" y="0"/>
                    <a:pt x="1" y="0"/>
                  </a:cubicBezTo>
                  <a:cubicBezTo>
                    <a:pt x="0" y="1"/>
                    <a:pt x="0" y="1"/>
                    <a:pt x="0" y="1"/>
                  </a:cubicBezTo>
                  <a:cubicBezTo>
                    <a:pt x="1" y="2"/>
                    <a:pt x="1" y="2"/>
                    <a:pt x="1" y="2"/>
                  </a:cubicBezTo>
                  <a:cubicBezTo>
                    <a:pt x="3" y="2"/>
                    <a:pt x="3" y="2"/>
                    <a:pt x="3" y="2"/>
                  </a:cubicBezTo>
                  <a:lnTo>
                    <a:pt x="3"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4" name="Freeform 306">
              <a:extLst>
                <a:ext uri="{FF2B5EF4-FFF2-40B4-BE49-F238E27FC236}">
                  <a16:creationId xmlns:a16="http://schemas.microsoft.com/office/drawing/2014/main" id="{B6341ABD-64F9-407C-A03D-607102BAA067}"/>
                </a:ext>
              </a:extLst>
            </p:cNvPr>
            <p:cNvSpPr>
              <a:spLocks/>
            </p:cNvSpPr>
            <p:nvPr/>
          </p:nvSpPr>
          <p:spPr bwMode="auto">
            <a:xfrm>
              <a:off x="9442450" y="3341688"/>
              <a:ext cx="7938" cy="11113"/>
            </a:xfrm>
            <a:custGeom>
              <a:avLst/>
              <a:gdLst>
                <a:gd name="T0" fmla="*/ 0 w 5"/>
                <a:gd name="T1" fmla="*/ 4 h 7"/>
                <a:gd name="T2" fmla="*/ 0 w 5"/>
                <a:gd name="T3" fmla="*/ 7 h 7"/>
                <a:gd name="T4" fmla="*/ 5 w 5"/>
                <a:gd name="T5" fmla="*/ 4 h 7"/>
                <a:gd name="T6" fmla="*/ 5 w 5"/>
                <a:gd name="T7" fmla="*/ 2 h 7"/>
                <a:gd name="T8" fmla="*/ 5 w 5"/>
                <a:gd name="T9" fmla="*/ 0 h 7"/>
                <a:gd name="T10" fmla="*/ 5 w 5"/>
                <a:gd name="T11" fmla="*/ 0 h 7"/>
                <a:gd name="T12" fmla="*/ 5 w 5"/>
                <a:gd name="T13" fmla="*/ 0 h 7"/>
                <a:gd name="T14" fmla="*/ 5 w 5"/>
                <a:gd name="T15" fmla="*/ 2 h 7"/>
                <a:gd name="T16" fmla="*/ 3 w 5"/>
                <a:gd name="T17" fmla="*/ 2 h 7"/>
                <a:gd name="T18" fmla="*/ 0 w 5"/>
                <a:gd name="T19" fmla="*/ 2 h 7"/>
                <a:gd name="T20" fmla="*/ 0 w 5"/>
                <a:gd name="T21" fmla="*/ 2 h 7"/>
                <a:gd name="T22" fmla="*/ 0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4"/>
                  </a:moveTo>
                  <a:lnTo>
                    <a:pt x="0" y="7"/>
                  </a:lnTo>
                  <a:lnTo>
                    <a:pt x="5" y="4"/>
                  </a:lnTo>
                  <a:lnTo>
                    <a:pt x="5" y="2"/>
                  </a:lnTo>
                  <a:lnTo>
                    <a:pt x="5" y="0"/>
                  </a:lnTo>
                  <a:lnTo>
                    <a:pt x="5" y="0"/>
                  </a:lnTo>
                  <a:lnTo>
                    <a:pt x="5" y="0"/>
                  </a:lnTo>
                  <a:lnTo>
                    <a:pt x="5" y="2"/>
                  </a:lnTo>
                  <a:lnTo>
                    <a:pt x="3" y="2"/>
                  </a:lnTo>
                  <a:lnTo>
                    <a:pt x="0" y="2"/>
                  </a:lnTo>
                  <a:lnTo>
                    <a:pt x="0" y="2"/>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5" name="Freeform 307">
              <a:extLst>
                <a:ext uri="{FF2B5EF4-FFF2-40B4-BE49-F238E27FC236}">
                  <a16:creationId xmlns:a16="http://schemas.microsoft.com/office/drawing/2014/main" id="{46D917C4-E650-4C10-97DB-7AE49F5947C7}"/>
                </a:ext>
              </a:extLst>
            </p:cNvPr>
            <p:cNvSpPr>
              <a:spLocks/>
            </p:cNvSpPr>
            <p:nvPr/>
          </p:nvSpPr>
          <p:spPr bwMode="auto">
            <a:xfrm>
              <a:off x="9315450" y="2319338"/>
              <a:ext cx="7938" cy="3175"/>
            </a:xfrm>
            <a:custGeom>
              <a:avLst/>
              <a:gdLst>
                <a:gd name="T0" fmla="*/ 0 w 5"/>
                <a:gd name="T1" fmla="*/ 0 h 2"/>
                <a:gd name="T2" fmla="*/ 2 w 5"/>
                <a:gd name="T3" fmla="*/ 2 h 2"/>
                <a:gd name="T4" fmla="*/ 5 w 5"/>
                <a:gd name="T5" fmla="*/ 2 h 2"/>
                <a:gd name="T6" fmla="*/ 2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2" y="2"/>
                  </a:lnTo>
                  <a:lnTo>
                    <a:pt x="5" y="2"/>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6" name="Freeform 308">
              <a:extLst>
                <a:ext uri="{FF2B5EF4-FFF2-40B4-BE49-F238E27FC236}">
                  <a16:creationId xmlns:a16="http://schemas.microsoft.com/office/drawing/2014/main" id="{26322246-A537-41DD-BE14-D05FB9016118}"/>
                </a:ext>
              </a:extLst>
            </p:cNvPr>
            <p:cNvSpPr>
              <a:spLocks/>
            </p:cNvSpPr>
            <p:nvPr/>
          </p:nvSpPr>
          <p:spPr bwMode="auto">
            <a:xfrm>
              <a:off x="9348788" y="2252663"/>
              <a:ext cx="6350" cy="3175"/>
            </a:xfrm>
            <a:custGeom>
              <a:avLst/>
              <a:gdLst>
                <a:gd name="T0" fmla="*/ 0 w 4"/>
                <a:gd name="T1" fmla="*/ 2 h 2"/>
                <a:gd name="T2" fmla="*/ 0 w 4"/>
                <a:gd name="T3" fmla="*/ 2 h 2"/>
                <a:gd name="T4" fmla="*/ 2 w 4"/>
                <a:gd name="T5" fmla="*/ 2 h 2"/>
                <a:gd name="T6" fmla="*/ 4 w 4"/>
                <a:gd name="T7" fmla="*/ 0 h 2"/>
                <a:gd name="T8" fmla="*/ 0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lnTo>
                    <a:pt x="0" y="2"/>
                  </a:lnTo>
                  <a:lnTo>
                    <a:pt x="2" y="2"/>
                  </a:lnTo>
                  <a:lnTo>
                    <a:pt x="4" y="0"/>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7" name="Freeform 309">
              <a:extLst>
                <a:ext uri="{FF2B5EF4-FFF2-40B4-BE49-F238E27FC236}">
                  <a16:creationId xmlns:a16="http://schemas.microsoft.com/office/drawing/2014/main" id="{B4F7ED30-DB8F-4959-84BF-68389DC1E3D5}"/>
                </a:ext>
              </a:extLst>
            </p:cNvPr>
            <p:cNvSpPr>
              <a:spLocks/>
            </p:cNvSpPr>
            <p:nvPr/>
          </p:nvSpPr>
          <p:spPr bwMode="auto">
            <a:xfrm>
              <a:off x="9351963" y="1571625"/>
              <a:ext cx="11113" cy="6350"/>
            </a:xfrm>
            <a:custGeom>
              <a:avLst/>
              <a:gdLst>
                <a:gd name="T0" fmla="*/ 5 w 7"/>
                <a:gd name="T1" fmla="*/ 0 h 4"/>
                <a:gd name="T2" fmla="*/ 0 w 7"/>
                <a:gd name="T3" fmla="*/ 2 h 4"/>
                <a:gd name="T4" fmla="*/ 2 w 7"/>
                <a:gd name="T5" fmla="*/ 4 h 4"/>
                <a:gd name="T6" fmla="*/ 7 w 7"/>
                <a:gd name="T7" fmla="*/ 4 h 4"/>
                <a:gd name="T8" fmla="*/ 5 w 7"/>
                <a:gd name="T9" fmla="*/ 0 h 4"/>
              </a:gdLst>
              <a:ahLst/>
              <a:cxnLst>
                <a:cxn ang="0">
                  <a:pos x="T0" y="T1"/>
                </a:cxn>
                <a:cxn ang="0">
                  <a:pos x="T2" y="T3"/>
                </a:cxn>
                <a:cxn ang="0">
                  <a:pos x="T4" y="T5"/>
                </a:cxn>
                <a:cxn ang="0">
                  <a:pos x="T6" y="T7"/>
                </a:cxn>
                <a:cxn ang="0">
                  <a:pos x="T8" y="T9"/>
                </a:cxn>
              </a:cxnLst>
              <a:rect l="0" t="0" r="r" b="b"/>
              <a:pathLst>
                <a:path w="7" h="4">
                  <a:moveTo>
                    <a:pt x="5" y="0"/>
                  </a:moveTo>
                  <a:lnTo>
                    <a:pt x="0" y="2"/>
                  </a:lnTo>
                  <a:lnTo>
                    <a:pt x="2" y="4"/>
                  </a:lnTo>
                  <a:lnTo>
                    <a:pt x="7" y="4"/>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8" name="Freeform 310">
              <a:extLst>
                <a:ext uri="{FF2B5EF4-FFF2-40B4-BE49-F238E27FC236}">
                  <a16:creationId xmlns:a16="http://schemas.microsoft.com/office/drawing/2014/main" id="{AA1BC24A-C0A7-4B21-957E-96ABA60A108E}"/>
                </a:ext>
              </a:extLst>
            </p:cNvPr>
            <p:cNvSpPr>
              <a:spLocks/>
            </p:cNvSpPr>
            <p:nvPr/>
          </p:nvSpPr>
          <p:spPr bwMode="auto">
            <a:xfrm>
              <a:off x="9340850" y="2347913"/>
              <a:ext cx="11113" cy="3175"/>
            </a:xfrm>
            <a:custGeom>
              <a:avLst/>
              <a:gdLst>
                <a:gd name="T0" fmla="*/ 1 w 3"/>
                <a:gd name="T1" fmla="*/ 0 h 1"/>
                <a:gd name="T2" fmla="*/ 0 w 3"/>
                <a:gd name="T3" fmla="*/ 0 h 1"/>
                <a:gd name="T4" fmla="*/ 2 w 3"/>
                <a:gd name="T5" fmla="*/ 1 h 1"/>
                <a:gd name="T6" fmla="*/ 3 w 3"/>
                <a:gd name="T7" fmla="*/ 1 h 1"/>
                <a:gd name="T8" fmla="*/ 2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cubicBezTo>
                    <a:pt x="1" y="0"/>
                    <a:pt x="0" y="0"/>
                    <a:pt x="0" y="0"/>
                  </a:cubicBezTo>
                  <a:cubicBezTo>
                    <a:pt x="2" y="1"/>
                    <a:pt x="2" y="1"/>
                    <a:pt x="2" y="1"/>
                  </a:cubicBezTo>
                  <a:cubicBezTo>
                    <a:pt x="3" y="1"/>
                    <a:pt x="3" y="1"/>
                    <a:pt x="3" y="1"/>
                  </a:cubicBezTo>
                  <a:cubicBezTo>
                    <a:pt x="2" y="0"/>
                    <a:pt x="2" y="0"/>
                    <a:pt x="2" y="0"/>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9" name="Freeform 311">
              <a:extLst>
                <a:ext uri="{FF2B5EF4-FFF2-40B4-BE49-F238E27FC236}">
                  <a16:creationId xmlns:a16="http://schemas.microsoft.com/office/drawing/2014/main" id="{A0619669-B551-4F53-9035-300F6C3735E4}"/>
                </a:ext>
              </a:extLst>
            </p:cNvPr>
            <p:cNvSpPr>
              <a:spLocks/>
            </p:cNvSpPr>
            <p:nvPr/>
          </p:nvSpPr>
          <p:spPr bwMode="auto">
            <a:xfrm>
              <a:off x="9334500" y="2244725"/>
              <a:ext cx="9525" cy="11113"/>
            </a:xfrm>
            <a:custGeom>
              <a:avLst/>
              <a:gdLst>
                <a:gd name="T0" fmla="*/ 0 w 6"/>
                <a:gd name="T1" fmla="*/ 3 h 7"/>
                <a:gd name="T2" fmla="*/ 0 w 6"/>
                <a:gd name="T3" fmla="*/ 5 h 7"/>
                <a:gd name="T4" fmla="*/ 2 w 6"/>
                <a:gd name="T5" fmla="*/ 7 h 7"/>
                <a:gd name="T6" fmla="*/ 4 w 6"/>
                <a:gd name="T7" fmla="*/ 7 h 7"/>
                <a:gd name="T8" fmla="*/ 6 w 6"/>
                <a:gd name="T9" fmla="*/ 3 h 7"/>
                <a:gd name="T10" fmla="*/ 6 w 6"/>
                <a:gd name="T11" fmla="*/ 0 h 7"/>
                <a:gd name="T12" fmla="*/ 4 w 6"/>
                <a:gd name="T13" fmla="*/ 3 h 7"/>
                <a:gd name="T14" fmla="*/ 0 w 6"/>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3"/>
                  </a:moveTo>
                  <a:lnTo>
                    <a:pt x="0" y="5"/>
                  </a:lnTo>
                  <a:lnTo>
                    <a:pt x="2" y="7"/>
                  </a:lnTo>
                  <a:lnTo>
                    <a:pt x="4" y="7"/>
                  </a:lnTo>
                  <a:lnTo>
                    <a:pt x="6" y="3"/>
                  </a:lnTo>
                  <a:lnTo>
                    <a:pt x="6" y="0"/>
                  </a:lnTo>
                  <a:lnTo>
                    <a:pt x="4" y="3"/>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0" name="Freeform 312">
              <a:extLst>
                <a:ext uri="{FF2B5EF4-FFF2-40B4-BE49-F238E27FC236}">
                  <a16:creationId xmlns:a16="http://schemas.microsoft.com/office/drawing/2014/main" id="{0141708F-CC05-4A44-A4AE-5F5DEB2CC34A}"/>
                </a:ext>
              </a:extLst>
            </p:cNvPr>
            <p:cNvSpPr>
              <a:spLocks/>
            </p:cNvSpPr>
            <p:nvPr/>
          </p:nvSpPr>
          <p:spPr bwMode="auto">
            <a:xfrm>
              <a:off x="9188450" y="1560513"/>
              <a:ext cx="6350" cy="11113"/>
            </a:xfrm>
            <a:custGeom>
              <a:avLst/>
              <a:gdLst>
                <a:gd name="T0" fmla="*/ 4 w 4"/>
                <a:gd name="T1" fmla="*/ 4 h 7"/>
                <a:gd name="T2" fmla="*/ 4 w 4"/>
                <a:gd name="T3" fmla="*/ 2 h 7"/>
                <a:gd name="T4" fmla="*/ 2 w 4"/>
                <a:gd name="T5" fmla="*/ 0 h 7"/>
                <a:gd name="T6" fmla="*/ 0 w 4"/>
                <a:gd name="T7" fmla="*/ 0 h 7"/>
                <a:gd name="T8" fmla="*/ 0 w 4"/>
                <a:gd name="T9" fmla="*/ 2 h 7"/>
                <a:gd name="T10" fmla="*/ 2 w 4"/>
                <a:gd name="T11" fmla="*/ 7 h 7"/>
                <a:gd name="T12" fmla="*/ 2 w 4"/>
                <a:gd name="T13" fmla="*/ 7 h 7"/>
                <a:gd name="T14" fmla="*/ 4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4"/>
                  </a:moveTo>
                  <a:lnTo>
                    <a:pt x="4" y="2"/>
                  </a:lnTo>
                  <a:lnTo>
                    <a:pt x="2" y="0"/>
                  </a:lnTo>
                  <a:lnTo>
                    <a:pt x="0" y="0"/>
                  </a:lnTo>
                  <a:lnTo>
                    <a:pt x="0" y="2"/>
                  </a:lnTo>
                  <a:lnTo>
                    <a:pt x="2" y="7"/>
                  </a:lnTo>
                  <a:lnTo>
                    <a:pt x="2" y="7"/>
                  </a:lnTo>
                  <a:lnTo>
                    <a:pt x="4"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1" name="Freeform 313">
              <a:extLst>
                <a:ext uri="{FF2B5EF4-FFF2-40B4-BE49-F238E27FC236}">
                  <a16:creationId xmlns:a16="http://schemas.microsoft.com/office/drawing/2014/main" id="{2451E868-9622-404E-AF03-AB059AB488F4}"/>
                </a:ext>
              </a:extLst>
            </p:cNvPr>
            <p:cNvSpPr>
              <a:spLocks/>
            </p:cNvSpPr>
            <p:nvPr/>
          </p:nvSpPr>
          <p:spPr bwMode="auto">
            <a:xfrm>
              <a:off x="8824913" y="1417638"/>
              <a:ext cx="31750" cy="31750"/>
            </a:xfrm>
            <a:custGeom>
              <a:avLst/>
              <a:gdLst>
                <a:gd name="T0" fmla="*/ 9 w 20"/>
                <a:gd name="T1" fmla="*/ 20 h 20"/>
                <a:gd name="T2" fmla="*/ 14 w 20"/>
                <a:gd name="T3" fmla="*/ 18 h 20"/>
                <a:gd name="T4" fmla="*/ 18 w 20"/>
                <a:gd name="T5" fmla="*/ 20 h 20"/>
                <a:gd name="T6" fmla="*/ 20 w 20"/>
                <a:gd name="T7" fmla="*/ 20 h 20"/>
                <a:gd name="T8" fmla="*/ 20 w 20"/>
                <a:gd name="T9" fmla="*/ 14 h 20"/>
                <a:gd name="T10" fmla="*/ 20 w 20"/>
                <a:gd name="T11" fmla="*/ 9 h 20"/>
                <a:gd name="T12" fmla="*/ 14 w 20"/>
                <a:gd name="T13" fmla="*/ 2 h 20"/>
                <a:gd name="T14" fmla="*/ 9 w 20"/>
                <a:gd name="T15" fmla="*/ 0 h 20"/>
                <a:gd name="T16" fmla="*/ 2 w 20"/>
                <a:gd name="T17" fmla="*/ 2 h 20"/>
                <a:gd name="T18" fmla="*/ 0 w 20"/>
                <a:gd name="T19" fmla="*/ 4 h 20"/>
                <a:gd name="T20" fmla="*/ 0 w 20"/>
                <a:gd name="T21" fmla="*/ 11 h 20"/>
                <a:gd name="T22" fmla="*/ 4 w 20"/>
                <a:gd name="T23" fmla="*/ 14 h 20"/>
                <a:gd name="T24" fmla="*/ 7 w 20"/>
                <a:gd name="T25" fmla="*/ 20 h 20"/>
                <a:gd name="T26" fmla="*/ 9 w 20"/>
                <a:gd name="T2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9" y="20"/>
                  </a:moveTo>
                  <a:lnTo>
                    <a:pt x="14" y="18"/>
                  </a:lnTo>
                  <a:lnTo>
                    <a:pt x="18" y="20"/>
                  </a:lnTo>
                  <a:lnTo>
                    <a:pt x="20" y="20"/>
                  </a:lnTo>
                  <a:lnTo>
                    <a:pt x="20" y="14"/>
                  </a:lnTo>
                  <a:lnTo>
                    <a:pt x="20" y="9"/>
                  </a:lnTo>
                  <a:lnTo>
                    <a:pt x="14" y="2"/>
                  </a:lnTo>
                  <a:lnTo>
                    <a:pt x="9" y="0"/>
                  </a:lnTo>
                  <a:lnTo>
                    <a:pt x="2" y="2"/>
                  </a:lnTo>
                  <a:lnTo>
                    <a:pt x="0" y="4"/>
                  </a:lnTo>
                  <a:lnTo>
                    <a:pt x="0" y="11"/>
                  </a:lnTo>
                  <a:lnTo>
                    <a:pt x="4" y="14"/>
                  </a:lnTo>
                  <a:lnTo>
                    <a:pt x="7" y="20"/>
                  </a:lnTo>
                  <a:lnTo>
                    <a:pt x="9" y="2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2" name="Freeform 314">
              <a:extLst>
                <a:ext uri="{FF2B5EF4-FFF2-40B4-BE49-F238E27FC236}">
                  <a16:creationId xmlns:a16="http://schemas.microsoft.com/office/drawing/2014/main" id="{EECB9950-7FF1-4850-BFCC-6A7F3A13BA23}"/>
                </a:ext>
              </a:extLst>
            </p:cNvPr>
            <p:cNvSpPr>
              <a:spLocks/>
            </p:cNvSpPr>
            <p:nvPr/>
          </p:nvSpPr>
          <p:spPr bwMode="auto">
            <a:xfrm>
              <a:off x="8709025" y="1541463"/>
              <a:ext cx="152400" cy="153988"/>
            </a:xfrm>
            <a:custGeom>
              <a:avLst/>
              <a:gdLst>
                <a:gd name="T0" fmla="*/ 12 w 42"/>
                <a:gd name="T1" fmla="*/ 7 h 42"/>
                <a:gd name="T2" fmla="*/ 13 w 42"/>
                <a:gd name="T3" fmla="*/ 8 h 42"/>
                <a:gd name="T4" fmla="*/ 12 w 42"/>
                <a:gd name="T5" fmla="*/ 11 h 42"/>
                <a:gd name="T6" fmla="*/ 11 w 42"/>
                <a:gd name="T7" fmla="*/ 14 h 42"/>
                <a:gd name="T8" fmla="*/ 9 w 42"/>
                <a:gd name="T9" fmla="*/ 17 h 42"/>
                <a:gd name="T10" fmla="*/ 9 w 42"/>
                <a:gd name="T11" fmla="*/ 21 h 42"/>
                <a:gd name="T12" fmla="*/ 8 w 42"/>
                <a:gd name="T13" fmla="*/ 18 h 42"/>
                <a:gd name="T14" fmla="*/ 5 w 42"/>
                <a:gd name="T15" fmla="*/ 17 h 42"/>
                <a:gd name="T16" fmla="*/ 4 w 42"/>
                <a:gd name="T17" fmla="*/ 20 h 42"/>
                <a:gd name="T18" fmla="*/ 1 w 42"/>
                <a:gd name="T19" fmla="*/ 20 h 42"/>
                <a:gd name="T20" fmla="*/ 0 w 42"/>
                <a:gd name="T21" fmla="*/ 23 h 42"/>
                <a:gd name="T22" fmla="*/ 3 w 42"/>
                <a:gd name="T23" fmla="*/ 22 h 42"/>
                <a:gd name="T24" fmla="*/ 7 w 42"/>
                <a:gd name="T25" fmla="*/ 23 h 42"/>
                <a:gd name="T26" fmla="*/ 12 w 42"/>
                <a:gd name="T27" fmla="*/ 24 h 42"/>
                <a:gd name="T28" fmla="*/ 22 w 42"/>
                <a:gd name="T29" fmla="*/ 26 h 42"/>
                <a:gd name="T30" fmla="*/ 17 w 42"/>
                <a:gd name="T31" fmla="*/ 27 h 42"/>
                <a:gd name="T32" fmla="*/ 12 w 42"/>
                <a:gd name="T33" fmla="*/ 28 h 42"/>
                <a:gd name="T34" fmla="*/ 13 w 42"/>
                <a:gd name="T35" fmla="*/ 29 h 42"/>
                <a:gd name="T36" fmla="*/ 8 w 42"/>
                <a:gd name="T37" fmla="*/ 29 h 42"/>
                <a:gd name="T38" fmla="*/ 7 w 42"/>
                <a:gd name="T39" fmla="*/ 30 h 42"/>
                <a:gd name="T40" fmla="*/ 7 w 42"/>
                <a:gd name="T41" fmla="*/ 31 h 42"/>
                <a:gd name="T42" fmla="*/ 8 w 42"/>
                <a:gd name="T43" fmla="*/ 33 h 42"/>
                <a:gd name="T44" fmla="*/ 8 w 42"/>
                <a:gd name="T45" fmla="*/ 34 h 42"/>
                <a:gd name="T46" fmla="*/ 6 w 42"/>
                <a:gd name="T47" fmla="*/ 36 h 42"/>
                <a:gd name="T48" fmla="*/ 7 w 42"/>
                <a:gd name="T49" fmla="*/ 39 h 42"/>
                <a:gd name="T50" fmla="*/ 10 w 42"/>
                <a:gd name="T51" fmla="*/ 40 h 42"/>
                <a:gd name="T52" fmla="*/ 12 w 42"/>
                <a:gd name="T53" fmla="*/ 39 h 42"/>
                <a:gd name="T54" fmla="*/ 14 w 42"/>
                <a:gd name="T55" fmla="*/ 39 h 42"/>
                <a:gd name="T56" fmla="*/ 20 w 42"/>
                <a:gd name="T57" fmla="*/ 42 h 42"/>
                <a:gd name="T58" fmla="*/ 21 w 42"/>
                <a:gd name="T59" fmla="*/ 38 h 42"/>
                <a:gd name="T60" fmla="*/ 22 w 42"/>
                <a:gd name="T61" fmla="*/ 39 h 42"/>
                <a:gd name="T62" fmla="*/ 24 w 42"/>
                <a:gd name="T63" fmla="*/ 39 h 42"/>
                <a:gd name="T64" fmla="*/ 25 w 42"/>
                <a:gd name="T65" fmla="*/ 36 h 42"/>
                <a:gd name="T66" fmla="*/ 23 w 42"/>
                <a:gd name="T67" fmla="*/ 34 h 42"/>
                <a:gd name="T68" fmla="*/ 26 w 42"/>
                <a:gd name="T69" fmla="*/ 32 h 42"/>
                <a:gd name="T70" fmla="*/ 28 w 42"/>
                <a:gd name="T71" fmla="*/ 31 h 42"/>
                <a:gd name="T72" fmla="*/ 29 w 42"/>
                <a:gd name="T73" fmla="*/ 32 h 42"/>
                <a:gd name="T74" fmla="*/ 29 w 42"/>
                <a:gd name="T75" fmla="*/ 27 h 42"/>
                <a:gd name="T76" fmla="*/ 31 w 42"/>
                <a:gd name="T77" fmla="*/ 26 h 42"/>
                <a:gd name="T78" fmla="*/ 33 w 42"/>
                <a:gd name="T79" fmla="*/ 24 h 42"/>
                <a:gd name="T80" fmla="*/ 37 w 42"/>
                <a:gd name="T81" fmla="*/ 19 h 42"/>
                <a:gd name="T82" fmla="*/ 39 w 42"/>
                <a:gd name="T83" fmla="*/ 15 h 42"/>
                <a:gd name="T84" fmla="*/ 42 w 42"/>
                <a:gd name="T85" fmla="*/ 9 h 42"/>
                <a:gd name="T86" fmla="*/ 39 w 42"/>
                <a:gd name="T87" fmla="*/ 6 h 42"/>
                <a:gd name="T88" fmla="*/ 40 w 42"/>
                <a:gd name="T89" fmla="*/ 4 h 42"/>
                <a:gd name="T90" fmla="*/ 39 w 42"/>
                <a:gd name="T91" fmla="*/ 2 h 42"/>
                <a:gd name="T92" fmla="*/ 38 w 42"/>
                <a:gd name="T93" fmla="*/ 4 h 42"/>
                <a:gd name="T94" fmla="*/ 35 w 42"/>
                <a:gd name="T95" fmla="*/ 7 h 42"/>
                <a:gd name="T96" fmla="*/ 33 w 42"/>
                <a:gd name="T97" fmla="*/ 8 h 42"/>
                <a:gd name="T98" fmla="*/ 33 w 42"/>
                <a:gd name="T99" fmla="*/ 6 h 42"/>
                <a:gd name="T100" fmla="*/ 31 w 42"/>
                <a:gd name="T101" fmla="*/ 2 h 42"/>
                <a:gd name="T102" fmla="*/ 28 w 42"/>
                <a:gd name="T103" fmla="*/ 0 h 42"/>
                <a:gd name="T104" fmla="*/ 24 w 42"/>
                <a:gd name="T105" fmla="*/ 2 h 42"/>
                <a:gd name="T106" fmla="*/ 22 w 42"/>
                <a:gd name="T107" fmla="*/ 5 h 42"/>
                <a:gd name="T108" fmla="*/ 23 w 42"/>
                <a:gd name="T109" fmla="*/ 10 h 42"/>
                <a:gd name="T110" fmla="*/ 21 w 42"/>
                <a:gd name="T111" fmla="*/ 10 h 42"/>
                <a:gd name="T112" fmla="*/ 23 w 42"/>
                <a:gd name="T113" fmla="*/ 14 h 42"/>
                <a:gd name="T114" fmla="*/ 22 w 42"/>
                <a:gd name="T115" fmla="*/ 18 h 42"/>
                <a:gd name="T116" fmla="*/ 19 w 42"/>
                <a:gd name="T117" fmla="*/ 18 h 42"/>
                <a:gd name="T118" fmla="*/ 18 w 42"/>
                <a:gd name="T119" fmla="*/ 10 h 42"/>
                <a:gd name="T120" fmla="*/ 17 w 42"/>
                <a:gd name="T121" fmla="*/ 7 h 42"/>
                <a:gd name="T122" fmla="*/ 16 w 42"/>
                <a:gd name="T1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42">
                  <a:moveTo>
                    <a:pt x="14" y="5"/>
                  </a:moveTo>
                  <a:cubicBezTo>
                    <a:pt x="13" y="5"/>
                    <a:pt x="13" y="5"/>
                    <a:pt x="13" y="5"/>
                  </a:cubicBezTo>
                  <a:cubicBezTo>
                    <a:pt x="12" y="7"/>
                    <a:pt x="12" y="7"/>
                    <a:pt x="12" y="7"/>
                  </a:cubicBezTo>
                  <a:cubicBezTo>
                    <a:pt x="11" y="8"/>
                    <a:pt x="11" y="8"/>
                    <a:pt x="11" y="8"/>
                  </a:cubicBezTo>
                  <a:cubicBezTo>
                    <a:pt x="12" y="8"/>
                    <a:pt x="12" y="8"/>
                    <a:pt x="12" y="8"/>
                  </a:cubicBezTo>
                  <a:cubicBezTo>
                    <a:pt x="13" y="8"/>
                    <a:pt x="13" y="8"/>
                    <a:pt x="13" y="8"/>
                  </a:cubicBezTo>
                  <a:cubicBezTo>
                    <a:pt x="14" y="9"/>
                    <a:pt x="14" y="9"/>
                    <a:pt x="14" y="9"/>
                  </a:cubicBezTo>
                  <a:cubicBezTo>
                    <a:pt x="12" y="10"/>
                    <a:pt x="12" y="10"/>
                    <a:pt x="12" y="10"/>
                  </a:cubicBezTo>
                  <a:cubicBezTo>
                    <a:pt x="12" y="11"/>
                    <a:pt x="12" y="11"/>
                    <a:pt x="12" y="11"/>
                  </a:cubicBezTo>
                  <a:cubicBezTo>
                    <a:pt x="10" y="11"/>
                    <a:pt x="10" y="11"/>
                    <a:pt x="10" y="11"/>
                  </a:cubicBezTo>
                  <a:cubicBezTo>
                    <a:pt x="10" y="14"/>
                    <a:pt x="10" y="14"/>
                    <a:pt x="10" y="14"/>
                  </a:cubicBezTo>
                  <a:cubicBezTo>
                    <a:pt x="11" y="14"/>
                    <a:pt x="11" y="14"/>
                    <a:pt x="11" y="14"/>
                  </a:cubicBezTo>
                  <a:cubicBezTo>
                    <a:pt x="11" y="15"/>
                    <a:pt x="11" y="15"/>
                    <a:pt x="11" y="15"/>
                  </a:cubicBezTo>
                  <a:cubicBezTo>
                    <a:pt x="9" y="16"/>
                    <a:pt x="9" y="16"/>
                    <a:pt x="9" y="16"/>
                  </a:cubicBezTo>
                  <a:cubicBezTo>
                    <a:pt x="9" y="17"/>
                    <a:pt x="9" y="17"/>
                    <a:pt x="9" y="17"/>
                  </a:cubicBezTo>
                  <a:cubicBezTo>
                    <a:pt x="10" y="19"/>
                    <a:pt x="10" y="19"/>
                    <a:pt x="10" y="19"/>
                  </a:cubicBezTo>
                  <a:cubicBezTo>
                    <a:pt x="10" y="20"/>
                    <a:pt x="10" y="20"/>
                    <a:pt x="10" y="20"/>
                  </a:cubicBezTo>
                  <a:cubicBezTo>
                    <a:pt x="9" y="21"/>
                    <a:pt x="9" y="21"/>
                    <a:pt x="9" y="21"/>
                  </a:cubicBezTo>
                  <a:cubicBezTo>
                    <a:pt x="9" y="21"/>
                    <a:pt x="9" y="21"/>
                    <a:pt x="9" y="21"/>
                  </a:cubicBezTo>
                  <a:cubicBezTo>
                    <a:pt x="8" y="18"/>
                    <a:pt x="8" y="18"/>
                    <a:pt x="8" y="18"/>
                  </a:cubicBezTo>
                  <a:cubicBezTo>
                    <a:pt x="8" y="18"/>
                    <a:pt x="8" y="18"/>
                    <a:pt x="8" y="18"/>
                  </a:cubicBezTo>
                  <a:cubicBezTo>
                    <a:pt x="7" y="16"/>
                    <a:pt x="7" y="16"/>
                    <a:pt x="7" y="16"/>
                  </a:cubicBezTo>
                  <a:cubicBezTo>
                    <a:pt x="7" y="17"/>
                    <a:pt x="7" y="17"/>
                    <a:pt x="7" y="17"/>
                  </a:cubicBezTo>
                  <a:cubicBezTo>
                    <a:pt x="5" y="17"/>
                    <a:pt x="5" y="17"/>
                    <a:pt x="5" y="17"/>
                  </a:cubicBezTo>
                  <a:cubicBezTo>
                    <a:pt x="4" y="18"/>
                    <a:pt x="4" y="18"/>
                    <a:pt x="4" y="18"/>
                  </a:cubicBezTo>
                  <a:cubicBezTo>
                    <a:pt x="3" y="19"/>
                    <a:pt x="3" y="19"/>
                    <a:pt x="3" y="19"/>
                  </a:cubicBezTo>
                  <a:cubicBezTo>
                    <a:pt x="4" y="20"/>
                    <a:pt x="4" y="20"/>
                    <a:pt x="4" y="20"/>
                  </a:cubicBezTo>
                  <a:cubicBezTo>
                    <a:pt x="3" y="20"/>
                    <a:pt x="3" y="20"/>
                    <a:pt x="3" y="20"/>
                  </a:cubicBezTo>
                  <a:cubicBezTo>
                    <a:pt x="2" y="19"/>
                    <a:pt x="2" y="19"/>
                    <a:pt x="2" y="19"/>
                  </a:cubicBezTo>
                  <a:cubicBezTo>
                    <a:pt x="1" y="20"/>
                    <a:pt x="1" y="20"/>
                    <a:pt x="1" y="20"/>
                  </a:cubicBezTo>
                  <a:cubicBezTo>
                    <a:pt x="0" y="20"/>
                    <a:pt x="0" y="20"/>
                    <a:pt x="0" y="20"/>
                  </a:cubicBezTo>
                  <a:cubicBezTo>
                    <a:pt x="0" y="22"/>
                    <a:pt x="0" y="22"/>
                    <a:pt x="0" y="22"/>
                  </a:cubicBezTo>
                  <a:cubicBezTo>
                    <a:pt x="0" y="23"/>
                    <a:pt x="0" y="23"/>
                    <a:pt x="0" y="23"/>
                  </a:cubicBezTo>
                  <a:cubicBezTo>
                    <a:pt x="1" y="23"/>
                    <a:pt x="1" y="23"/>
                    <a:pt x="1" y="23"/>
                  </a:cubicBezTo>
                  <a:cubicBezTo>
                    <a:pt x="2" y="23"/>
                    <a:pt x="2" y="23"/>
                    <a:pt x="2" y="23"/>
                  </a:cubicBezTo>
                  <a:cubicBezTo>
                    <a:pt x="3" y="22"/>
                    <a:pt x="3" y="22"/>
                    <a:pt x="3" y="22"/>
                  </a:cubicBezTo>
                  <a:cubicBezTo>
                    <a:pt x="5" y="22"/>
                    <a:pt x="5" y="22"/>
                    <a:pt x="5" y="22"/>
                  </a:cubicBezTo>
                  <a:cubicBezTo>
                    <a:pt x="6" y="23"/>
                    <a:pt x="6" y="23"/>
                    <a:pt x="6" y="23"/>
                  </a:cubicBezTo>
                  <a:cubicBezTo>
                    <a:pt x="7" y="23"/>
                    <a:pt x="7" y="23"/>
                    <a:pt x="7" y="23"/>
                  </a:cubicBezTo>
                  <a:cubicBezTo>
                    <a:pt x="9" y="24"/>
                    <a:pt x="9" y="24"/>
                    <a:pt x="9" y="24"/>
                  </a:cubicBezTo>
                  <a:cubicBezTo>
                    <a:pt x="11" y="23"/>
                    <a:pt x="11" y="23"/>
                    <a:pt x="11" y="23"/>
                  </a:cubicBezTo>
                  <a:cubicBezTo>
                    <a:pt x="12" y="24"/>
                    <a:pt x="12" y="24"/>
                    <a:pt x="12" y="24"/>
                  </a:cubicBezTo>
                  <a:cubicBezTo>
                    <a:pt x="14" y="24"/>
                    <a:pt x="14" y="24"/>
                    <a:pt x="14" y="24"/>
                  </a:cubicBezTo>
                  <a:cubicBezTo>
                    <a:pt x="21" y="25"/>
                    <a:pt x="21" y="25"/>
                    <a:pt x="21" y="25"/>
                  </a:cubicBezTo>
                  <a:cubicBezTo>
                    <a:pt x="22" y="26"/>
                    <a:pt x="22" y="26"/>
                    <a:pt x="22" y="26"/>
                  </a:cubicBezTo>
                  <a:cubicBezTo>
                    <a:pt x="21" y="27"/>
                    <a:pt x="21" y="27"/>
                    <a:pt x="21" y="27"/>
                  </a:cubicBezTo>
                  <a:cubicBezTo>
                    <a:pt x="19" y="27"/>
                    <a:pt x="19" y="27"/>
                    <a:pt x="19" y="27"/>
                  </a:cubicBezTo>
                  <a:cubicBezTo>
                    <a:pt x="17" y="27"/>
                    <a:pt x="17" y="27"/>
                    <a:pt x="17" y="27"/>
                  </a:cubicBezTo>
                  <a:cubicBezTo>
                    <a:pt x="15" y="28"/>
                    <a:pt x="15" y="28"/>
                    <a:pt x="15" y="28"/>
                  </a:cubicBezTo>
                  <a:cubicBezTo>
                    <a:pt x="13" y="28"/>
                    <a:pt x="13" y="28"/>
                    <a:pt x="13" y="28"/>
                  </a:cubicBezTo>
                  <a:cubicBezTo>
                    <a:pt x="12" y="28"/>
                    <a:pt x="12" y="28"/>
                    <a:pt x="12" y="28"/>
                  </a:cubicBezTo>
                  <a:cubicBezTo>
                    <a:pt x="13" y="28"/>
                    <a:pt x="13" y="28"/>
                    <a:pt x="13" y="28"/>
                  </a:cubicBezTo>
                  <a:cubicBezTo>
                    <a:pt x="14" y="29"/>
                    <a:pt x="14" y="29"/>
                    <a:pt x="14" y="29"/>
                  </a:cubicBezTo>
                  <a:cubicBezTo>
                    <a:pt x="13" y="29"/>
                    <a:pt x="13" y="29"/>
                    <a:pt x="13" y="29"/>
                  </a:cubicBezTo>
                  <a:cubicBezTo>
                    <a:pt x="10" y="29"/>
                    <a:pt x="10" y="29"/>
                    <a:pt x="10" y="29"/>
                  </a:cubicBezTo>
                  <a:cubicBezTo>
                    <a:pt x="9" y="28"/>
                    <a:pt x="9" y="28"/>
                    <a:pt x="9" y="28"/>
                  </a:cubicBezTo>
                  <a:cubicBezTo>
                    <a:pt x="8" y="29"/>
                    <a:pt x="8" y="29"/>
                    <a:pt x="8" y="29"/>
                  </a:cubicBezTo>
                  <a:cubicBezTo>
                    <a:pt x="8" y="30"/>
                    <a:pt x="8" y="30"/>
                    <a:pt x="8" y="30"/>
                  </a:cubicBezTo>
                  <a:cubicBezTo>
                    <a:pt x="8" y="30"/>
                    <a:pt x="8" y="30"/>
                    <a:pt x="8" y="30"/>
                  </a:cubicBezTo>
                  <a:cubicBezTo>
                    <a:pt x="7" y="30"/>
                    <a:pt x="7" y="30"/>
                    <a:pt x="7" y="30"/>
                  </a:cubicBezTo>
                  <a:cubicBezTo>
                    <a:pt x="6" y="30"/>
                    <a:pt x="6" y="30"/>
                    <a:pt x="6" y="30"/>
                  </a:cubicBezTo>
                  <a:cubicBezTo>
                    <a:pt x="7" y="30"/>
                    <a:pt x="7" y="30"/>
                    <a:pt x="7" y="30"/>
                  </a:cubicBezTo>
                  <a:cubicBezTo>
                    <a:pt x="7" y="31"/>
                    <a:pt x="7" y="31"/>
                    <a:pt x="7" y="31"/>
                  </a:cubicBezTo>
                  <a:cubicBezTo>
                    <a:pt x="7" y="32"/>
                    <a:pt x="7" y="32"/>
                    <a:pt x="7" y="32"/>
                  </a:cubicBezTo>
                  <a:cubicBezTo>
                    <a:pt x="9" y="32"/>
                    <a:pt x="9" y="32"/>
                    <a:pt x="9" y="32"/>
                  </a:cubicBezTo>
                  <a:cubicBezTo>
                    <a:pt x="8" y="33"/>
                    <a:pt x="8" y="33"/>
                    <a:pt x="8" y="33"/>
                  </a:cubicBezTo>
                  <a:cubicBezTo>
                    <a:pt x="9" y="35"/>
                    <a:pt x="9" y="35"/>
                    <a:pt x="9" y="35"/>
                  </a:cubicBezTo>
                  <a:cubicBezTo>
                    <a:pt x="9" y="35"/>
                    <a:pt x="9" y="35"/>
                    <a:pt x="9" y="35"/>
                  </a:cubicBezTo>
                  <a:cubicBezTo>
                    <a:pt x="8" y="34"/>
                    <a:pt x="8" y="34"/>
                    <a:pt x="8" y="34"/>
                  </a:cubicBezTo>
                  <a:cubicBezTo>
                    <a:pt x="7" y="33"/>
                    <a:pt x="7" y="33"/>
                    <a:pt x="7" y="33"/>
                  </a:cubicBezTo>
                  <a:cubicBezTo>
                    <a:pt x="6" y="35"/>
                    <a:pt x="6" y="35"/>
                    <a:pt x="6" y="35"/>
                  </a:cubicBezTo>
                  <a:cubicBezTo>
                    <a:pt x="6" y="36"/>
                    <a:pt x="6" y="36"/>
                    <a:pt x="6" y="36"/>
                  </a:cubicBezTo>
                  <a:cubicBezTo>
                    <a:pt x="6" y="37"/>
                    <a:pt x="6" y="37"/>
                    <a:pt x="6" y="37"/>
                  </a:cubicBezTo>
                  <a:cubicBezTo>
                    <a:pt x="6" y="38"/>
                    <a:pt x="6" y="38"/>
                    <a:pt x="6" y="38"/>
                  </a:cubicBezTo>
                  <a:cubicBezTo>
                    <a:pt x="7" y="39"/>
                    <a:pt x="7" y="39"/>
                    <a:pt x="7" y="39"/>
                  </a:cubicBezTo>
                  <a:cubicBezTo>
                    <a:pt x="9" y="39"/>
                    <a:pt x="9" y="39"/>
                    <a:pt x="9" y="39"/>
                  </a:cubicBezTo>
                  <a:cubicBezTo>
                    <a:pt x="9" y="40"/>
                    <a:pt x="9" y="40"/>
                    <a:pt x="9" y="40"/>
                  </a:cubicBezTo>
                  <a:cubicBezTo>
                    <a:pt x="10" y="40"/>
                    <a:pt x="10" y="40"/>
                    <a:pt x="10" y="40"/>
                  </a:cubicBezTo>
                  <a:cubicBezTo>
                    <a:pt x="11" y="39"/>
                    <a:pt x="11" y="39"/>
                    <a:pt x="11" y="39"/>
                  </a:cubicBezTo>
                  <a:cubicBezTo>
                    <a:pt x="13" y="38"/>
                    <a:pt x="13" y="38"/>
                    <a:pt x="13" y="38"/>
                  </a:cubicBezTo>
                  <a:cubicBezTo>
                    <a:pt x="12" y="39"/>
                    <a:pt x="12" y="39"/>
                    <a:pt x="12" y="39"/>
                  </a:cubicBezTo>
                  <a:cubicBezTo>
                    <a:pt x="12" y="41"/>
                    <a:pt x="12" y="41"/>
                    <a:pt x="12" y="41"/>
                  </a:cubicBezTo>
                  <a:cubicBezTo>
                    <a:pt x="13" y="41"/>
                    <a:pt x="13" y="41"/>
                    <a:pt x="13" y="41"/>
                  </a:cubicBezTo>
                  <a:cubicBezTo>
                    <a:pt x="14" y="39"/>
                    <a:pt x="14" y="39"/>
                    <a:pt x="14" y="39"/>
                  </a:cubicBezTo>
                  <a:cubicBezTo>
                    <a:pt x="15" y="40"/>
                    <a:pt x="15" y="40"/>
                    <a:pt x="15" y="40"/>
                  </a:cubicBezTo>
                  <a:cubicBezTo>
                    <a:pt x="15" y="42"/>
                    <a:pt x="15" y="42"/>
                    <a:pt x="15" y="42"/>
                  </a:cubicBezTo>
                  <a:cubicBezTo>
                    <a:pt x="20" y="42"/>
                    <a:pt x="20" y="42"/>
                    <a:pt x="20" y="42"/>
                  </a:cubicBezTo>
                  <a:cubicBezTo>
                    <a:pt x="21" y="40"/>
                    <a:pt x="21" y="40"/>
                    <a:pt x="21" y="40"/>
                  </a:cubicBezTo>
                  <a:cubicBezTo>
                    <a:pt x="21" y="39"/>
                    <a:pt x="21" y="39"/>
                    <a:pt x="21" y="39"/>
                  </a:cubicBezTo>
                  <a:cubicBezTo>
                    <a:pt x="21" y="38"/>
                    <a:pt x="21" y="38"/>
                    <a:pt x="21" y="38"/>
                  </a:cubicBezTo>
                  <a:cubicBezTo>
                    <a:pt x="21" y="37"/>
                    <a:pt x="21" y="37"/>
                    <a:pt x="21" y="37"/>
                  </a:cubicBezTo>
                  <a:cubicBezTo>
                    <a:pt x="22" y="38"/>
                    <a:pt x="22" y="38"/>
                    <a:pt x="22" y="38"/>
                  </a:cubicBezTo>
                  <a:cubicBezTo>
                    <a:pt x="22" y="39"/>
                    <a:pt x="22" y="39"/>
                    <a:pt x="22" y="39"/>
                  </a:cubicBezTo>
                  <a:cubicBezTo>
                    <a:pt x="23" y="41"/>
                    <a:pt x="23" y="41"/>
                    <a:pt x="23" y="41"/>
                  </a:cubicBezTo>
                  <a:cubicBezTo>
                    <a:pt x="24" y="40"/>
                    <a:pt x="24" y="40"/>
                    <a:pt x="24" y="40"/>
                  </a:cubicBezTo>
                  <a:cubicBezTo>
                    <a:pt x="24" y="39"/>
                    <a:pt x="24" y="39"/>
                    <a:pt x="24" y="39"/>
                  </a:cubicBezTo>
                  <a:cubicBezTo>
                    <a:pt x="24" y="38"/>
                    <a:pt x="24" y="38"/>
                    <a:pt x="24" y="38"/>
                  </a:cubicBezTo>
                  <a:cubicBezTo>
                    <a:pt x="24" y="37"/>
                    <a:pt x="24" y="37"/>
                    <a:pt x="24" y="37"/>
                  </a:cubicBezTo>
                  <a:cubicBezTo>
                    <a:pt x="25" y="36"/>
                    <a:pt x="25" y="36"/>
                    <a:pt x="25" y="36"/>
                  </a:cubicBezTo>
                  <a:cubicBezTo>
                    <a:pt x="23" y="36"/>
                    <a:pt x="23" y="36"/>
                    <a:pt x="23" y="36"/>
                  </a:cubicBezTo>
                  <a:cubicBezTo>
                    <a:pt x="22" y="36"/>
                    <a:pt x="22" y="36"/>
                    <a:pt x="22" y="36"/>
                  </a:cubicBezTo>
                  <a:cubicBezTo>
                    <a:pt x="23" y="34"/>
                    <a:pt x="23" y="34"/>
                    <a:pt x="23" y="34"/>
                  </a:cubicBezTo>
                  <a:cubicBezTo>
                    <a:pt x="24" y="34"/>
                    <a:pt x="24" y="34"/>
                    <a:pt x="24" y="34"/>
                  </a:cubicBezTo>
                  <a:cubicBezTo>
                    <a:pt x="25" y="33"/>
                    <a:pt x="25" y="33"/>
                    <a:pt x="25" y="33"/>
                  </a:cubicBezTo>
                  <a:cubicBezTo>
                    <a:pt x="26" y="32"/>
                    <a:pt x="26" y="32"/>
                    <a:pt x="26" y="32"/>
                  </a:cubicBezTo>
                  <a:cubicBezTo>
                    <a:pt x="26" y="31"/>
                    <a:pt x="26" y="31"/>
                    <a:pt x="26" y="31"/>
                  </a:cubicBezTo>
                  <a:cubicBezTo>
                    <a:pt x="27" y="31"/>
                    <a:pt x="27" y="31"/>
                    <a:pt x="27" y="31"/>
                  </a:cubicBezTo>
                  <a:cubicBezTo>
                    <a:pt x="28" y="31"/>
                    <a:pt x="28" y="31"/>
                    <a:pt x="28" y="31"/>
                  </a:cubicBezTo>
                  <a:cubicBezTo>
                    <a:pt x="28" y="32"/>
                    <a:pt x="28" y="32"/>
                    <a:pt x="28" y="32"/>
                  </a:cubicBezTo>
                  <a:cubicBezTo>
                    <a:pt x="29" y="33"/>
                    <a:pt x="29" y="33"/>
                    <a:pt x="29" y="33"/>
                  </a:cubicBezTo>
                  <a:cubicBezTo>
                    <a:pt x="29" y="32"/>
                    <a:pt x="29" y="32"/>
                    <a:pt x="29" y="32"/>
                  </a:cubicBezTo>
                  <a:cubicBezTo>
                    <a:pt x="31" y="29"/>
                    <a:pt x="31" y="29"/>
                    <a:pt x="31" y="29"/>
                  </a:cubicBezTo>
                  <a:cubicBezTo>
                    <a:pt x="31" y="28"/>
                    <a:pt x="31" y="28"/>
                    <a:pt x="31" y="28"/>
                  </a:cubicBezTo>
                  <a:cubicBezTo>
                    <a:pt x="29" y="27"/>
                    <a:pt x="29" y="27"/>
                    <a:pt x="29" y="27"/>
                  </a:cubicBezTo>
                  <a:cubicBezTo>
                    <a:pt x="29" y="27"/>
                    <a:pt x="29" y="27"/>
                    <a:pt x="29" y="27"/>
                  </a:cubicBezTo>
                  <a:cubicBezTo>
                    <a:pt x="30" y="26"/>
                    <a:pt x="30" y="26"/>
                    <a:pt x="30" y="26"/>
                  </a:cubicBezTo>
                  <a:cubicBezTo>
                    <a:pt x="31" y="26"/>
                    <a:pt x="31" y="26"/>
                    <a:pt x="31" y="26"/>
                  </a:cubicBezTo>
                  <a:cubicBezTo>
                    <a:pt x="32" y="26"/>
                    <a:pt x="32" y="26"/>
                    <a:pt x="32" y="26"/>
                  </a:cubicBezTo>
                  <a:cubicBezTo>
                    <a:pt x="33" y="25"/>
                    <a:pt x="33" y="25"/>
                    <a:pt x="33" y="25"/>
                  </a:cubicBezTo>
                  <a:cubicBezTo>
                    <a:pt x="33" y="24"/>
                    <a:pt x="33" y="24"/>
                    <a:pt x="33" y="24"/>
                  </a:cubicBezTo>
                  <a:cubicBezTo>
                    <a:pt x="35" y="22"/>
                    <a:pt x="35" y="22"/>
                    <a:pt x="35" y="22"/>
                  </a:cubicBezTo>
                  <a:cubicBezTo>
                    <a:pt x="35" y="21"/>
                    <a:pt x="35" y="21"/>
                    <a:pt x="35" y="21"/>
                  </a:cubicBezTo>
                  <a:cubicBezTo>
                    <a:pt x="37" y="19"/>
                    <a:pt x="37" y="19"/>
                    <a:pt x="37" y="19"/>
                  </a:cubicBezTo>
                  <a:cubicBezTo>
                    <a:pt x="39" y="18"/>
                    <a:pt x="39" y="18"/>
                    <a:pt x="39" y="18"/>
                  </a:cubicBezTo>
                  <a:cubicBezTo>
                    <a:pt x="39" y="17"/>
                    <a:pt x="39" y="17"/>
                    <a:pt x="39" y="17"/>
                  </a:cubicBezTo>
                  <a:cubicBezTo>
                    <a:pt x="39" y="15"/>
                    <a:pt x="39" y="15"/>
                    <a:pt x="39" y="15"/>
                  </a:cubicBezTo>
                  <a:cubicBezTo>
                    <a:pt x="40" y="12"/>
                    <a:pt x="40" y="12"/>
                    <a:pt x="40" y="12"/>
                  </a:cubicBezTo>
                  <a:cubicBezTo>
                    <a:pt x="42" y="11"/>
                    <a:pt x="42" y="11"/>
                    <a:pt x="42" y="11"/>
                  </a:cubicBezTo>
                  <a:cubicBezTo>
                    <a:pt x="42" y="9"/>
                    <a:pt x="42" y="9"/>
                    <a:pt x="42" y="9"/>
                  </a:cubicBezTo>
                  <a:cubicBezTo>
                    <a:pt x="42" y="8"/>
                    <a:pt x="42" y="8"/>
                    <a:pt x="42" y="8"/>
                  </a:cubicBezTo>
                  <a:cubicBezTo>
                    <a:pt x="40" y="7"/>
                    <a:pt x="40" y="7"/>
                    <a:pt x="40" y="7"/>
                  </a:cubicBezTo>
                  <a:cubicBezTo>
                    <a:pt x="39" y="6"/>
                    <a:pt x="39" y="6"/>
                    <a:pt x="39" y="6"/>
                  </a:cubicBezTo>
                  <a:cubicBezTo>
                    <a:pt x="40" y="6"/>
                    <a:pt x="40" y="6"/>
                    <a:pt x="40" y="6"/>
                  </a:cubicBezTo>
                  <a:cubicBezTo>
                    <a:pt x="41" y="5"/>
                    <a:pt x="41" y="5"/>
                    <a:pt x="41" y="5"/>
                  </a:cubicBezTo>
                  <a:cubicBezTo>
                    <a:pt x="40" y="4"/>
                    <a:pt x="40" y="4"/>
                    <a:pt x="40" y="4"/>
                  </a:cubicBezTo>
                  <a:cubicBezTo>
                    <a:pt x="41" y="3"/>
                    <a:pt x="41" y="3"/>
                    <a:pt x="41" y="3"/>
                  </a:cubicBezTo>
                  <a:cubicBezTo>
                    <a:pt x="40" y="2"/>
                    <a:pt x="40" y="2"/>
                    <a:pt x="40" y="2"/>
                  </a:cubicBezTo>
                  <a:cubicBezTo>
                    <a:pt x="39" y="2"/>
                    <a:pt x="39" y="2"/>
                    <a:pt x="39" y="2"/>
                  </a:cubicBezTo>
                  <a:cubicBezTo>
                    <a:pt x="39" y="2"/>
                    <a:pt x="39" y="2"/>
                    <a:pt x="39" y="2"/>
                  </a:cubicBezTo>
                  <a:cubicBezTo>
                    <a:pt x="39" y="4"/>
                    <a:pt x="39" y="4"/>
                    <a:pt x="39" y="4"/>
                  </a:cubicBezTo>
                  <a:cubicBezTo>
                    <a:pt x="38" y="4"/>
                    <a:pt x="38" y="4"/>
                    <a:pt x="38" y="4"/>
                  </a:cubicBezTo>
                  <a:cubicBezTo>
                    <a:pt x="37" y="3"/>
                    <a:pt x="37" y="3"/>
                    <a:pt x="37" y="3"/>
                  </a:cubicBezTo>
                  <a:cubicBezTo>
                    <a:pt x="35" y="4"/>
                    <a:pt x="35" y="4"/>
                    <a:pt x="35" y="4"/>
                  </a:cubicBezTo>
                  <a:cubicBezTo>
                    <a:pt x="35" y="7"/>
                    <a:pt x="35" y="7"/>
                    <a:pt x="35" y="7"/>
                  </a:cubicBezTo>
                  <a:cubicBezTo>
                    <a:pt x="34" y="8"/>
                    <a:pt x="34" y="8"/>
                    <a:pt x="34" y="8"/>
                  </a:cubicBezTo>
                  <a:cubicBezTo>
                    <a:pt x="34" y="8"/>
                    <a:pt x="34" y="8"/>
                    <a:pt x="34" y="8"/>
                  </a:cubicBezTo>
                  <a:cubicBezTo>
                    <a:pt x="33" y="8"/>
                    <a:pt x="33" y="8"/>
                    <a:pt x="33" y="8"/>
                  </a:cubicBezTo>
                  <a:cubicBezTo>
                    <a:pt x="32" y="8"/>
                    <a:pt x="32" y="8"/>
                    <a:pt x="32" y="8"/>
                  </a:cubicBezTo>
                  <a:cubicBezTo>
                    <a:pt x="32" y="7"/>
                    <a:pt x="32" y="7"/>
                    <a:pt x="32" y="7"/>
                  </a:cubicBezTo>
                  <a:cubicBezTo>
                    <a:pt x="33" y="6"/>
                    <a:pt x="33" y="6"/>
                    <a:pt x="33" y="6"/>
                  </a:cubicBezTo>
                  <a:cubicBezTo>
                    <a:pt x="33" y="2"/>
                    <a:pt x="33" y="2"/>
                    <a:pt x="33" y="2"/>
                  </a:cubicBezTo>
                  <a:cubicBezTo>
                    <a:pt x="33" y="1"/>
                    <a:pt x="33" y="1"/>
                    <a:pt x="33" y="1"/>
                  </a:cubicBezTo>
                  <a:cubicBezTo>
                    <a:pt x="31" y="2"/>
                    <a:pt x="31" y="2"/>
                    <a:pt x="31" y="2"/>
                  </a:cubicBezTo>
                  <a:cubicBezTo>
                    <a:pt x="30" y="1"/>
                    <a:pt x="30" y="1"/>
                    <a:pt x="30" y="1"/>
                  </a:cubicBezTo>
                  <a:cubicBezTo>
                    <a:pt x="30" y="0"/>
                    <a:pt x="30" y="0"/>
                    <a:pt x="30" y="0"/>
                  </a:cubicBezTo>
                  <a:cubicBezTo>
                    <a:pt x="30" y="0"/>
                    <a:pt x="29" y="0"/>
                    <a:pt x="28" y="0"/>
                  </a:cubicBezTo>
                  <a:cubicBezTo>
                    <a:pt x="28" y="0"/>
                    <a:pt x="27" y="1"/>
                    <a:pt x="27" y="1"/>
                  </a:cubicBezTo>
                  <a:cubicBezTo>
                    <a:pt x="25" y="1"/>
                    <a:pt x="25" y="1"/>
                    <a:pt x="25" y="1"/>
                  </a:cubicBezTo>
                  <a:cubicBezTo>
                    <a:pt x="24" y="2"/>
                    <a:pt x="24" y="2"/>
                    <a:pt x="24" y="2"/>
                  </a:cubicBezTo>
                  <a:cubicBezTo>
                    <a:pt x="23" y="2"/>
                    <a:pt x="23" y="2"/>
                    <a:pt x="23" y="2"/>
                  </a:cubicBezTo>
                  <a:cubicBezTo>
                    <a:pt x="22" y="3"/>
                    <a:pt x="22" y="3"/>
                    <a:pt x="22" y="3"/>
                  </a:cubicBezTo>
                  <a:cubicBezTo>
                    <a:pt x="22" y="5"/>
                    <a:pt x="22" y="5"/>
                    <a:pt x="22" y="5"/>
                  </a:cubicBezTo>
                  <a:cubicBezTo>
                    <a:pt x="21" y="6"/>
                    <a:pt x="21" y="6"/>
                    <a:pt x="21" y="6"/>
                  </a:cubicBezTo>
                  <a:cubicBezTo>
                    <a:pt x="22" y="8"/>
                    <a:pt x="22" y="8"/>
                    <a:pt x="22" y="8"/>
                  </a:cubicBezTo>
                  <a:cubicBezTo>
                    <a:pt x="23" y="10"/>
                    <a:pt x="23" y="10"/>
                    <a:pt x="23" y="10"/>
                  </a:cubicBezTo>
                  <a:cubicBezTo>
                    <a:pt x="24" y="11"/>
                    <a:pt x="24" y="11"/>
                    <a:pt x="24" y="11"/>
                  </a:cubicBezTo>
                  <a:cubicBezTo>
                    <a:pt x="22" y="10"/>
                    <a:pt x="22" y="10"/>
                    <a:pt x="22" y="10"/>
                  </a:cubicBezTo>
                  <a:cubicBezTo>
                    <a:pt x="21" y="10"/>
                    <a:pt x="21" y="10"/>
                    <a:pt x="21" y="10"/>
                  </a:cubicBezTo>
                  <a:cubicBezTo>
                    <a:pt x="21" y="11"/>
                    <a:pt x="21" y="11"/>
                    <a:pt x="21" y="11"/>
                  </a:cubicBezTo>
                  <a:cubicBezTo>
                    <a:pt x="23" y="13"/>
                    <a:pt x="23" y="13"/>
                    <a:pt x="23" y="13"/>
                  </a:cubicBezTo>
                  <a:cubicBezTo>
                    <a:pt x="23" y="14"/>
                    <a:pt x="23" y="14"/>
                    <a:pt x="23" y="14"/>
                  </a:cubicBezTo>
                  <a:cubicBezTo>
                    <a:pt x="22" y="14"/>
                    <a:pt x="22" y="14"/>
                    <a:pt x="22" y="14"/>
                  </a:cubicBezTo>
                  <a:cubicBezTo>
                    <a:pt x="21" y="17"/>
                    <a:pt x="21" y="17"/>
                    <a:pt x="21" y="17"/>
                  </a:cubicBezTo>
                  <a:cubicBezTo>
                    <a:pt x="22" y="18"/>
                    <a:pt x="22" y="18"/>
                    <a:pt x="22" y="18"/>
                  </a:cubicBezTo>
                  <a:cubicBezTo>
                    <a:pt x="20" y="19"/>
                    <a:pt x="20" y="19"/>
                    <a:pt x="20" y="19"/>
                  </a:cubicBezTo>
                  <a:cubicBezTo>
                    <a:pt x="19" y="18"/>
                    <a:pt x="19" y="18"/>
                    <a:pt x="19" y="18"/>
                  </a:cubicBezTo>
                  <a:cubicBezTo>
                    <a:pt x="19" y="18"/>
                    <a:pt x="19" y="18"/>
                    <a:pt x="19" y="18"/>
                  </a:cubicBezTo>
                  <a:cubicBezTo>
                    <a:pt x="19" y="16"/>
                    <a:pt x="19" y="16"/>
                    <a:pt x="19" y="16"/>
                  </a:cubicBezTo>
                  <a:cubicBezTo>
                    <a:pt x="19" y="11"/>
                    <a:pt x="19" y="11"/>
                    <a:pt x="19" y="11"/>
                  </a:cubicBezTo>
                  <a:cubicBezTo>
                    <a:pt x="18" y="10"/>
                    <a:pt x="18" y="10"/>
                    <a:pt x="18" y="10"/>
                  </a:cubicBezTo>
                  <a:cubicBezTo>
                    <a:pt x="17" y="9"/>
                    <a:pt x="17" y="9"/>
                    <a:pt x="17" y="9"/>
                  </a:cubicBezTo>
                  <a:cubicBezTo>
                    <a:pt x="18" y="8"/>
                    <a:pt x="18" y="8"/>
                    <a:pt x="18" y="8"/>
                  </a:cubicBezTo>
                  <a:cubicBezTo>
                    <a:pt x="17" y="7"/>
                    <a:pt x="17" y="7"/>
                    <a:pt x="17" y="7"/>
                  </a:cubicBezTo>
                  <a:cubicBezTo>
                    <a:pt x="17" y="6"/>
                    <a:pt x="17" y="6"/>
                    <a:pt x="17" y="6"/>
                  </a:cubicBezTo>
                  <a:cubicBezTo>
                    <a:pt x="16" y="4"/>
                    <a:pt x="16" y="4"/>
                    <a:pt x="16" y="4"/>
                  </a:cubicBezTo>
                  <a:cubicBezTo>
                    <a:pt x="16" y="4"/>
                    <a:pt x="16" y="4"/>
                    <a:pt x="16" y="4"/>
                  </a:cubicBezTo>
                  <a:lnTo>
                    <a:pt x="1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3" name="Freeform 315">
              <a:extLst>
                <a:ext uri="{FF2B5EF4-FFF2-40B4-BE49-F238E27FC236}">
                  <a16:creationId xmlns:a16="http://schemas.microsoft.com/office/drawing/2014/main" id="{EE2A0857-8DFC-4816-801B-B2F19BBBCEB4}"/>
                </a:ext>
              </a:extLst>
            </p:cNvPr>
            <p:cNvSpPr>
              <a:spLocks/>
            </p:cNvSpPr>
            <p:nvPr/>
          </p:nvSpPr>
          <p:spPr bwMode="auto">
            <a:xfrm>
              <a:off x="8839200" y="1381125"/>
              <a:ext cx="14288" cy="11113"/>
            </a:xfrm>
            <a:custGeom>
              <a:avLst/>
              <a:gdLst>
                <a:gd name="T0" fmla="*/ 7 w 9"/>
                <a:gd name="T1" fmla="*/ 4 h 7"/>
                <a:gd name="T2" fmla="*/ 7 w 9"/>
                <a:gd name="T3" fmla="*/ 2 h 7"/>
                <a:gd name="T4" fmla="*/ 9 w 9"/>
                <a:gd name="T5" fmla="*/ 0 h 7"/>
                <a:gd name="T6" fmla="*/ 5 w 9"/>
                <a:gd name="T7" fmla="*/ 0 h 7"/>
                <a:gd name="T8" fmla="*/ 0 w 9"/>
                <a:gd name="T9" fmla="*/ 2 h 7"/>
                <a:gd name="T10" fmla="*/ 0 w 9"/>
                <a:gd name="T11" fmla="*/ 7 h 7"/>
                <a:gd name="T12" fmla="*/ 2 w 9"/>
                <a:gd name="T13" fmla="*/ 7 h 7"/>
                <a:gd name="T14" fmla="*/ 7 w 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4"/>
                  </a:moveTo>
                  <a:lnTo>
                    <a:pt x="7" y="2"/>
                  </a:lnTo>
                  <a:lnTo>
                    <a:pt x="9" y="0"/>
                  </a:lnTo>
                  <a:lnTo>
                    <a:pt x="5" y="0"/>
                  </a:lnTo>
                  <a:lnTo>
                    <a:pt x="0" y="2"/>
                  </a:lnTo>
                  <a:lnTo>
                    <a:pt x="0" y="7"/>
                  </a:lnTo>
                  <a:lnTo>
                    <a:pt x="2" y="7"/>
                  </a:lnTo>
                  <a:lnTo>
                    <a:pt x="7"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4" name="Freeform 316">
              <a:extLst>
                <a:ext uri="{FF2B5EF4-FFF2-40B4-BE49-F238E27FC236}">
                  <a16:creationId xmlns:a16="http://schemas.microsoft.com/office/drawing/2014/main" id="{E2D9BD66-E187-4ADE-BFE1-62D6D66CB1D9}"/>
                </a:ext>
              </a:extLst>
            </p:cNvPr>
            <p:cNvSpPr>
              <a:spLocks/>
            </p:cNvSpPr>
            <p:nvPr/>
          </p:nvSpPr>
          <p:spPr bwMode="auto">
            <a:xfrm>
              <a:off x="8813800" y="1255713"/>
              <a:ext cx="138113" cy="198438"/>
            </a:xfrm>
            <a:custGeom>
              <a:avLst/>
              <a:gdLst>
                <a:gd name="T0" fmla="*/ 7 w 87"/>
                <a:gd name="T1" fmla="*/ 74 h 125"/>
                <a:gd name="T2" fmla="*/ 14 w 87"/>
                <a:gd name="T3" fmla="*/ 72 h 125"/>
                <a:gd name="T4" fmla="*/ 25 w 87"/>
                <a:gd name="T5" fmla="*/ 74 h 125"/>
                <a:gd name="T6" fmla="*/ 32 w 87"/>
                <a:gd name="T7" fmla="*/ 74 h 125"/>
                <a:gd name="T8" fmla="*/ 30 w 87"/>
                <a:gd name="T9" fmla="*/ 79 h 125"/>
                <a:gd name="T10" fmla="*/ 27 w 87"/>
                <a:gd name="T11" fmla="*/ 83 h 125"/>
                <a:gd name="T12" fmla="*/ 39 w 87"/>
                <a:gd name="T13" fmla="*/ 88 h 125"/>
                <a:gd name="T14" fmla="*/ 43 w 87"/>
                <a:gd name="T15" fmla="*/ 92 h 125"/>
                <a:gd name="T16" fmla="*/ 43 w 87"/>
                <a:gd name="T17" fmla="*/ 97 h 125"/>
                <a:gd name="T18" fmla="*/ 37 w 87"/>
                <a:gd name="T19" fmla="*/ 116 h 125"/>
                <a:gd name="T20" fmla="*/ 41 w 87"/>
                <a:gd name="T21" fmla="*/ 125 h 125"/>
                <a:gd name="T22" fmla="*/ 46 w 87"/>
                <a:gd name="T23" fmla="*/ 125 h 125"/>
                <a:gd name="T24" fmla="*/ 53 w 87"/>
                <a:gd name="T25" fmla="*/ 125 h 125"/>
                <a:gd name="T26" fmla="*/ 57 w 87"/>
                <a:gd name="T27" fmla="*/ 120 h 125"/>
                <a:gd name="T28" fmla="*/ 64 w 87"/>
                <a:gd name="T29" fmla="*/ 113 h 125"/>
                <a:gd name="T30" fmla="*/ 66 w 87"/>
                <a:gd name="T31" fmla="*/ 102 h 125"/>
                <a:gd name="T32" fmla="*/ 66 w 87"/>
                <a:gd name="T33" fmla="*/ 95 h 125"/>
                <a:gd name="T34" fmla="*/ 69 w 87"/>
                <a:gd name="T35" fmla="*/ 90 h 125"/>
                <a:gd name="T36" fmla="*/ 76 w 87"/>
                <a:gd name="T37" fmla="*/ 86 h 125"/>
                <a:gd name="T38" fmla="*/ 82 w 87"/>
                <a:gd name="T39" fmla="*/ 79 h 125"/>
                <a:gd name="T40" fmla="*/ 82 w 87"/>
                <a:gd name="T41" fmla="*/ 69 h 125"/>
                <a:gd name="T42" fmla="*/ 87 w 87"/>
                <a:gd name="T43" fmla="*/ 65 h 125"/>
                <a:gd name="T44" fmla="*/ 85 w 87"/>
                <a:gd name="T45" fmla="*/ 56 h 125"/>
                <a:gd name="T46" fmla="*/ 78 w 87"/>
                <a:gd name="T47" fmla="*/ 53 h 125"/>
                <a:gd name="T48" fmla="*/ 73 w 87"/>
                <a:gd name="T49" fmla="*/ 53 h 125"/>
                <a:gd name="T50" fmla="*/ 80 w 87"/>
                <a:gd name="T51" fmla="*/ 46 h 125"/>
                <a:gd name="T52" fmla="*/ 78 w 87"/>
                <a:gd name="T53" fmla="*/ 42 h 125"/>
                <a:gd name="T54" fmla="*/ 80 w 87"/>
                <a:gd name="T55" fmla="*/ 32 h 125"/>
                <a:gd name="T56" fmla="*/ 73 w 87"/>
                <a:gd name="T57" fmla="*/ 28 h 125"/>
                <a:gd name="T58" fmla="*/ 62 w 87"/>
                <a:gd name="T59" fmla="*/ 32 h 125"/>
                <a:gd name="T60" fmla="*/ 57 w 87"/>
                <a:gd name="T61" fmla="*/ 39 h 125"/>
                <a:gd name="T62" fmla="*/ 55 w 87"/>
                <a:gd name="T63" fmla="*/ 35 h 125"/>
                <a:gd name="T64" fmla="*/ 62 w 87"/>
                <a:gd name="T65" fmla="*/ 30 h 125"/>
                <a:gd name="T66" fmla="*/ 62 w 87"/>
                <a:gd name="T67" fmla="*/ 19 h 125"/>
                <a:gd name="T68" fmla="*/ 59 w 87"/>
                <a:gd name="T69" fmla="*/ 12 h 125"/>
                <a:gd name="T70" fmla="*/ 53 w 87"/>
                <a:gd name="T71" fmla="*/ 5 h 125"/>
                <a:gd name="T72" fmla="*/ 43 w 87"/>
                <a:gd name="T73" fmla="*/ 5 h 125"/>
                <a:gd name="T74" fmla="*/ 37 w 87"/>
                <a:gd name="T75" fmla="*/ 7 h 125"/>
                <a:gd name="T76" fmla="*/ 34 w 87"/>
                <a:gd name="T77" fmla="*/ 0 h 125"/>
                <a:gd name="T78" fmla="*/ 30 w 87"/>
                <a:gd name="T79" fmla="*/ 7 h 125"/>
                <a:gd name="T80" fmla="*/ 25 w 87"/>
                <a:gd name="T81" fmla="*/ 14 h 125"/>
                <a:gd name="T82" fmla="*/ 21 w 87"/>
                <a:gd name="T83" fmla="*/ 21 h 125"/>
                <a:gd name="T84" fmla="*/ 25 w 87"/>
                <a:gd name="T85" fmla="*/ 23 h 125"/>
                <a:gd name="T86" fmla="*/ 32 w 87"/>
                <a:gd name="T87" fmla="*/ 23 h 125"/>
                <a:gd name="T88" fmla="*/ 23 w 87"/>
                <a:gd name="T89" fmla="*/ 30 h 125"/>
                <a:gd name="T90" fmla="*/ 18 w 87"/>
                <a:gd name="T91" fmla="*/ 37 h 125"/>
                <a:gd name="T92" fmla="*/ 30 w 87"/>
                <a:gd name="T93" fmla="*/ 30 h 125"/>
                <a:gd name="T94" fmla="*/ 34 w 87"/>
                <a:gd name="T95" fmla="*/ 28 h 125"/>
                <a:gd name="T96" fmla="*/ 37 w 87"/>
                <a:gd name="T97" fmla="*/ 37 h 125"/>
                <a:gd name="T98" fmla="*/ 30 w 87"/>
                <a:gd name="T99" fmla="*/ 39 h 125"/>
                <a:gd name="T100" fmla="*/ 30 w 87"/>
                <a:gd name="T101" fmla="*/ 46 h 125"/>
                <a:gd name="T102" fmla="*/ 37 w 87"/>
                <a:gd name="T103" fmla="*/ 46 h 125"/>
                <a:gd name="T104" fmla="*/ 27 w 87"/>
                <a:gd name="T105" fmla="*/ 53 h 125"/>
                <a:gd name="T106" fmla="*/ 25 w 87"/>
                <a:gd name="T107" fmla="*/ 53 h 125"/>
                <a:gd name="T108" fmla="*/ 27 w 87"/>
                <a:gd name="T109" fmla="*/ 58 h 125"/>
                <a:gd name="T110" fmla="*/ 21 w 87"/>
                <a:gd name="T111" fmla="*/ 62 h 125"/>
                <a:gd name="T112" fmla="*/ 16 w 87"/>
                <a:gd name="T113" fmla="*/ 56 h 125"/>
                <a:gd name="T114" fmla="*/ 5 w 87"/>
                <a:gd name="T115" fmla="*/ 56 h 125"/>
                <a:gd name="T116" fmla="*/ 0 w 87"/>
                <a:gd name="T117" fmla="*/ 65 h 125"/>
                <a:gd name="T118" fmla="*/ 2 w 87"/>
                <a:gd name="T119" fmla="*/ 7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25">
                  <a:moveTo>
                    <a:pt x="2" y="74"/>
                  </a:moveTo>
                  <a:lnTo>
                    <a:pt x="7" y="74"/>
                  </a:lnTo>
                  <a:lnTo>
                    <a:pt x="9" y="72"/>
                  </a:lnTo>
                  <a:lnTo>
                    <a:pt x="14" y="72"/>
                  </a:lnTo>
                  <a:lnTo>
                    <a:pt x="18" y="74"/>
                  </a:lnTo>
                  <a:lnTo>
                    <a:pt x="25" y="74"/>
                  </a:lnTo>
                  <a:lnTo>
                    <a:pt x="27" y="76"/>
                  </a:lnTo>
                  <a:lnTo>
                    <a:pt x="32" y="74"/>
                  </a:lnTo>
                  <a:lnTo>
                    <a:pt x="32" y="76"/>
                  </a:lnTo>
                  <a:lnTo>
                    <a:pt x="30" y="79"/>
                  </a:lnTo>
                  <a:lnTo>
                    <a:pt x="27" y="81"/>
                  </a:lnTo>
                  <a:lnTo>
                    <a:pt x="27" y="83"/>
                  </a:lnTo>
                  <a:lnTo>
                    <a:pt x="34" y="83"/>
                  </a:lnTo>
                  <a:lnTo>
                    <a:pt x="39" y="88"/>
                  </a:lnTo>
                  <a:lnTo>
                    <a:pt x="41" y="92"/>
                  </a:lnTo>
                  <a:lnTo>
                    <a:pt x="43" y="92"/>
                  </a:lnTo>
                  <a:lnTo>
                    <a:pt x="46" y="95"/>
                  </a:lnTo>
                  <a:lnTo>
                    <a:pt x="43" y="97"/>
                  </a:lnTo>
                  <a:lnTo>
                    <a:pt x="43" y="102"/>
                  </a:lnTo>
                  <a:lnTo>
                    <a:pt x="37" y="116"/>
                  </a:lnTo>
                  <a:lnTo>
                    <a:pt x="39" y="120"/>
                  </a:lnTo>
                  <a:lnTo>
                    <a:pt x="41" y="125"/>
                  </a:lnTo>
                  <a:lnTo>
                    <a:pt x="43" y="125"/>
                  </a:lnTo>
                  <a:lnTo>
                    <a:pt x="46" y="125"/>
                  </a:lnTo>
                  <a:lnTo>
                    <a:pt x="48" y="125"/>
                  </a:lnTo>
                  <a:lnTo>
                    <a:pt x="53" y="125"/>
                  </a:lnTo>
                  <a:lnTo>
                    <a:pt x="57" y="122"/>
                  </a:lnTo>
                  <a:lnTo>
                    <a:pt x="57" y="120"/>
                  </a:lnTo>
                  <a:lnTo>
                    <a:pt x="62" y="118"/>
                  </a:lnTo>
                  <a:lnTo>
                    <a:pt x="64" y="113"/>
                  </a:lnTo>
                  <a:lnTo>
                    <a:pt x="64" y="109"/>
                  </a:lnTo>
                  <a:lnTo>
                    <a:pt x="66" y="102"/>
                  </a:lnTo>
                  <a:lnTo>
                    <a:pt x="69" y="97"/>
                  </a:lnTo>
                  <a:lnTo>
                    <a:pt x="66" y="95"/>
                  </a:lnTo>
                  <a:lnTo>
                    <a:pt x="66" y="92"/>
                  </a:lnTo>
                  <a:lnTo>
                    <a:pt x="69" y="90"/>
                  </a:lnTo>
                  <a:lnTo>
                    <a:pt x="71" y="86"/>
                  </a:lnTo>
                  <a:lnTo>
                    <a:pt x="76" y="86"/>
                  </a:lnTo>
                  <a:lnTo>
                    <a:pt x="78" y="81"/>
                  </a:lnTo>
                  <a:lnTo>
                    <a:pt x="82" y="79"/>
                  </a:lnTo>
                  <a:lnTo>
                    <a:pt x="82" y="72"/>
                  </a:lnTo>
                  <a:lnTo>
                    <a:pt x="82" y="69"/>
                  </a:lnTo>
                  <a:lnTo>
                    <a:pt x="87" y="67"/>
                  </a:lnTo>
                  <a:lnTo>
                    <a:pt x="87" y="65"/>
                  </a:lnTo>
                  <a:lnTo>
                    <a:pt x="85" y="60"/>
                  </a:lnTo>
                  <a:lnTo>
                    <a:pt x="85" y="56"/>
                  </a:lnTo>
                  <a:lnTo>
                    <a:pt x="82" y="56"/>
                  </a:lnTo>
                  <a:lnTo>
                    <a:pt x="78" y="53"/>
                  </a:lnTo>
                  <a:lnTo>
                    <a:pt x="73" y="53"/>
                  </a:lnTo>
                  <a:lnTo>
                    <a:pt x="73" y="53"/>
                  </a:lnTo>
                  <a:lnTo>
                    <a:pt x="73" y="49"/>
                  </a:lnTo>
                  <a:lnTo>
                    <a:pt x="80" y="46"/>
                  </a:lnTo>
                  <a:lnTo>
                    <a:pt x="80" y="44"/>
                  </a:lnTo>
                  <a:lnTo>
                    <a:pt x="78" y="42"/>
                  </a:lnTo>
                  <a:lnTo>
                    <a:pt x="78" y="35"/>
                  </a:lnTo>
                  <a:lnTo>
                    <a:pt x="80" y="32"/>
                  </a:lnTo>
                  <a:lnTo>
                    <a:pt x="76" y="28"/>
                  </a:lnTo>
                  <a:lnTo>
                    <a:pt x="73" y="28"/>
                  </a:lnTo>
                  <a:lnTo>
                    <a:pt x="69" y="32"/>
                  </a:lnTo>
                  <a:lnTo>
                    <a:pt x="62" y="32"/>
                  </a:lnTo>
                  <a:lnTo>
                    <a:pt x="62" y="37"/>
                  </a:lnTo>
                  <a:lnTo>
                    <a:pt x="57" y="39"/>
                  </a:lnTo>
                  <a:lnTo>
                    <a:pt x="55" y="39"/>
                  </a:lnTo>
                  <a:lnTo>
                    <a:pt x="55" y="35"/>
                  </a:lnTo>
                  <a:lnTo>
                    <a:pt x="59" y="32"/>
                  </a:lnTo>
                  <a:lnTo>
                    <a:pt x="62" y="30"/>
                  </a:lnTo>
                  <a:lnTo>
                    <a:pt x="62" y="26"/>
                  </a:lnTo>
                  <a:lnTo>
                    <a:pt x="62" y="19"/>
                  </a:lnTo>
                  <a:lnTo>
                    <a:pt x="62" y="14"/>
                  </a:lnTo>
                  <a:lnTo>
                    <a:pt x="59" y="12"/>
                  </a:lnTo>
                  <a:lnTo>
                    <a:pt x="57" y="7"/>
                  </a:lnTo>
                  <a:lnTo>
                    <a:pt x="53" y="5"/>
                  </a:lnTo>
                  <a:lnTo>
                    <a:pt x="48" y="7"/>
                  </a:lnTo>
                  <a:lnTo>
                    <a:pt x="43" y="5"/>
                  </a:lnTo>
                  <a:lnTo>
                    <a:pt x="39" y="9"/>
                  </a:lnTo>
                  <a:lnTo>
                    <a:pt x="37" y="7"/>
                  </a:lnTo>
                  <a:lnTo>
                    <a:pt x="37" y="2"/>
                  </a:lnTo>
                  <a:lnTo>
                    <a:pt x="34" y="0"/>
                  </a:lnTo>
                  <a:lnTo>
                    <a:pt x="32" y="2"/>
                  </a:lnTo>
                  <a:lnTo>
                    <a:pt x="30" y="7"/>
                  </a:lnTo>
                  <a:lnTo>
                    <a:pt x="27" y="9"/>
                  </a:lnTo>
                  <a:lnTo>
                    <a:pt x="25" y="14"/>
                  </a:lnTo>
                  <a:lnTo>
                    <a:pt x="21" y="19"/>
                  </a:lnTo>
                  <a:lnTo>
                    <a:pt x="21" y="21"/>
                  </a:lnTo>
                  <a:lnTo>
                    <a:pt x="25" y="23"/>
                  </a:lnTo>
                  <a:lnTo>
                    <a:pt x="25" y="23"/>
                  </a:lnTo>
                  <a:lnTo>
                    <a:pt x="30" y="21"/>
                  </a:lnTo>
                  <a:lnTo>
                    <a:pt x="32" y="23"/>
                  </a:lnTo>
                  <a:lnTo>
                    <a:pt x="27" y="28"/>
                  </a:lnTo>
                  <a:lnTo>
                    <a:pt x="23" y="30"/>
                  </a:lnTo>
                  <a:lnTo>
                    <a:pt x="18" y="37"/>
                  </a:lnTo>
                  <a:lnTo>
                    <a:pt x="18" y="37"/>
                  </a:lnTo>
                  <a:lnTo>
                    <a:pt x="25" y="35"/>
                  </a:lnTo>
                  <a:lnTo>
                    <a:pt x="30" y="30"/>
                  </a:lnTo>
                  <a:lnTo>
                    <a:pt x="32" y="30"/>
                  </a:lnTo>
                  <a:lnTo>
                    <a:pt x="34" y="28"/>
                  </a:lnTo>
                  <a:lnTo>
                    <a:pt x="37" y="32"/>
                  </a:lnTo>
                  <a:lnTo>
                    <a:pt x="37" y="37"/>
                  </a:lnTo>
                  <a:lnTo>
                    <a:pt x="34" y="37"/>
                  </a:lnTo>
                  <a:lnTo>
                    <a:pt x="30" y="39"/>
                  </a:lnTo>
                  <a:lnTo>
                    <a:pt x="27" y="44"/>
                  </a:lnTo>
                  <a:lnTo>
                    <a:pt x="30" y="46"/>
                  </a:lnTo>
                  <a:lnTo>
                    <a:pt x="34" y="44"/>
                  </a:lnTo>
                  <a:lnTo>
                    <a:pt x="37" y="46"/>
                  </a:lnTo>
                  <a:lnTo>
                    <a:pt x="34" y="51"/>
                  </a:lnTo>
                  <a:lnTo>
                    <a:pt x="27" y="53"/>
                  </a:lnTo>
                  <a:lnTo>
                    <a:pt x="25" y="51"/>
                  </a:lnTo>
                  <a:lnTo>
                    <a:pt x="25" y="53"/>
                  </a:lnTo>
                  <a:lnTo>
                    <a:pt x="27" y="56"/>
                  </a:lnTo>
                  <a:lnTo>
                    <a:pt x="27" y="58"/>
                  </a:lnTo>
                  <a:lnTo>
                    <a:pt x="23" y="62"/>
                  </a:lnTo>
                  <a:lnTo>
                    <a:pt x="21" y="62"/>
                  </a:lnTo>
                  <a:lnTo>
                    <a:pt x="18" y="58"/>
                  </a:lnTo>
                  <a:lnTo>
                    <a:pt x="16" y="56"/>
                  </a:lnTo>
                  <a:lnTo>
                    <a:pt x="11" y="51"/>
                  </a:lnTo>
                  <a:lnTo>
                    <a:pt x="5" y="56"/>
                  </a:lnTo>
                  <a:lnTo>
                    <a:pt x="5" y="58"/>
                  </a:lnTo>
                  <a:lnTo>
                    <a:pt x="0" y="65"/>
                  </a:lnTo>
                  <a:lnTo>
                    <a:pt x="2" y="69"/>
                  </a:lnTo>
                  <a:lnTo>
                    <a:pt x="2" y="7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5" name="Freeform 317">
              <a:extLst>
                <a:ext uri="{FF2B5EF4-FFF2-40B4-BE49-F238E27FC236}">
                  <a16:creationId xmlns:a16="http://schemas.microsoft.com/office/drawing/2014/main" id="{9366C806-8C61-4BD2-ABFC-2D3B008DBD4B}"/>
                </a:ext>
              </a:extLst>
            </p:cNvPr>
            <p:cNvSpPr>
              <a:spLocks/>
            </p:cNvSpPr>
            <p:nvPr/>
          </p:nvSpPr>
          <p:spPr bwMode="auto">
            <a:xfrm>
              <a:off x="8777288" y="1527175"/>
              <a:ext cx="39688" cy="14288"/>
            </a:xfrm>
            <a:custGeom>
              <a:avLst/>
              <a:gdLst>
                <a:gd name="T0" fmla="*/ 2 w 11"/>
                <a:gd name="T1" fmla="*/ 3 h 4"/>
                <a:gd name="T2" fmla="*/ 4 w 11"/>
                <a:gd name="T3" fmla="*/ 3 h 4"/>
                <a:gd name="T4" fmla="*/ 5 w 11"/>
                <a:gd name="T5" fmla="*/ 3 h 4"/>
                <a:gd name="T6" fmla="*/ 8 w 11"/>
                <a:gd name="T7" fmla="*/ 2 h 4"/>
                <a:gd name="T8" fmla="*/ 9 w 11"/>
                <a:gd name="T9" fmla="*/ 2 h 4"/>
                <a:gd name="T10" fmla="*/ 11 w 11"/>
                <a:gd name="T11" fmla="*/ 1 h 4"/>
                <a:gd name="T12" fmla="*/ 10 w 11"/>
                <a:gd name="T13" fmla="*/ 0 h 4"/>
                <a:gd name="T14" fmla="*/ 8 w 11"/>
                <a:gd name="T15" fmla="*/ 0 h 4"/>
                <a:gd name="T16" fmla="*/ 6 w 11"/>
                <a:gd name="T17" fmla="*/ 0 h 4"/>
                <a:gd name="T18" fmla="*/ 4 w 11"/>
                <a:gd name="T19" fmla="*/ 1 h 4"/>
                <a:gd name="T20" fmla="*/ 3 w 11"/>
                <a:gd name="T21" fmla="*/ 1 h 4"/>
                <a:gd name="T22" fmla="*/ 1 w 11"/>
                <a:gd name="T23" fmla="*/ 2 h 4"/>
                <a:gd name="T24" fmla="*/ 0 w 11"/>
                <a:gd name="T25" fmla="*/ 2 h 4"/>
                <a:gd name="T26" fmla="*/ 0 w 11"/>
                <a:gd name="T27" fmla="*/ 3 h 4"/>
                <a:gd name="T28" fmla="*/ 1 w 11"/>
                <a:gd name="T29" fmla="*/ 4 h 4"/>
                <a:gd name="T30" fmla="*/ 2 w 11"/>
                <a:gd name="T3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4">
                  <a:moveTo>
                    <a:pt x="2" y="3"/>
                  </a:moveTo>
                  <a:cubicBezTo>
                    <a:pt x="4" y="3"/>
                    <a:pt x="4" y="3"/>
                    <a:pt x="4" y="3"/>
                  </a:cubicBezTo>
                  <a:cubicBezTo>
                    <a:pt x="5" y="3"/>
                    <a:pt x="5" y="3"/>
                    <a:pt x="5" y="3"/>
                  </a:cubicBezTo>
                  <a:cubicBezTo>
                    <a:pt x="8" y="2"/>
                    <a:pt x="8" y="2"/>
                    <a:pt x="8" y="2"/>
                  </a:cubicBezTo>
                  <a:cubicBezTo>
                    <a:pt x="9" y="2"/>
                    <a:pt x="9" y="2"/>
                    <a:pt x="9" y="2"/>
                  </a:cubicBezTo>
                  <a:cubicBezTo>
                    <a:pt x="11" y="1"/>
                    <a:pt x="11" y="1"/>
                    <a:pt x="11" y="1"/>
                  </a:cubicBezTo>
                  <a:cubicBezTo>
                    <a:pt x="10" y="0"/>
                    <a:pt x="10" y="0"/>
                    <a:pt x="10" y="0"/>
                  </a:cubicBezTo>
                  <a:cubicBezTo>
                    <a:pt x="8" y="0"/>
                    <a:pt x="8" y="0"/>
                    <a:pt x="8" y="0"/>
                  </a:cubicBezTo>
                  <a:cubicBezTo>
                    <a:pt x="6" y="0"/>
                    <a:pt x="6" y="0"/>
                    <a:pt x="6" y="0"/>
                  </a:cubicBezTo>
                  <a:cubicBezTo>
                    <a:pt x="6" y="0"/>
                    <a:pt x="4" y="1"/>
                    <a:pt x="4" y="1"/>
                  </a:cubicBezTo>
                  <a:cubicBezTo>
                    <a:pt x="4" y="1"/>
                    <a:pt x="3" y="1"/>
                    <a:pt x="3" y="1"/>
                  </a:cubicBezTo>
                  <a:cubicBezTo>
                    <a:pt x="1" y="2"/>
                    <a:pt x="1" y="2"/>
                    <a:pt x="1" y="2"/>
                  </a:cubicBezTo>
                  <a:cubicBezTo>
                    <a:pt x="0" y="2"/>
                    <a:pt x="0" y="2"/>
                    <a:pt x="0" y="2"/>
                  </a:cubicBezTo>
                  <a:cubicBezTo>
                    <a:pt x="0" y="3"/>
                    <a:pt x="0" y="3"/>
                    <a:pt x="0" y="3"/>
                  </a:cubicBezTo>
                  <a:cubicBezTo>
                    <a:pt x="1" y="4"/>
                    <a:pt x="1" y="4"/>
                    <a:pt x="1" y="4"/>
                  </a:cubicBez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6" name="Freeform 318">
              <a:extLst>
                <a:ext uri="{FF2B5EF4-FFF2-40B4-BE49-F238E27FC236}">
                  <a16:creationId xmlns:a16="http://schemas.microsoft.com/office/drawing/2014/main" id="{E964A22F-B000-4E18-892B-9874FDD67E03}"/>
                </a:ext>
              </a:extLst>
            </p:cNvPr>
            <p:cNvSpPr>
              <a:spLocks/>
            </p:cNvSpPr>
            <p:nvPr/>
          </p:nvSpPr>
          <p:spPr bwMode="auto">
            <a:xfrm>
              <a:off x="8824913" y="1535113"/>
              <a:ext cx="11113" cy="11113"/>
            </a:xfrm>
            <a:custGeom>
              <a:avLst/>
              <a:gdLst>
                <a:gd name="T0" fmla="*/ 0 w 7"/>
                <a:gd name="T1" fmla="*/ 0 h 7"/>
                <a:gd name="T2" fmla="*/ 0 w 7"/>
                <a:gd name="T3" fmla="*/ 0 h 7"/>
                <a:gd name="T4" fmla="*/ 2 w 7"/>
                <a:gd name="T5" fmla="*/ 4 h 7"/>
                <a:gd name="T6" fmla="*/ 4 w 7"/>
                <a:gd name="T7" fmla="*/ 7 h 7"/>
                <a:gd name="T8" fmla="*/ 7 w 7"/>
                <a:gd name="T9" fmla="*/ 4 h 7"/>
                <a:gd name="T10" fmla="*/ 4 w 7"/>
                <a:gd name="T11" fmla="*/ 2 h 7"/>
                <a:gd name="T12" fmla="*/ 2 w 7"/>
                <a:gd name="T13" fmla="*/ 0 h 7"/>
                <a:gd name="T14" fmla="*/ 0 w 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0" y="0"/>
                  </a:moveTo>
                  <a:lnTo>
                    <a:pt x="0" y="0"/>
                  </a:lnTo>
                  <a:lnTo>
                    <a:pt x="2" y="4"/>
                  </a:lnTo>
                  <a:lnTo>
                    <a:pt x="4" y="7"/>
                  </a:lnTo>
                  <a:lnTo>
                    <a:pt x="7" y="4"/>
                  </a:lnTo>
                  <a:lnTo>
                    <a:pt x="4" y="2"/>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7" name="Freeform 319">
              <a:extLst>
                <a:ext uri="{FF2B5EF4-FFF2-40B4-BE49-F238E27FC236}">
                  <a16:creationId xmlns:a16="http://schemas.microsoft.com/office/drawing/2014/main" id="{3421C2B7-9D29-4EF8-B8B7-8EB3967E0596}"/>
                </a:ext>
              </a:extLst>
            </p:cNvPr>
            <p:cNvSpPr>
              <a:spLocks/>
            </p:cNvSpPr>
            <p:nvPr/>
          </p:nvSpPr>
          <p:spPr bwMode="auto">
            <a:xfrm>
              <a:off x="9064625" y="1135063"/>
              <a:ext cx="214313" cy="355600"/>
            </a:xfrm>
            <a:custGeom>
              <a:avLst/>
              <a:gdLst>
                <a:gd name="T0" fmla="*/ 9 w 135"/>
                <a:gd name="T1" fmla="*/ 210 h 224"/>
                <a:gd name="T2" fmla="*/ 32 w 135"/>
                <a:gd name="T3" fmla="*/ 210 h 224"/>
                <a:gd name="T4" fmla="*/ 37 w 135"/>
                <a:gd name="T5" fmla="*/ 201 h 224"/>
                <a:gd name="T6" fmla="*/ 39 w 135"/>
                <a:gd name="T7" fmla="*/ 205 h 224"/>
                <a:gd name="T8" fmla="*/ 44 w 135"/>
                <a:gd name="T9" fmla="*/ 222 h 224"/>
                <a:gd name="T10" fmla="*/ 57 w 135"/>
                <a:gd name="T11" fmla="*/ 208 h 224"/>
                <a:gd name="T12" fmla="*/ 64 w 135"/>
                <a:gd name="T13" fmla="*/ 198 h 224"/>
                <a:gd name="T14" fmla="*/ 71 w 135"/>
                <a:gd name="T15" fmla="*/ 180 h 224"/>
                <a:gd name="T16" fmla="*/ 78 w 135"/>
                <a:gd name="T17" fmla="*/ 175 h 224"/>
                <a:gd name="T18" fmla="*/ 76 w 135"/>
                <a:gd name="T19" fmla="*/ 198 h 224"/>
                <a:gd name="T20" fmla="*/ 94 w 135"/>
                <a:gd name="T21" fmla="*/ 171 h 224"/>
                <a:gd name="T22" fmla="*/ 105 w 135"/>
                <a:gd name="T23" fmla="*/ 173 h 224"/>
                <a:gd name="T24" fmla="*/ 128 w 135"/>
                <a:gd name="T25" fmla="*/ 162 h 224"/>
                <a:gd name="T26" fmla="*/ 126 w 135"/>
                <a:gd name="T27" fmla="*/ 138 h 224"/>
                <a:gd name="T28" fmla="*/ 124 w 135"/>
                <a:gd name="T29" fmla="*/ 141 h 224"/>
                <a:gd name="T30" fmla="*/ 115 w 135"/>
                <a:gd name="T31" fmla="*/ 136 h 224"/>
                <a:gd name="T32" fmla="*/ 112 w 135"/>
                <a:gd name="T33" fmla="*/ 129 h 224"/>
                <a:gd name="T34" fmla="*/ 131 w 135"/>
                <a:gd name="T35" fmla="*/ 104 h 224"/>
                <a:gd name="T36" fmla="*/ 131 w 135"/>
                <a:gd name="T37" fmla="*/ 102 h 224"/>
                <a:gd name="T38" fmla="*/ 135 w 135"/>
                <a:gd name="T39" fmla="*/ 81 h 224"/>
                <a:gd name="T40" fmla="*/ 121 w 135"/>
                <a:gd name="T41" fmla="*/ 99 h 224"/>
                <a:gd name="T42" fmla="*/ 121 w 135"/>
                <a:gd name="T43" fmla="*/ 85 h 224"/>
                <a:gd name="T44" fmla="*/ 121 w 135"/>
                <a:gd name="T45" fmla="*/ 72 h 224"/>
                <a:gd name="T46" fmla="*/ 110 w 135"/>
                <a:gd name="T47" fmla="*/ 67 h 224"/>
                <a:gd name="T48" fmla="*/ 110 w 135"/>
                <a:gd name="T49" fmla="*/ 30 h 224"/>
                <a:gd name="T50" fmla="*/ 103 w 135"/>
                <a:gd name="T51" fmla="*/ 2 h 224"/>
                <a:gd name="T52" fmla="*/ 85 w 135"/>
                <a:gd name="T53" fmla="*/ 0 h 224"/>
                <a:gd name="T54" fmla="*/ 96 w 135"/>
                <a:gd name="T55" fmla="*/ 14 h 224"/>
                <a:gd name="T56" fmla="*/ 87 w 135"/>
                <a:gd name="T57" fmla="*/ 23 h 224"/>
                <a:gd name="T58" fmla="*/ 78 w 135"/>
                <a:gd name="T59" fmla="*/ 30 h 224"/>
                <a:gd name="T60" fmla="*/ 66 w 135"/>
                <a:gd name="T61" fmla="*/ 39 h 224"/>
                <a:gd name="T62" fmla="*/ 69 w 135"/>
                <a:gd name="T63" fmla="*/ 53 h 224"/>
                <a:gd name="T64" fmla="*/ 53 w 135"/>
                <a:gd name="T65" fmla="*/ 48 h 224"/>
                <a:gd name="T66" fmla="*/ 48 w 135"/>
                <a:gd name="T67" fmla="*/ 58 h 224"/>
                <a:gd name="T68" fmla="*/ 32 w 135"/>
                <a:gd name="T69" fmla="*/ 53 h 224"/>
                <a:gd name="T70" fmla="*/ 46 w 135"/>
                <a:gd name="T71" fmla="*/ 74 h 224"/>
                <a:gd name="T72" fmla="*/ 55 w 135"/>
                <a:gd name="T73" fmla="*/ 83 h 224"/>
                <a:gd name="T74" fmla="*/ 53 w 135"/>
                <a:gd name="T75" fmla="*/ 92 h 224"/>
                <a:gd name="T76" fmla="*/ 25 w 135"/>
                <a:gd name="T77" fmla="*/ 76 h 224"/>
                <a:gd name="T78" fmla="*/ 21 w 135"/>
                <a:gd name="T79" fmla="*/ 92 h 224"/>
                <a:gd name="T80" fmla="*/ 30 w 135"/>
                <a:gd name="T81" fmla="*/ 111 h 224"/>
                <a:gd name="T82" fmla="*/ 18 w 135"/>
                <a:gd name="T83" fmla="*/ 111 h 224"/>
                <a:gd name="T84" fmla="*/ 7 w 135"/>
                <a:gd name="T85" fmla="*/ 127 h 224"/>
                <a:gd name="T86" fmla="*/ 23 w 135"/>
                <a:gd name="T87" fmla="*/ 129 h 224"/>
                <a:gd name="T88" fmla="*/ 23 w 135"/>
                <a:gd name="T89" fmla="*/ 136 h 224"/>
                <a:gd name="T90" fmla="*/ 37 w 135"/>
                <a:gd name="T91" fmla="*/ 138 h 224"/>
                <a:gd name="T92" fmla="*/ 46 w 135"/>
                <a:gd name="T93" fmla="*/ 148 h 224"/>
                <a:gd name="T94" fmla="*/ 34 w 135"/>
                <a:gd name="T95" fmla="*/ 150 h 224"/>
                <a:gd name="T96" fmla="*/ 48 w 135"/>
                <a:gd name="T97" fmla="*/ 159 h 224"/>
                <a:gd name="T98" fmla="*/ 21 w 135"/>
                <a:gd name="T99" fmla="*/ 148 h 224"/>
                <a:gd name="T100" fmla="*/ 11 w 135"/>
                <a:gd name="T101" fmla="*/ 166 h 224"/>
                <a:gd name="T102" fmla="*/ 2 w 135"/>
                <a:gd name="T103" fmla="*/ 180 h 224"/>
                <a:gd name="T104" fmla="*/ 11 w 135"/>
                <a:gd name="T105" fmla="*/ 187 h 224"/>
                <a:gd name="T106" fmla="*/ 5 w 135"/>
                <a:gd name="T107" fmla="*/ 1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5" y="194"/>
                  </a:moveTo>
                  <a:lnTo>
                    <a:pt x="2" y="196"/>
                  </a:lnTo>
                  <a:lnTo>
                    <a:pt x="2" y="205"/>
                  </a:lnTo>
                  <a:lnTo>
                    <a:pt x="5" y="203"/>
                  </a:lnTo>
                  <a:lnTo>
                    <a:pt x="9" y="203"/>
                  </a:lnTo>
                  <a:lnTo>
                    <a:pt x="9" y="210"/>
                  </a:lnTo>
                  <a:lnTo>
                    <a:pt x="14" y="212"/>
                  </a:lnTo>
                  <a:lnTo>
                    <a:pt x="23" y="217"/>
                  </a:lnTo>
                  <a:lnTo>
                    <a:pt x="25" y="217"/>
                  </a:lnTo>
                  <a:lnTo>
                    <a:pt x="27" y="212"/>
                  </a:lnTo>
                  <a:lnTo>
                    <a:pt x="27" y="208"/>
                  </a:lnTo>
                  <a:lnTo>
                    <a:pt x="32" y="210"/>
                  </a:lnTo>
                  <a:lnTo>
                    <a:pt x="32" y="212"/>
                  </a:lnTo>
                  <a:lnTo>
                    <a:pt x="32" y="217"/>
                  </a:lnTo>
                  <a:lnTo>
                    <a:pt x="32" y="219"/>
                  </a:lnTo>
                  <a:lnTo>
                    <a:pt x="34" y="219"/>
                  </a:lnTo>
                  <a:lnTo>
                    <a:pt x="39" y="210"/>
                  </a:lnTo>
                  <a:lnTo>
                    <a:pt x="37" y="201"/>
                  </a:lnTo>
                  <a:lnTo>
                    <a:pt x="39" y="196"/>
                  </a:lnTo>
                  <a:lnTo>
                    <a:pt x="44" y="192"/>
                  </a:lnTo>
                  <a:lnTo>
                    <a:pt x="46" y="187"/>
                  </a:lnTo>
                  <a:lnTo>
                    <a:pt x="46" y="192"/>
                  </a:lnTo>
                  <a:lnTo>
                    <a:pt x="41" y="201"/>
                  </a:lnTo>
                  <a:lnTo>
                    <a:pt x="39" y="205"/>
                  </a:lnTo>
                  <a:lnTo>
                    <a:pt x="41" y="208"/>
                  </a:lnTo>
                  <a:lnTo>
                    <a:pt x="39" y="217"/>
                  </a:lnTo>
                  <a:lnTo>
                    <a:pt x="41" y="219"/>
                  </a:lnTo>
                  <a:lnTo>
                    <a:pt x="41" y="222"/>
                  </a:lnTo>
                  <a:lnTo>
                    <a:pt x="41" y="224"/>
                  </a:lnTo>
                  <a:lnTo>
                    <a:pt x="44" y="222"/>
                  </a:lnTo>
                  <a:lnTo>
                    <a:pt x="46" y="217"/>
                  </a:lnTo>
                  <a:lnTo>
                    <a:pt x="53" y="210"/>
                  </a:lnTo>
                  <a:lnTo>
                    <a:pt x="57" y="201"/>
                  </a:lnTo>
                  <a:lnTo>
                    <a:pt x="60" y="198"/>
                  </a:lnTo>
                  <a:lnTo>
                    <a:pt x="60" y="203"/>
                  </a:lnTo>
                  <a:lnTo>
                    <a:pt x="57" y="208"/>
                  </a:lnTo>
                  <a:lnTo>
                    <a:pt x="57" y="210"/>
                  </a:lnTo>
                  <a:lnTo>
                    <a:pt x="60" y="210"/>
                  </a:lnTo>
                  <a:lnTo>
                    <a:pt x="64" y="205"/>
                  </a:lnTo>
                  <a:lnTo>
                    <a:pt x="69" y="203"/>
                  </a:lnTo>
                  <a:lnTo>
                    <a:pt x="69" y="201"/>
                  </a:lnTo>
                  <a:lnTo>
                    <a:pt x="64" y="198"/>
                  </a:lnTo>
                  <a:lnTo>
                    <a:pt x="64" y="198"/>
                  </a:lnTo>
                  <a:lnTo>
                    <a:pt x="69" y="196"/>
                  </a:lnTo>
                  <a:lnTo>
                    <a:pt x="69" y="189"/>
                  </a:lnTo>
                  <a:lnTo>
                    <a:pt x="66" y="189"/>
                  </a:lnTo>
                  <a:lnTo>
                    <a:pt x="66" y="185"/>
                  </a:lnTo>
                  <a:lnTo>
                    <a:pt x="71" y="180"/>
                  </a:lnTo>
                  <a:lnTo>
                    <a:pt x="73" y="173"/>
                  </a:lnTo>
                  <a:lnTo>
                    <a:pt x="78" y="173"/>
                  </a:lnTo>
                  <a:lnTo>
                    <a:pt x="80" y="168"/>
                  </a:lnTo>
                  <a:lnTo>
                    <a:pt x="80" y="173"/>
                  </a:lnTo>
                  <a:lnTo>
                    <a:pt x="80" y="175"/>
                  </a:lnTo>
                  <a:lnTo>
                    <a:pt x="78" y="175"/>
                  </a:lnTo>
                  <a:lnTo>
                    <a:pt x="76" y="182"/>
                  </a:lnTo>
                  <a:lnTo>
                    <a:pt x="71" y="187"/>
                  </a:lnTo>
                  <a:lnTo>
                    <a:pt x="71" y="192"/>
                  </a:lnTo>
                  <a:lnTo>
                    <a:pt x="71" y="196"/>
                  </a:lnTo>
                  <a:lnTo>
                    <a:pt x="73" y="201"/>
                  </a:lnTo>
                  <a:lnTo>
                    <a:pt x="76" y="198"/>
                  </a:lnTo>
                  <a:lnTo>
                    <a:pt x="78" y="192"/>
                  </a:lnTo>
                  <a:lnTo>
                    <a:pt x="87" y="185"/>
                  </a:lnTo>
                  <a:lnTo>
                    <a:pt x="89" y="180"/>
                  </a:lnTo>
                  <a:lnTo>
                    <a:pt x="89" y="175"/>
                  </a:lnTo>
                  <a:lnTo>
                    <a:pt x="92" y="171"/>
                  </a:lnTo>
                  <a:lnTo>
                    <a:pt x="94" y="171"/>
                  </a:lnTo>
                  <a:lnTo>
                    <a:pt x="94" y="173"/>
                  </a:lnTo>
                  <a:lnTo>
                    <a:pt x="94" y="175"/>
                  </a:lnTo>
                  <a:lnTo>
                    <a:pt x="94" y="180"/>
                  </a:lnTo>
                  <a:lnTo>
                    <a:pt x="96" y="178"/>
                  </a:lnTo>
                  <a:lnTo>
                    <a:pt x="101" y="173"/>
                  </a:lnTo>
                  <a:lnTo>
                    <a:pt x="105" y="173"/>
                  </a:lnTo>
                  <a:lnTo>
                    <a:pt x="110" y="173"/>
                  </a:lnTo>
                  <a:lnTo>
                    <a:pt x="117" y="171"/>
                  </a:lnTo>
                  <a:lnTo>
                    <a:pt x="121" y="171"/>
                  </a:lnTo>
                  <a:lnTo>
                    <a:pt x="124" y="168"/>
                  </a:lnTo>
                  <a:lnTo>
                    <a:pt x="126" y="166"/>
                  </a:lnTo>
                  <a:lnTo>
                    <a:pt x="128" y="162"/>
                  </a:lnTo>
                  <a:lnTo>
                    <a:pt x="128" y="159"/>
                  </a:lnTo>
                  <a:lnTo>
                    <a:pt x="128" y="157"/>
                  </a:lnTo>
                  <a:lnTo>
                    <a:pt x="126" y="155"/>
                  </a:lnTo>
                  <a:lnTo>
                    <a:pt x="128" y="150"/>
                  </a:lnTo>
                  <a:lnTo>
                    <a:pt x="128" y="138"/>
                  </a:lnTo>
                  <a:lnTo>
                    <a:pt x="126" y="138"/>
                  </a:lnTo>
                  <a:lnTo>
                    <a:pt x="124" y="145"/>
                  </a:lnTo>
                  <a:lnTo>
                    <a:pt x="119" y="150"/>
                  </a:lnTo>
                  <a:lnTo>
                    <a:pt x="117" y="150"/>
                  </a:lnTo>
                  <a:lnTo>
                    <a:pt x="117" y="148"/>
                  </a:lnTo>
                  <a:lnTo>
                    <a:pt x="119" y="145"/>
                  </a:lnTo>
                  <a:lnTo>
                    <a:pt x="124" y="141"/>
                  </a:lnTo>
                  <a:lnTo>
                    <a:pt x="124" y="138"/>
                  </a:lnTo>
                  <a:lnTo>
                    <a:pt x="119" y="134"/>
                  </a:lnTo>
                  <a:lnTo>
                    <a:pt x="119" y="132"/>
                  </a:lnTo>
                  <a:lnTo>
                    <a:pt x="117" y="132"/>
                  </a:lnTo>
                  <a:lnTo>
                    <a:pt x="115" y="132"/>
                  </a:lnTo>
                  <a:lnTo>
                    <a:pt x="115" y="136"/>
                  </a:lnTo>
                  <a:lnTo>
                    <a:pt x="112" y="134"/>
                  </a:lnTo>
                  <a:lnTo>
                    <a:pt x="108" y="134"/>
                  </a:lnTo>
                  <a:lnTo>
                    <a:pt x="105" y="136"/>
                  </a:lnTo>
                  <a:lnTo>
                    <a:pt x="103" y="136"/>
                  </a:lnTo>
                  <a:lnTo>
                    <a:pt x="103" y="134"/>
                  </a:lnTo>
                  <a:lnTo>
                    <a:pt x="112" y="129"/>
                  </a:lnTo>
                  <a:lnTo>
                    <a:pt x="117" y="129"/>
                  </a:lnTo>
                  <a:lnTo>
                    <a:pt x="124" y="120"/>
                  </a:lnTo>
                  <a:lnTo>
                    <a:pt x="126" y="120"/>
                  </a:lnTo>
                  <a:lnTo>
                    <a:pt x="131" y="111"/>
                  </a:lnTo>
                  <a:lnTo>
                    <a:pt x="133" y="104"/>
                  </a:lnTo>
                  <a:lnTo>
                    <a:pt x="131" y="104"/>
                  </a:lnTo>
                  <a:lnTo>
                    <a:pt x="128" y="104"/>
                  </a:lnTo>
                  <a:lnTo>
                    <a:pt x="126" y="106"/>
                  </a:lnTo>
                  <a:lnTo>
                    <a:pt x="124" y="104"/>
                  </a:lnTo>
                  <a:lnTo>
                    <a:pt x="126" y="102"/>
                  </a:lnTo>
                  <a:lnTo>
                    <a:pt x="128" y="102"/>
                  </a:lnTo>
                  <a:lnTo>
                    <a:pt x="131" y="102"/>
                  </a:lnTo>
                  <a:lnTo>
                    <a:pt x="133" y="97"/>
                  </a:lnTo>
                  <a:lnTo>
                    <a:pt x="133" y="95"/>
                  </a:lnTo>
                  <a:lnTo>
                    <a:pt x="135" y="90"/>
                  </a:lnTo>
                  <a:lnTo>
                    <a:pt x="135" y="85"/>
                  </a:lnTo>
                  <a:lnTo>
                    <a:pt x="135" y="83"/>
                  </a:lnTo>
                  <a:lnTo>
                    <a:pt x="135" y="81"/>
                  </a:lnTo>
                  <a:lnTo>
                    <a:pt x="131" y="78"/>
                  </a:lnTo>
                  <a:lnTo>
                    <a:pt x="128" y="81"/>
                  </a:lnTo>
                  <a:lnTo>
                    <a:pt x="124" y="90"/>
                  </a:lnTo>
                  <a:lnTo>
                    <a:pt x="121" y="95"/>
                  </a:lnTo>
                  <a:lnTo>
                    <a:pt x="124" y="97"/>
                  </a:lnTo>
                  <a:lnTo>
                    <a:pt x="121" y="99"/>
                  </a:lnTo>
                  <a:lnTo>
                    <a:pt x="119" y="102"/>
                  </a:lnTo>
                  <a:lnTo>
                    <a:pt x="119" y="102"/>
                  </a:lnTo>
                  <a:lnTo>
                    <a:pt x="119" y="99"/>
                  </a:lnTo>
                  <a:lnTo>
                    <a:pt x="117" y="97"/>
                  </a:lnTo>
                  <a:lnTo>
                    <a:pt x="117" y="92"/>
                  </a:lnTo>
                  <a:lnTo>
                    <a:pt x="121" y="85"/>
                  </a:lnTo>
                  <a:lnTo>
                    <a:pt x="119" y="83"/>
                  </a:lnTo>
                  <a:lnTo>
                    <a:pt x="121" y="81"/>
                  </a:lnTo>
                  <a:lnTo>
                    <a:pt x="121" y="81"/>
                  </a:lnTo>
                  <a:lnTo>
                    <a:pt x="126" y="81"/>
                  </a:lnTo>
                  <a:lnTo>
                    <a:pt x="124" y="76"/>
                  </a:lnTo>
                  <a:lnTo>
                    <a:pt x="121" y="72"/>
                  </a:lnTo>
                  <a:lnTo>
                    <a:pt x="117" y="72"/>
                  </a:lnTo>
                  <a:lnTo>
                    <a:pt x="112" y="72"/>
                  </a:lnTo>
                  <a:lnTo>
                    <a:pt x="112" y="76"/>
                  </a:lnTo>
                  <a:lnTo>
                    <a:pt x="110" y="74"/>
                  </a:lnTo>
                  <a:lnTo>
                    <a:pt x="110" y="72"/>
                  </a:lnTo>
                  <a:lnTo>
                    <a:pt x="110" y="67"/>
                  </a:lnTo>
                  <a:lnTo>
                    <a:pt x="108" y="62"/>
                  </a:lnTo>
                  <a:lnTo>
                    <a:pt x="108" y="53"/>
                  </a:lnTo>
                  <a:lnTo>
                    <a:pt x="108" y="46"/>
                  </a:lnTo>
                  <a:lnTo>
                    <a:pt x="110" y="42"/>
                  </a:lnTo>
                  <a:lnTo>
                    <a:pt x="110" y="35"/>
                  </a:lnTo>
                  <a:lnTo>
                    <a:pt x="110" y="30"/>
                  </a:lnTo>
                  <a:lnTo>
                    <a:pt x="115" y="23"/>
                  </a:lnTo>
                  <a:lnTo>
                    <a:pt x="115" y="18"/>
                  </a:lnTo>
                  <a:lnTo>
                    <a:pt x="110" y="14"/>
                  </a:lnTo>
                  <a:lnTo>
                    <a:pt x="110" y="9"/>
                  </a:lnTo>
                  <a:lnTo>
                    <a:pt x="103" y="5"/>
                  </a:lnTo>
                  <a:lnTo>
                    <a:pt x="103" y="2"/>
                  </a:lnTo>
                  <a:lnTo>
                    <a:pt x="96" y="0"/>
                  </a:lnTo>
                  <a:lnTo>
                    <a:pt x="94" y="0"/>
                  </a:lnTo>
                  <a:lnTo>
                    <a:pt x="94" y="2"/>
                  </a:lnTo>
                  <a:lnTo>
                    <a:pt x="94" y="5"/>
                  </a:lnTo>
                  <a:lnTo>
                    <a:pt x="87" y="0"/>
                  </a:lnTo>
                  <a:lnTo>
                    <a:pt x="85" y="0"/>
                  </a:lnTo>
                  <a:lnTo>
                    <a:pt x="82" y="5"/>
                  </a:lnTo>
                  <a:lnTo>
                    <a:pt x="80" y="9"/>
                  </a:lnTo>
                  <a:lnTo>
                    <a:pt x="82" y="12"/>
                  </a:lnTo>
                  <a:lnTo>
                    <a:pt x="87" y="12"/>
                  </a:lnTo>
                  <a:lnTo>
                    <a:pt x="92" y="12"/>
                  </a:lnTo>
                  <a:lnTo>
                    <a:pt x="96" y="14"/>
                  </a:lnTo>
                  <a:lnTo>
                    <a:pt x="96" y="16"/>
                  </a:lnTo>
                  <a:lnTo>
                    <a:pt x="101" y="16"/>
                  </a:lnTo>
                  <a:lnTo>
                    <a:pt x="101" y="18"/>
                  </a:lnTo>
                  <a:lnTo>
                    <a:pt x="94" y="25"/>
                  </a:lnTo>
                  <a:lnTo>
                    <a:pt x="92" y="25"/>
                  </a:lnTo>
                  <a:lnTo>
                    <a:pt x="87" y="23"/>
                  </a:lnTo>
                  <a:lnTo>
                    <a:pt x="85" y="23"/>
                  </a:lnTo>
                  <a:lnTo>
                    <a:pt x="80" y="21"/>
                  </a:lnTo>
                  <a:lnTo>
                    <a:pt x="82" y="25"/>
                  </a:lnTo>
                  <a:lnTo>
                    <a:pt x="85" y="25"/>
                  </a:lnTo>
                  <a:lnTo>
                    <a:pt x="80" y="30"/>
                  </a:lnTo>
                  <a:lnTo>
                    <a:pt x="78" y="30"/>
                  </a:lnTo>
                  <a:lnTo>
                    <a:pt x="73" y="23"/>
                  </a:lnTo>
                  <a:lnTo>
                    <a:pt x="66" y="28"/>
                  </a:lnTo>
                  <a:lnTo>
                    <a:pt x="64" y="32"/>
                  </a:lnTo>
                  <a:lnTo>
                    <a:pt x="62" y="35"/>
                  </a:lnTo>
                  <a:lnTo>
                    <a:pt x="62" y="37"/>
                  </a:lnTo>
                  <a:lnTo>
                    <a:pt x="66" y="39"/>
                  </a:lnTo>
                  <a:lnTo>
                    <a:pt x="66" y="44"/>
                  </a:lnTo>
                  <a:lnTo>
                    <a:pt x="71" y="46"/>
                  </a:lnTo>
                  <a:lnTo>
                    <a:pt x="71" y="48"/>
                  </a:lnTo>
                  <a:lnTo>
                    <a:pt x="69" y="48"/>
                  </a:lnTo>
                  <a:lnTo>
                    <a:pt x="66" y="51"/>
                  </a:lnTo>
                  <a:lnTo>
                    <a:pt x="69" y="53"/>
                  </a:lnTo>
                  <a:lnTo>
                    <a:pt x="69" y="55"/>
                  </a:lnTo>
                  <a:lnTo>
                    <a:pt x="66" y="55"/>
                  </a:lnTo>
                  <a:lnTo>
                    <a:pt x="64" y="53"/>
                  </a:lnTo>
                  <a:lnTo>
                    <a:pt x="60" y="53"/>
                  </a:lnTo>
                  <a:lnTo>
                    <a:pt x="55" y="51"/>
                  </a:lnTo>
                  <a:lnTo>
                    <a:pt x="53" y="48"/>
                  </a:lnTo>
                  <a:lnTo>
                    <a:pt x="50" y="51"/>
                  </a:lnTo>
                  <a:lnTo>
                    <a:pt x="48" y="55"/>
                  </a:lnTo>
                  <a:lnTo>
                    <a:pt x="50" y="58"/>
                  </a:lnTo>
                  <a:lnTo>
                    <a:pt x="50" y="62"/>
                  </a:lnTo>
                  <a:lnTo>
                    <a:pt x="48" y="60"/>
                  </a:lnTo>
                  <a:lnTo>
                    <a:pt x="48" y="58"/>
                  </a:lnTo>
                  <a:lnTo>
                    <a:pt x="44" y="55"/>
                  </a:lnTo>
                  <a:lnTo>
                    <a:pt x="41" y="55"/>
                  </a:lnTo>
                  <a:lnTo>
                    <a:pt x="39" y="55"/>
                  </a:lnTo>
                  <a:lnTo>
                    <a:pt x="37" y="51"/>
                  </a:lnTo>
                  <a:lnTo>
                    <a:pt x="34" y="51"/>
                  </a:lnTo>
                  <a:lnTo>
                    <a:pt x="32" y="53"/>
                  </a:lnTo>
                  <a:lnTo>
                    <a:pt x="34" y="58"/>
                  </a:lnTo>
                  <a:lnTo>
                    <a:pt x="34" y="62"/>
                  </a:lnTo>
                  <a:lnTo>
                    <a:pt x="34" y="69"/>
                  </a:lnTo>
                  <a:lnTo>
                    <a:pt x="39" y="72"/>
                  </a:lnTo>
                  <a:lnTo>
                    <a:pt x="44" y="72"/>
                  </a:lnTo>
                  <a:lnTo>
                    <a:pt x="46" y="74"/>
                  </a:lnTo>
                  <a:lnTo>
                    <a:pt x="44" y="74"/>
                  </a:lnTo>
                  <a:lnTo>
                    <a:pt x="39" y="74"/>
                  </a:lnTo>
                  <a:lnTo>
                    <a:pt x="44" y="76"/>
                  </a:lnTo>
                  <a:lnTo>
                    <a:pt x="46" y="81"/>
                  </a:lnTo>
                  <a:lnTo>
                    <a:pt x="48" y="83"/>
                  </a:lnTo>
                  <a:lnTo>
                    <a:pt x="55" y="83"/>
                  </a:lnTo>
                  <a:lnTo>
                    <a:pt x="57" y="81"/>
                  </a:lnTo>
                  <a:lnTo>
                    <a:pt x="60" y="81"/>
                  </a:lnTo>
                  <a:lnTo>
                    <a:pt x="60" y="83"/>
                  </a:lnTo>
                  <a:lnTo>
                    <a:pt x="55" y="85"/>
                  </a:lnTo>
                  <a:lnTo>
                    <a:pt x="55" y="92"/>
                  </a:lnTo>
                  <a:lnTo>
                    <a:pt x="53" y="92"/>
                  </a:lnTo>
                  <a:lnTo>
                    <a:pt x="46" y="88"/>
                  </a:lnTo>
                  <a:lnTo>
                    <a:pt x="37" y="85"/>
                  </a:lnTo>
                  <a:lnTo>
                    <a:pt x="32" y="78"/>
                  </a:lnTo>
                  <a:lnTo>
                    <a:pt x="30" y="78"/>
                  </a:lnTo>
                  <a:lnTo>
                    <a:pt x="27" y="76"/>
                  </a:lnTo>
                  <a:lnTo>
                    <a:pt x="25" y="76"/>
                  </a:lnTo>
                  <a:lnTo>
                    <a:pt x="25" y="81"/>
                  </a:lnTo>
                  <a:lnTo>
                    <a:pt x="25" y="83"/>
                  </a:lnTo>
                  <a:lnTo>
                    <a:pt x="23" y="85"/>
                  </a:lnTo>
                  <a:lnTo>
                    <a:pt x="25" y="90"/>
                  </a:lnTo>
                  <a:lnTo>
                    <a:pt x="23" y="92"/>
                  </a:lnTo>
                  <a:lnTo>
                    <a:pt x="21" y="92"/>
                  </a:lnTo>
                  <a:lnTo>
                    <a:pt x="21" y="97"/>
                  </a:lnTo>
                  <a:lnTo>
                    <a:pt x="18" y="99"/>
                  </a:lnTo>
                  <a:lnTo>
                    <a:pt x="18" y="106"/>
                  </a:lnTo>
                  <a:lnTo>
                    <a:pt x="21" y="108"/>
                  </a:lnTo>
                  <a:lnTo>
                    <a:pt x="25" y="108"/>
                  </a:lnTo>
                  <a:lnTo>
                    <a:pt x="30" y="111"/>
                  </a:lnTo>
                  <a:lnTo>
                    <a:pt x="34" y="111"/>
                  </a:lnTo>
                  <a:lnTo>
                    <a:pt x="34" y="113"/>
                  </a:lnTo>
                  <a:lnTo>
                    <a:pt x="30" y="113"/>
                  </a:lnTo>
                  <a:lnTo>
                    <a:pt x="25" y="113"/>
                  </a:lnTo>
                  <a:lnTo>
                    <a:pt x="21" y="113"/>
                  </a:lnTo>
                  <a:lnTo>
                    <a:pt x="18" y="111"/>
                  </a:lnTo>
                  <a:lnTo>
                    <a:pt x="14" y="111"/>
                  </a:lnTo>
                  <a:lnTo>
                    <a:pt x="9" y="118"/>
                  </a:lnTo>
                  <a:lnTo>
                    <a:pt x="9" y="122"/>
                  </a:lnTo>
                  <a:lnTo>
                    <a:pt x="11" y="125"/>
                  </a:lnTo>
                  <a:lnTo>
                    <a:pt x="9" y="127"/>
                  </a:lnTo>
                  <a:lnTo>
                    <a:pt x="7" y="127"/>
                  </a:lnTo>
                  <a:lnTo>
                    <a:pt x="7" y="132"/>
                  </a:lnTo>
                  <a:lnTo>
                    <a:pt x="9" y="134"/>
                  </a:lnTo>
                  <a:lnTo>
                    <a:pt x="11" y="132"/>
                  </a:lnTo>
                  <a:lnTo>
                    <a:pt x="18" y="132"/>
                  </a:lnTo>
                  <a:lnTo>
                    <a:pt x="21" y="129"/>
                  </a:lnTo>
                  <a:lnTo>
                    <a:pt x="23" y="129"/>
                  </a:lnTo>
                  <a:lnTo>
                    <a:pt x="23" y="134"/>
                  </a:lnTo>
                  <a:lnTo>
                    <a:pt x="18" y="134"/>
                  </a:lnTo>
                  <a:lnTo>
                    <a:pt x="16" y="138"/>
                  </a:lnTo>
                  <a:lnTo>
                    <a:pt x="18" y="141"/>
                  </a:lnTo>
                  <a:lnTo>
                    <a:pt x="21" y="141"/>
                  </a:lnTo>
                  <a:lnTo>
                    <a:pt x="23" y="136"/>
                  </a:lnTo>
                  <a:lnTo>
                    <a:pt x="25" y="136"/>
                  </a:lnTo>
                  <a:lnTo>
                    <a:pt x="30" y="134"/>
                  </a:lnTo>
                  <a:lnTo>
                    <a:pt x="30" y="136"/>
                  </a:lnTo>
                  <a:lnTo>
                    <a:pt x="27" y="138"/>
                  </a:lnTo>
                  <a:lnTo>
                    <a:pt x="30" y="138"/>
                  </a:lnTo>
                  <a:lnTo>
                    <a:pt x="37" y="138"/>
                  </a:lnTo>
                  <a:lnTo>
                    <a:pt x="39" y="141"/>
                  </a:lnTo>
                  <a:lnTo>
                    <a:pt x="34" y="143"/>
                  </a:lnTo>
                  <a:lnTo>
                    <a:pt x="34" y="145"/>
                  </a:lnTo>
                  <a:lnTo>
                    <a:pt x="37" y="145"/>
                  </a:lnTo>
                  <a:lnTo>
                    <a:pt x="41" y="145"/>
                  </a:lnTo>
                  <a:lnTo>
                    <a:pt x="46" y="148"/>
                  </a:lnTo>
                  <a:lnTo>
                    <a:pt x="55" y="150"/>
                  </a:lnTo>
                  <a:lnTo>
                    <a:pt x="57" y="152"/>
                  </a:lnTo>
                  <a:lnTo>
                    <a:pt x="48" y="152"/>
                  </a:lnTo>
                  <a:lnTo>
                    <a:pt x="44" y="152"/>
                  </a:lnTo>
                  <a:lnTo>
                    <a:pt x="39" y="148"/>
                  </a:lnTo>
                  <a:lnTo>
                    <a:pt x="34" y="150"/>
                  </a:lnTo>
                  <a:lnTo>
                    <a:pt x="34" y="152"/>
                  </a:lnTo>
                  <a:lnTo>
                    <a:pt x="39" y="155"/>
                  </a:lnTo>
                  <a:lnTo>
                    <a:pt x="48" y="157"/>
                  </a:lnTo>
                  <a:lnTo>
                    <a:pt x="55" y="157"/>
                  </a:lnTo>
                  <a:lnTo>
                    <a:pt x="57" y="159"/>
                  </a:lnTo>
                  <a:lnTo>
                    <a:pt x="48" y="159"/>
                  </a:lnTo>
                  <a:lnTo>
                    <a:pt x="46" y="159"/>
                  </a:lnTo>
                  <a:lnTo>
                    <a:pt x="39" y="157"/>
                  </a:lnTo>
                  <a:lnTo>
                    <a:pt x="34" y="157"/>
                  </a:lnTo>
                  <a:lnTo>
                    <a:pt x="32" y="155"/>
                  </a:lnTo>
                  <a:lnTo>
                    <a:pt x="27" y="152"/>
                  </a:lnTo>
                  <a:lnTo>
                    <a:pt x="21" y="148"/>
                  </a:lnTo>
                  <a:lnTo>
                    <a:pt x="18" y="150"/>
                  </a:lnTo>
                  <a:lnTo>
                    <a:pt x="16" y="152"/>
                  </a:lnTo>
                  <a:lnTo>
                    <a:pt x="11" y="152"/>
                  </a:lnTo>
                  <a:lnTo>
                    <a:pt x="7" y="155"/>
                  </a:lnTo>
                  <a:lnTo>
                    <a:pt x="7" y="164"/>
                  </a:lnTo>
                  <a:lnTo>
                    <a:pt x="11" y="166"/>
                  </a:lnTo>
                  <a:lnTo>
                    <a:pt x="11" y="171"/>
                  </a:lnTo>
                  <a:lnTo>
                    <a:pt x="9" y="173"/>
                  </a:lnTo>
                  <a:lnTo>
                    <a:pt x="7" y="166"/>
                  </a:lnTo>
                  <a:lnTo>
                    <a:pt x="5" y="166"/>
                  </a:lnTo>
                  <a:lnTo>
                    <a:pt x="2" y="175"/>
                  </a:lnTo>
                  <a:lnTo>
                    <a:pt x="2" y="180"/>
                  </a:lnTo>
                  <a:lnTo>
                    <a:pt x="5" y="182"/>
                  </a:lnTo>
                  <a:lnTo>
                    <a:pt x="7" y="180"/>
                  </a:lnTo>
                  <a:lnTo>
                    <a:pt x="9" y="180"/>
                  </a:lnTo>
                  <a:lnTo>
                    <a:pt x="11" y="185"/>
                  </a:lnTo>
                  <a:lnTo>
                    <a:pt x="16" y="185"/>
                  </a:lnTo>
                  <a:lnTo>
                    <a:pt x="11" y="187"/>
                  </a:lnTo>
                  <a:lnTo>
                    <a:pt x="9" y="187"/>
                  </a:lnTo>
                  <a:lnTo>
                    <a:pt x="7" y="185"/>
                  </a:lnTo>
                  <a:lnTo>
                    <a:pt x="0" y="185"/>
                  </a:lnTo>
                  <a:lnTo>
                    <a:pt x="0" y="192"/>
                  </a:lnTo>
                  <a:lnTo>
                    <a:pt x="2" y="194"/>
                  </a:lnTo>
                  <a:lnTo>
                    <a:pt x="5" y="19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8" name="Freeform 320">
              <a:extLst>
                <a:ext uri="{FF2B5EF4-FFF2-40B4-BE49-F238E27FC236}">
                  <a16:creationId xmlns:a16="http://schemas.microsoft.com/office/drawing/2014/main" id="{77A2BAE1-783C-427E-A833-C35D141CE2DB}"/>
                </a:ext>
              </a:extLst>
            </p:cNvPr>
            <p:cNvSpPr>
              <a:spLocks/>
            </p:cNvSpPr>
            <p:nvPr/>
          </p:nvSpPr>
          <p:spPr bwMode="auto">
            <a:xfrm>
              <a:off x="9148763" y="1204913"/>
              <a:ext cx="11113" cy="6350"/>
            </a:xfrm>
            <a:custGeom>
              <a:avLst/>
              <a:gdLst>
                <a:gd name="T0" fmla="*/ 4 w 7"/>
                <a:gd name="T1" fmla="*/ 2 h 4"/>
                <a:gd name="T2" fmla="*/ 7 w 7"/>
                <a:gd name="T3" fmla="*/ 4 h 4"/>
                <a:gd name="T4" fmla="*/ 7 w 7"/>
                <a:gd name="T5" fmla="*/ 4 h 4"/>
                <a:gd name="T6" fmla="*/ 7 w 7"/>
                <a:gd name="T7" fmla="*/ 0 h 4"/>
                <a:gd name="T8" fmla="*/ 4 w 7"/>
                <a:gd name="T9" fmla="*/ 0 h 4"/>
                <a:gd name="T10" fmla="*/ 2 w 7"/>
                <a:gd name="T11" fmla="*/ 0 h 4"/>
                <a:gd name="T12" fmla="*/ 0 w 7"/>
                <a:gd name="T13" fmla="*/ 0 h 4"/>
                <a:gd name="T14" fmla="*/ 0 w 7"/>
                <a:gd name="T15" fmla="*/ 0 h 4"/>
                <a:gd name="T16" fmla="*/ 0 w 7"/>
                <a:gd name="T17" fmla="*/ 2 h 4"/>
                <a:gd name="T18" fmla="*/ 4 w 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4" y="2"/>
                  </a:moveTo>
                  <a:lnTo>
                    <a:pt x="7" y="4"/>
                  </a:lnTo>
                  <a:lnTo>
                    <a:pt x="7" y="4"/>
                  </a:lnTo>
                  <a:lnTo>
                    <a:pt x="7" y="0"/>
                  </a:lnTo>
                  <a:lnTo>
                    <a:pt x="4" y="0"/>
                  </a:lnTo>
                  <a:lnTo>
                    <a:pt x="2" y="0"/>
                  </a:lnTo>
                  <a:lnTo>
                    <a:pt x="0" y="0"/>
                  </a:lnTo>
                  <a:lnTo>
                    <a:pt x="0" y="0"/>
                  </a:lnTo>
                  <a:lnTo>
                    <a:pt x="0" y="2"/>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9" name="Freeform 321">
              <a:extLst>
                <a:ext uri="{FF2B5EF4-FFF2-40B4-BE49-F238E27FC236}">
                  <a16:creationId xmlns:a16="http://schemas.microsoft.com/office/drawing/2014/main" id="{70A238A5-58E8-419B-A64E-EAA5C8A2E5C0}"/>
                </a:ext>
              </a:extLst>
            </p:cNvPr>
            <p:cNvSpPr>
              <a:spLocks/>
            </p:cNvSpPr>
            <p:nvPr/>
          </p:nvSpPr>
          <p:spPr bwMode="auto">
            <a:xfrm>
              <a:off x="9021763" y="1227138"/>
              <a:ext cx="34925" cy="47625"/>
            </a:xfrm>
            <a:custGeom>
              <a:avLst/>
              <a:gdLst>
                <a:gd name="T0" fmla="*/ 4 w 22"/>
                <a:gd name="T1" fmla="*/ 16 h 30"/>
                <a:gd name="T2" fmla="*/ 9 w 22"/>
                <a:gd name="T3" fmla="*/ 14 h 30"/>
                <a:gd name="T4" fmla="*/ 9 w 22"/>
                <a:gd name="T5" fmla="*/ 18 h 30"/>
                <a:gd name="T6" fmla="*/ 4 w 22"/>
                <a:gd name="T7" fmla="*/ 20 h 30"/>
                <a:gd name="T8" fmla="*/ 4 w 22"/>
                <a:gd name="T9" fmla="*/ 25 h 30"/>
                <a:gd name="T10" fmla="*/ 6 w 22"/>
                <a:gd name="T11" fmla="*/ 27 h 30"/>
                <a:gd name="T12" fmla="*/ 6 w 22"/>
                <a:gd name="T13" fmla="*/ 30 h 30"/>
                <a:gd name="T14" fmla="*/ 11 w 22"/>
                <a:gd name="T15" fmla="*/ 25 h 30"/>
                <a:gd name="T16" fmla="*/ 13 w 22"/>
                <a:gd name="T17" fmla="*/ 20 h 30"/>
                <a:gd name="T18" fmla="*/ 16 w 22"/>
                <a:gd name="T19" fmla="*/ 16 h 30"/>
                <a:gd name="T20" fmla="*/ 20 w 22"/>
                <a:gd name="T21" fmla="*/ 14 h 30"/>
                <a:gd name="T22" fmla="*/ 22 w 22"/>
                <a:gd name="T23" fmla="*/ 7 h 30"/>
                <a:gd name="T24" fmla="*/ 20 w 22"/>
                <a:gd name="T25" fmla="*/ 4 h 30"/>
                <a:gd name="T26" fmla="*/ 16 w 22"/>
                <a:gd name="T27" fmla="*/ 4 h 30"/>
                <a:gd name="T28" fmla="*/ 13 w 22"/>
                <a:gd name="T29" fmla="*/ 4 h 30"/>
                <a:gd name="T30" fmla="*/ 16 w 22"/>
                <a:gd name="T31" fmla="*/ 0 h 30"/>
                <a:gd name="T32" fmla="*/ 13 w 22"/>
                <a:gd name="T33" fmla="*/ 0 h 30"/>
                <a:gd name="T34" fmla="*/ 9 w 22"/>
                <a:gd name="T35" fmla="*/ 4 h 30"/>
                <a:gd name="T36" fmla="*/ 2 w 22"/>
                <a:gd name="T37" fmla="*/ 7 h 30"/>
                <a:gd name="T38" fmla="*/ 2 w 22"/>
                <a:gd name="T39" fmla="*/ 9 h 30"/>
                <a:gd name="T40" fmla="*/ 0 w 22"/>
                <a:gd name="T41" fmla="*/ 11 h 30"/>
                <a:gd name="T42" fmla="*/ 0 w 22"/>
                <a:gd name="T43" fmla="*/ 14 h 30"/>
                <a:gd name="T44" fmla="*/ 4 w 22"/>
                <a:gd name="T4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0">
                  <a:moveTo>
                    <a:pt x="4" y="16"/>
                  </a:moveTo>
                  <a:lnTo>
                    <a:pt x="9" y="14"/>
                  </a:lnTo>
                  <a:lnTo>
                    <a:pt x="9" y="18"/>
                  </a:lnTo>
                  <a:lnTo>
                    <a:pt x="4" y="20"/>
                  </a:lnTo>
                  <a:lnTo>
                    <a:pt x="4" y="25"/>
                  </a:lnTo>
                  <a:lnTo>
                    <a:pt x="6" y="27"/>
                  </a:lnTo>
                  <a:lnTo>
                    <a:pt x="6" y="30"/>
                  </a:lnTo>
                  <a:lnTo>
                    <a:pt x="11" y="25"/>
                  </a:lnTo>
                  <a:lnTo>
                    <a:pt x="13" y="20"/>
                  </a:lnTo>
                  <a:lnTo>
                    <a:pt x="16" y="16"/>
                  </a:lnTo>
                  <a:lnTo>
                    <a:pt x="20" y="14"/>
                  </a:lnTo>
                  <a:lnTo>
                    <a:pt x="22" y="7"/>
                  </a:lnTo>
                  <a:lnTo>
                    <a:pt x="20" y="4"/>
                  </a:lnTo>
                  <a:lnTo>
                    <a:pt x="16" y="4"/>
                  </a:lnTo>
                  <a:lnTo>
                    <a:pt x="13" y="4"/>
                  </a:lnTo>
                  <a:lnTo>
                    <a:pt x="16" y="0"/>
                  </a:lnTo>
                  <a:lnTo>
                    <a:pt x="13" y="0"/>
                  </a:lnTo>
                  <a:lnTo>
                    <a:pt x="9" y="4"/>
                  </a:lnTo>
                  <a:lnTo>
                    <a:pt x="2" y="7"/>
                  </a:lnTo>
                  <a:lnTo>
                    <a:pt x="2" y="9"/>
                  </a:lnTo>
                  <a:lnTo>
                    <a:pt x="0" y="11"/>
                  </a:lnTo>
                  <a:lnTo>
                    <a:pt x="0" y="14"/>
                  </a:lnTo>
                  <a:lnTo>
                    <a:pt x="4"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0" name="Freeform 322">
              <a:extLst>
                <a:ext uri="{FF2B5EF4-FFF2-40B4-BE49-F238E27FC236}">
                  <a16:creationId xmlns:a16="http://schemas.microsoft.com/office/drawing/2014/main" id="{C9131516-FAA5-4B86-9C9B-28E3EEBB6A58}"/>
                </a:ext>
              </a:extLst>
            </p:cNvPr>
            <p:cNvSpPr>
              <a:spLocks/>
            </p:cNvSpPr>
            <p:nvPr/>
          </p:nvSpPr>
          <p:spPr bwMode="auto">
            <a:xfrm>
              <a:off x="8943975" y="1362075"/>
              <a:ext cx="80963" cy="109538"/>
            </a:xfrm>
            <a:custGeom>
              <a:avLst/>
              <a:gdLst>
                <a:gd name="T0" fmla="*/ 5 w 51"/>
                <a:gd name="T1" fmla="*/ 37 h 69"/>
                <a:gd name="T2" fmla="*/ 10 w 51"/>
                <a:gd name="T3" fmla="*/ 39 h 69"/>
                <a:gd name="T4" fmla="*/ 14 w 51"/>
                <a:gd name="T5" fmla="*/ 44 h 69"/>
                <a:gd name="T6" fmla="*/ 14 w 51"/>
                <a:gd name="T7" fmla="*/ 49 h 69"/>
                <a:gd name="T8" fmla="*/ 12 w 51"/>
                <a:gd name="T9" fmla="*/ 49 h 69"/>
                <a:gd name="T10" fmla="*/ 7 w 51"/>
                <a:gd name="T11" fmla="*/ 44 h 69"/>
                <a:gd name="T12" fmla="*/ 3 w 51"/>
                <a:gd name="T13" fmla="*/ 44 h 69"/>
                <a:gd name="T14" fmla="*/ 3 w 51"/>
                <a:gd name="T15" fmla="*/ 46 h 69"/>
                <a:gd name="T16" fmla="*/ 0 w 51"/>
                <a:gd name="T17" fmla="*/ 51 h 69"/>
                <a:gd name="T18" fmla="*/ 5 w 51"/>
                <a:gd name="T19" fmla="*/ 51 h 69"/>
                <a:gd name="T20" fmla="*/ 5 w 51"/>
                <a:gd name="T21" fmla="*/ 58 h 69"/>
                <a:gd name="T22" fmla="*/ 7 w 51"/>
                <a:gd name="T23" fmla="*/ 58 h 69"/>
                <a:gd name="T24" fmla="*/ 5 w 51"/>
                <a:gd name="T25" fmla="*/ 62 h 69"/>
                <a:gd name="T26" fmla="*/ 5 w 51"/>
                <a:gd name="T27" fmla="*/ 67 h 69"/>
                <a:gd name="T28" fmla="*/ 7 w 51"/>
                <a:gd name="T29" fmla="*/ 65 h 69"/>
                <a:gd name="T30" fmla="*/ 10 w 51"/>
                <a:gd name="T31" fmla="*/ 62 h 69"/>
                <a:gd name="T32" fmla="*/ 12 w 51"/>
                <a:gd name="T33" fmla="*/ 62 h 69"/>
                <a:gd name="T34" fmla="*/ 12 w 51"/>
                <a:gd name="T35" fmla="*/ 67 h 69"/>
                <a:gd name="T36" fmla="*/ 16 w 51"/>
                <a:gd name="T37" fmla="*/ 67 h 69"/>
                <a:gd name="T38" fmla="*/ 21 w 51"/>
                <a:gd name="T39" fmla="*/ 65 h 69"/>
                <a:gd name="T40" fmla="*/ 26 w 51"/>
                <a:gd name="T41" fmla="*/ 67 h 69"/>
                <a:gd name="T42" fmla="*/ 30 w 51"/>
                <a:gd name="T43" fmla="*/ 65 h 69"/>
                <a:gd name="T44" fmla="*/ 30 w 51"/>
                <a:gd name="T45" fmla="*/ 65 h 69"/>
                <a:gd name="T46" fmla="*/ 32 w 51"/>
                <a:gd name="T47" fmla="*/ 69 h 69"/>
                <a:gd name="T48" fmla="*/ 35 w 51"/>
                <a:gd name="T49" fmla="*/ 69 h 69"/>
                <a:gd name="T50" fmla="*/ 35 w 51"/>
                <a:gd name="T51" fmla="*/ 67 h 69"/>
                <a:gd name="T52" fmla="*/ 44 w 51"/>
                <a:gd name="T53" fmla="*/ 62 h 69"/>
                <a:gd name="T54" fmla="*/ 44 w 51"/>
                <a:gd name="T55" fmla="*/ 58 h 69"/>
                <a:gd name="T56" fmla="*/ 42 w 51"/>
                <a:gd name="T57" fmla="*/ 51 h 69"/>
                <a:gd name="T58" fmla="*/ 39 w 51"/>
                <a:gd name="T59" fmla="*/ 51 h 69"/>
                <a:gd name="T60" fmla="*/ 39 w 51"/>
                <a:gd name="T61" fmla="*/ 51 h 69"/>
                <a:gd name="T62" fmla="*/ 42 w 51"/>
                <a:gd name="T63" fmla="*/ 49 h 69"/>
                <a:gd name="T64" fmla="*/ 44 w 51"/>
                <a:gd name="T65" fmla="*/ 49 h 69"/>
                <a:gd name="T66" fmla="*/ 46 w 51"/>
                <a:gd name="T67" fmla="*/ 46 h 69"/>
                <a:gd name="T68" fmla="*/ 51 w 51"/>
                <a:gd name="T69" fmla="*/ 44 h 69"/>
                <a:gd name="T70" fmla="*/ 49 w 51"/>
                <a:gd name="T71" fmla="*/ 35 h 69"/>
                <a:gd name="T72" fmla="*/ 49 w 51"/>
                <a:gd name="T73" fmla="*/ 32 h 69"/>
                <a:gd name="T74" fmla="*/ 49 w 51"/>
                <a:gd name="T75" fmla="*/ 30 h 69"/>
                <a:gd name="T76" fmla="*/ 44 w 51"/>
                <a:gd name="T77" fmla="*/ 30 h 69"/>
                <a:gd name="T78" fmla="*/ 42 w 51"/>
                <a:gd name="T79" fmla="*/ 25 h 69"/>
                <a:gd name="T80" fmla="*/ 42 w 51"/>
                <a:gd name="T81" fmla="*/ 23 h 69"/>
                <a:gd name="T82" fmla="*/ 39 w 51"/>
                <a:gd name="T83" fmla="*/ 21 h 69"/>
                <a:gd name="T84" fmla="*/ 39 w 51"/>
                <a:gd name="T85" fmla="*/ 19 h 69"/>
                <a:gd name="T86" fmla="*/ 37 w 51"/>
                <a:gd name="T87" fmla="*/ 16 h 69"/>
                <a:gd name="T88" fmla="*/ 35 w 51"/>
                <a:gd name="T89" fmla="*/ 14 h 69"/>
                <a:gd name="T90" fmla="*/ 35 w 51"/>
                <a:gd name="T91" fmla="*/ 12 h 69"/>
                <a:gd name="T92" fmla="*/ 35 w 51"/>
                <a:gd name="T93" fmla="*/ 7 h 69"/>
                <a:gd name="T94" fmla="*/ 28 w 51"/>
                <a:gd name="T95" fmla="*/ 0 h 69"/>
                <a:gd name="T96" fmla="*/ 26 w 51"/>
                <a:gd name="T97" fmla="*/ 0 h 69"/>
                <a:gd name="T98" fmla="*/ 21 w 51"/>
                <a:gd name="T99" fmla="*/ 5 h 69"/>
                <a:gd name="T100" fmla="*/ 16 w 51"/>
                <a:gd name="T101" fmla="*/ 7 h 69"/>
                <a:gd name="T102" fmla="*/ 16 w 51"/>
                <a:gd name="T103" fmla="*/ 14 h 69"/>
                <a:gd name="T104" fmla="*/ 14 w 51"/>
                <a:gd name="T105" fmla="*/ 14 h 69"/>
                <a:gd name="T106" fmla="*/ 12 w 51"/>
                <a:gd name="T107" fmla="*/ 14 h 69"/>
                <a:gd name="T108" fmla="*/ 10 w 51"/>
                <a:gd name="T109" fmla="*/ 21 h 69"/>
                <a:gd name="T110" fmla="*/ 10 w 51"/>
                <a:gd name="T111" fmla="*/ 25 h 69"/>
                <a:gd name="T112" fmla="*/ 7 w 51"/>
                <a:gd name="T113" fmla="*/ 30 h 69"/>
                <a:gd name="T114" fmla="*/ 10 w 51"/>
                <a:gd name="T115" fmla="*/ 35 h 69"/>
                <a:gd name="T116" fmla="*/ 5 w 51"/>
                <a:gd name="T117" fmla="*/ 35 h 69"/>
                <a:gd name="T118" fmla="*/ 5 w 51"/>
                <a:gd name="T11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69">
                  <a:moveTo>
                    <a:pt x="5" y="37"/>
                  </a:moveTo>
                  <a:lnTo>
                    <a:pt x="10" y="39"/>
                  </a:lnTo>
                  <a:lnTo>
                    <a:pt x="14" y="44"/>
                  </a:lnTo>
                  <a:lnTo>
                    <a:pt x="14" y="49"/>
                  </a:lnTo>
                  <a:lnTo>
                    <a:pt x="12" y="49"/>
                  </a:lnTo>
                  <a:lnTo>
                    <a:pt x="7" y="44"/>
                  </a:lnTo>
                  <a:lnTo>
                    <a:pt x="3" y="44"/>
                  </a:lnTo>
                  <a:lnTo>
                    <a:pt x="3" y="46"/>
                  </a:lnTo>
                  <a:lnTo>
                    <a:pt x="0" y="51"/>
                  </a:lnTo>
                  <a:lnTo>
                    <a:pt x="5" y="51"/>
                  </a:lnTo>
                  <a:lnTo>
                    <a:pt x="5" y="58"/>
                  </a:lnTo>
                  <a:lnTo>
                    <a:pt x="7" y="58"/>
                  </a:lnTo>
                  <a:lnTo>
                    <a:pt x="5" y="62"/>
                  </a:lnTo>
                  <a:lnTo>
                    <a:pt x="5" y="67"/>
                  </a:lnTo>
                  <a:lnTo>
                    <a:pt x="7" y="65"/>
                  </a:lnTo>
                  <a:lnTo>
                    <a:pt x="10" y="62"/>
                  </a:lnTo>
                  <a:lnTo>
                    <a:pt x="12" y="62"/>
                  </a:lnTo>
                  <a:lnTo>
                    <a:pt x="12" y="67"/>
                  </a:lnTo>
                  <a:lnTo>
                    <a:pt x="16" y="67"/>
                  </a:lnTo>
                  <a:lnTo>
                    <a:pt x="21" y="65"/>
                  </a:lnTo>
                  <a:lnTo>
                    <a:pt x="26" y="67"/>
                  </a:lnTo>
                  <a:lnTo>
                    <a:pt x="30" y="65"/>
                  </a:lnTo>
                  <a:lnTo>
                    <a:pt x="30" y="65"/>
                  </a:lnTo>
                  <a:lnTo>
                    <a:pt x="32" y="69"/>
                  </a:lnTo>
                  <a:lnTo>
                    <a:pt x="35" y="69"/>
                  </a:lnTo>
                  <a:lnTo>
                    <a:pt x="35" y="67"/>
                  </a:lnTo>
                  <a:lnTo>
                    <a:pt x="44" y="62"/>
                  </a:lnTo>
                  <a:lnTo>
                    <a:pt x="44" y="58"/>
                  </a:lnTo>
                  <a:lnTo>
                    <a:pt x="42" y="51"/>
                  </a:lnTo>
                  <a:lnTo>
                    <a:pt x="39" y="51"/>
                  </a:lnTo>
                  <a:lnTo>
                    <a:pt x="39" y="51"/>
                  </a:lnTo>
                  <a:lnTo>
                    <a:pt x="42" y="49"/>
                  </a:lnTo>
                  <a:lnTo>
                    <a:pt x="44" y="49"/>
                  </a:lnTo>
                  <a:lnTo>
                    <a:pt x="46" y="46"/>
                  </a:lnTo>
                  <a:lnTo>
                    <a:pt x="51" y="44"/>
                  </a:lnTo>
                  <a:lnTo>
                    <a:pt x="49" y="35"/>
                  </a:lnTo>
                  <a:lnTo>
                    <a:pt x="49" y="32"/>
                  </a:lnTo>
                  <a:lnTo>
                    <a:pt x="49" y="30"/>
                  </a:lnTo>
                  <a:lnTo>
                    <a:pt x="44" y="30"/>
                  </a:lnTo>
                  <a:lnTo>
                    <a:pt x="42" y="25"/>
                  </a:lnTo>
                  <a:lnTo>
                    <a:pt x="42" y="23"/>
                  </a:lnTo>
                  <a:lnTo>
                    <a:pt x="39" y="21"/>
                  </a:lnTo>
                  <a:lnTo>
                    <a:pt x="39" y="19"/>
                  </a:lnTo>
                  <a:lnTo>
                    <a:pt x="37" y="16"/>
                  </a:lnTo>
                  <a:lnTo>
                    <a:pt x="35" y="14"/>
                  </a:lnTo>
                  <a:lnTo>
                    <a:pt x="35" y="12"/>
                  </a:lnTo>
                  <a:lnTo>
                    <a:pt x="35" y="7"/>
                  </a:lnTo>
                  <a:lnTo>
                    <a:pt x="28" y="0"/>
                  </a:lnTo>
                  <a:lnTo>
                    <a:pt x="26" y="0"/>
                  </a:lnTo>
                  <a:lnTo>
                    <a:pt x="21" y="5"/>
                  </a:lnTo>
                  <a:lnTo>
                    <a:pt x="16" y="7"/>
                  </a:lnTo>
                  <a:lnTo>
                    <a:pt x="16" y="14"/>
                  </a:lnTo>
                  <a:lnTo>
                    <a:pt x="14" y="14"/>
                  </a:lnTo>
                  <a:lnTo>
                    <a:pt x="12" y="14"/>
                  </a:lnTo>
                  <a:lnTo>
                    <a:pt x="10" y="21"/>
                  </a:lnTo>
                  <a:lnTo>
                    <a:pt x="10" y="25"/>
                  </a:lnTo>
                  <a:lnTo>
                    <a:pt x="7" y="30"/>
                  </a:lnTo>
                  <a:lnTo>
                    <a:pt x="10" y="35"/>
                  </a:lnTo>
                  <a:lnTo>
                    <a:pt x="5" y="35"/>
                  </a:lnTo>
                  <a:lnTo>
                    <a:pt x="5" y="3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1" name="Freeform 323">
              <a:extLst>
                <a:ext uri="{FF2B5EF4-FFF2-40B4-BE49-F238E27FC236}">
                  <a16:creationId xmlns:a16="http://schemas.microsoft.com/office/drawing/2014/main" id="{21BA56CD-B336-47A5-AE55-FA1655E59029}"/>
                </a:ext>
              </a:extLst>
            </p:cNvPr>
            <p:cNvSpPr>
              <a:spLocks/>
            </p:cNvSpPr>
            <p:nvPr/>
          </p:nvSpPr>
          <p:spPr bwMode="auto">
            <a:xfrm>
              <a:off x="9047163" y="1530350"/>
              <a:ext cx="28575" cy="36513"/>
            </a:xfrm>
            <a:custGeom>
              <a:avLst/>
              <a:gdLst>
                <a:gd name="T0" fmla="*/ 2 w 18"/>
                <a:gd name="T1" fmla="*/ 3 h 23"/>
                <a:gd name="T2" fmla="*/ 2 w 18"/>
                <a:gd name="T3" fmla="*/ 7 h 23"/>
                <a:gd name="T4" fmla="*/ 0 w 18"/>
                <a:gd name="T5" fmla="*/ 12 h 23"/>
                <a:gd name="T6" fmla="*/ 0 w 18"/>
                <a:gd name="T7" fmla="*/ 16 h 23"/>
                <a:gd name="T8" fmla="*/ 0 w 18"/>
                <a:gd name="T9" fmla="*/ 19 h 23"/>
                <a:gd name="T10" fmla="*/ 4 w 18"/>
                <a:gd name="T11" fmla="*/ 21 h 23"/>
                <a:gd name="T12" fmla="*/ 9 w 18"/>
                <a:gd name="T13" fmla="*/ 23 h 23"/>
                <a:gd name="T14" fmla="*/ 13 w 18"/>
                <a:gd name="T15" fmla="*/ 21 h 23"/>
                <a:gd name="T16" fmla="*/ 16 w 18"/>
                <a:gd name="T17" fmla="*/ 14 h 23"/>
                <a:gd name="T18" fmla="*/ 18 w 18"/>
                <a:gd name="T19" fmla="*/ 12 h 23"/>
                <a:gd name="T20" fmla="*/ 16 w 18"/>
                <a:gd name="T21" fmla="*/ 10 h 23"/>
                <a:gd name="T22" fmla="*/ 16 w 18"/>
                <a:gd name="T23" fmla="*/ 7 h 23"/>
                <a:gd name="T24" fmla="*/ 13 w 18"/>
                <a:gd name="T25" fmla="*/ 5 h 23"/>
                <a:gd name="T26" fmla="*/ 11 w 18"/>
                <a:gd name="T27" fmla="*/ 5 h 23"/>
                <a:gd name="T28" fmla="*/ 9 w 18"/>
                <a:gd name="T29" fmla="*/ 0 h 23"/>
                <a:gd name="T30" fmla="*/ 6 w 18"/>
                <a:gd name="T31" fmla="*/ 0 h 23"/>
                <a:gd name="T32" fmla="*/ 2 w 18"/>
                <a:gd name="T3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3">
                  <a:moveTo>
                    <a:pt x="2" y="3"/>
                  </a:moveTo>
                  <a:lnTo>
                    <a:pt x="2" y="7"/>
                  </a:lnTo>
                  <a:lnTo>
                    <a:pt x="0" y="12"/>
                  </a:lnTo>
                  <a:lnTo>
                    <a:pt x="0" y="16"/>
                  </a:lnTo>
                  <a:lnTo>
                    <a:pt x="0" y="19"/>
                  </a:lnTo>
                  <a:lnTo>
                    <a:pt x="4" y="21"/>
                  </a:lnTo>
                  <a:lnTo>
                    <a:pt x="9" y="23"/>
                  </a:lnTo>
                  <a:lnTo>
                    <a:pt x="13" y="21"/>
                  </a:lnTo>
                  <a:lnTo>
                    <a:pt x="16" y="14"/>
                  </a:lnTo>
                  <a:lnTo>
                    <a:pt x="18" y="12"/>
                  </a:lnTo>
                  <a:lnTo>
                    <a:pt x="16" y="10"/>
                  </a:lnTo>
                  <a:lnTo>
                    <a:pt x="16" y="7"/>
                  </a:lnTo>
                  <a:lnTo>
                    <a:pt x="13" y="5"/>
                  </a:lnTo>
                  <a:lnTo>
                    <a:pt x="11" y="5"/>
                  </a:lnTo>
                  <a:lnTo>
                    <a:pt x="9" y="0"/>
                  </a:lnTo>
                  <a:lnTo>
                    <a:pt x="6" y="0"/>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2" name="Freeform 324">
              <a:extLst>
                <a:ext uri="{FF2B5EF4-FFF2-40B4-BE49-F238E27FC236}">
                  <a16:creationId xmlns:a16="http://schemas.microsoft.com/office/drawing/2014/main" id="{D113E02C-A690-4AA9-B7BD-1EC75BD1758D}"/>
                </a:ext>
              </a:extLst>
            </p:cNvPr>
            <p:cNvSpPr>
              <a:spLocks/>
            </p:cNvSpPr>
            <p:nvPr/>
          </p:nvSpPr>
          <p:spPr bwMode="auto">
            <a:xfrm>
              <a:off x="9217025" y="1412875"/>
              <a:ext cx="30163" cy="19050"/>
            </a:xfrm>
            <a:custGeom>
              <a:avLst/>
              <a:gdLst>
                <a:gd name="T0" fmla="*/ 9 w 19"/>
                <a:gd name="T1" fmla="*/ 12 h 12"/>
                <a:gd name="T2" fmla="*/ 12 w 19"/>
                <a:gd name="T3" fmla="*/ 7 h 12"/>
                <a:gd name="T4" fmla="*/ 19 w 19"/>
                <a:gd name="T5" fmla="*/ 7 h 12"/>
                <a:gd name="T6" fmla="*/ 19 w 19"/>
                <a:gd name="T7" fmla="*/ 5 h 12"/>
                <a:gd name="T8" fmla="*/ 16 w 19"/>
                <a:gd name="T9" fmla="*/ 0 h 12"/>
                <a:gd name="T10" fmla="*/ 12 w 19"/>
                <a:gd name="T11" fmla="*/ 0 h 12"/>
                <a:gd name="T12" fmla="*/ 7 w 19"/>
                <a:gd name="T13" fmla="*/ 3 h 12"/>
                <a:gd name="T14" fmla="*/ 5 w 19"/>
                <a:gd name="T15" fmla="*/ 3 h 12"/>
                <a:gd name="T16" fmla="*/ 0 w 19"/>
                <a:gd name="T17" fmla="*/ 7 h 12"/>
                <a:gd name="T18" fmla="*/ 0 w 19"/>
                <a:gd name="T19" fmla="*/ 10 h 12"/>
                <a:gd name="T20" fmla="*/ 5 w 19"/>
                <a:gd name="T21" fmla="*/ 12 h 12"/>
                <a:gd name="T22" fmla="*/ 9 w 19"/>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
                  <a:moveTo>
                    <a:pt x="9" y="12"/>
                  </a:moveTo>
                  <a:lnTo>
                    <a:pt x="12" y="7"/>
                  </a:lnTo>
                  <a:lnTo>
                    <a:pt x="19" y="7"/>
                  </a:lnTo>
                  <a:lnTo>
                    <a:pt x="19" y="5"/>
                  </a:lnTo>
                  <a:lnTo>
                    <a:pt x="16" y="0"/>
                  </a:lnTo>
                  <a:lnTo>
                    <a:pt x="12" y="0"/>
                  </a:lnTo>
                  <a:lnTo>
                    <a:pt x="7" y="3"/>
                  </a:lnTo>
                  <a:lnTo>
                    <a:pt x="5" y="3"/>
                  </a:lnTo>
                  <a:lnTo>
                    <a:pt x="0" y="7"/>
                  </a:lnTo>
                  <a:lnTo>
                    <a:pt x="0" y="10"/>
                  </a:lnTo>
                  <a:lnTo>
                    <a:pt x="5" y="12"/>
                  </a:lnTo>
                  <a:lnTo>
                    <a:pt x="9"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3" name="Freeform 325">
              <a:extLst>
                <a:ext uri="{FF2B5EF4-FFF2-40B4-BE49-F238E27FC236}">
                  <a16:creationId xmlns:a16="http://schemas.microsoft.com/office/drawing/2014/main" id="{DA123CF7-FCC7-46E9-97DA-6D22BA2F15B8}"/>
                </a:ext>
              </a:extLst>
            </p:cNvPr>
            <p:cNvSpPr>
              <a:spLocks/>
            </p:cNvSpPr>
            <p:nvPr/>
          </p:nvSpPr>
          <p:spPr bwMode="auto">
            <a:xfrm>
              <a:off x="9256713" y="2736850"/>
              <a:ext cx="22225" cy="22225"/>
            </a:xfrm>
            <a:custGeom>
              <a:avLst/>
              <a:gdLst>
                <a:gd name="T0" fmla="*/ 3 w 14"/>
                <a:gd name="T1" fmla="*/ 2 h 14"/>
                <a:gd name="T2" fmla="*/ 0 w 14"/>
                <a:gd name="T3" fmla="*/ 2 h 14"/>
                <a:gd name="T4" fmla="*/ 0 w 14"/>
                <a:gd name="T5" fmla="*/ 4 h 14"/>
                <a:gd name="T6" fmla="*/ 5 w 14"/>
                <a:gd name="T7" fmla="*/ 7 h 14"/>
                <a:gd name="T8" fmla="*/ 5 w 14"/>
                <a:gd name="T9" fmla="*/ 7 h 14"/>
                <a:gd name="T10" fmla="*/ 7 w 14"/>
                <a:gd name="T11" fmla="*/ 9 h 14"/>
                <a:gd name="T12" fmla="*/ 7 w 14"/>
                <a:gd name="T13" fmla="*/ 11 h 14"/>
                <a:gd name="T14" fmla="*/ 10 w 14"/>
                <a:gd name="T15" fmla="*/ 14 h 14"/>
                <a:gd name="T16" fmla="*/ 10 w 14"/>
                <a:gd name="T17" fmla="*/ 11 h 14"/>
                <a:gd name="T18" fmla="*/ 12 w 14"/>
                <a:gd name="T19" fmla="*/ 11 h 14"/>
                <a:gd name="T20" fmla="*/ 12 w 14"/>
                <a:gd name="T21" fmla="*/ 9 h 14"/>
                <a:gd name="T22" fmla="*/ 14 w 14"/>
                <a:gd name="T23" fmla="*/ 7 h 14"/>
                <a:gd name="T24" fmla="*/ 14 w 14"/>
                <a:gd name="T25" fmla="*/ 4 h 14"/>
                <a:gd name="T26" fmla="*/ 14 w 14"/>
                <a:gd name="T27" fmla="*/ 4 h 14"/>
                <a:gd name="T28" fmla="*/ 12 w 14"/>
                <a:gd name="T29" fmla="*/ 2 h 14"/>
                <a:gd name="T30" fmla="*/ 5 w 14"/>
                <a:gd name="T31" fmla="*/ 0 h 14"/>
                <a:gd name="T32" fmla="*/ 3 w 14"/>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3" y="2"/>
                  </a:moveTo>
                  <a:lnTo>
                    <a:pt x="0" y="2"/>
                  </a:lnTo>
                  <a:lnTo>
                    <a:pt x="0" y="4"/>
                  </a:lnTo>
                  <a:lnTo>
                    <a:pt x="5" y="7"/>
                  </a:lnTo>
                  <a:lnTo>
                    <a:pt x="5" y="7"/>
                  </a:lnTo>
                  <a:lnTo>
                    <a:pt x="7" y="9"/>
                  </a:lnTo>
                  <a:lnTo>
                    <a:pt x="7" y="11"/>
                  </a:lnTo>
                  <a:lnTo>
                    <a:pt x="10" y="14"/>
                  </a:lnTo>
                  <a:lnTo>
                    <a:pt x="10" y="11"/>
                  </a:lnTo>
                  <a:lnTo>
                    <a:pt x="12" y="11"/>
                  </a:lnTo>
                  <a:lnTo>
                    <a:pt x="12" y="9"/>
                  </a:lnTo>
                  <a:lnTo>
                    <a:pt x="14" y="7"/>
                  </a:lnTo>
                  <a:lnTo>
                    <a:pt x="14" y="4"/>
                  </a:lnTo>
                  <a:lnTo>
                    <a:pt x="14" y="4"/>
                  </a:lnTo>
                  <a:lnTo>
                    <a:pt x="12" y="2"/>
                  </a:lnTo>
                  <a:lnTo>
                    <a:pt x="5" y="0"/>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4" name="Freeform 326">
              <a:extLst>
                <a:ext uri="{FF2B5EF4-FFF2-40B4-BE49-F238E27FC236}">
                  <a16:creationId xmlns:a16="http://schemas.microsoft.com/office/drawing/2014/main" id="{00D6ECA7-E95C-40CA-9D2B-9197A5E0B981}"/>
                </a:ext>
              </a:extLst>
            </p:cNvPr>
            <p:cNvSpPr>
              <a:spLocks/>
            </p:cNvSpPr>
            <p:nvPr/>
          </p:nvSpPr>
          <p:spPr bwMode="auto">
            <a:xfrm>
              <a:off x="9163050" y="2784475"/>
              <a:ext cx="17463" cy="22225"/>
            </a:xfrm>
            <a:custGeom>
              <a:avLst/>
              <a:gdLst>
                <a:gd name="T0" fmla="*/ 11 w 11"/>
                <a:gd name="T1" fmla="*/ 0 h 14"/>
                <a:gd name="T2" fmla="*/ 7 w 11"/>
                <a:gd name="T3" fmla="*/ 0 h 14"/>
                <a:gd name="T4" fmla="*/ 2 w 11"/>
                <a:gd name="T5" fmla="*/ 4 h 14"/>
                <a:gd name="T6" fmla="*/ 2 w 11"/>
                <a:gd name="T7" fmla="*/ 7 h 14"/>
                <a:gd name="T8" fmla="*/ 0 w 11"/>
                <a:gd name="T9" fmla="*/ 7 h 14"/>
                <a:gd name="T10" fmla="*/ 0 w 11"/>
                <a:gd name="T11" fmla="*/ 11 h 14"/>
                <a:gd name="T12" fmla="*/ 0 w 11"/>
                <a:gd name="T13" fmla="*/ 14 h 14"/>
                <a:gd name="T14" fmla="*/ 0 w 11"/>
                <a:gd name="T15" fmla="*/ 14 h 14"/>
                <a:gd name="T16" fmla="*/ 4 w 11"/>
                <a:gd name="T17" fmla="*/ 11 h 14"/>
                <a:gd name="T18" fmla="*/ 7 w 11"/>
                <a:gd name="T19" fmla="*/ 11 h 14"/>
                <a:gd name="T20" fmla="*/ 9 w 11"/>
                <a:gd name="T21" fmla="*/ 9 h 14"/>
                <a:gd name="T22" fmla="*/ 11 w 11"/>
                <a:gd name="T23" fmla="*/ 7 h 14"/>
                <a:gd name="T24" fmla="*/ 11 w 11"/>
                <a:gd name="T25" fmla="*/ 4 h 14"/>
                <a:gd name="T26" fmla="*/ 11 w 11"/>
                <a:gd name="T27" fmla="*/ 4 h 14"/>
                <a:gd name="T28" fmla="*/ 11 w 11"/>
                <a:gd name="T29" fmla="*/ 2 h 14"/>
                <a:gd name="T30" fmla="*/ 11 w 11"/>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4">
                  <a:moveTo>
                    <a:pt x="11" y="0"/>
                  </a:moveTo>
                  <a:lnTo>
                    <a:pt x="7" y="0"/>
                  </a:lnTo>
                  <a:lnTo>
                    <a:pt x="2" y="4"/>
                  </a:lnTo>
                  <a:lnTo>
                    <a:pt x="2" y="7"/>
                  </a:lnTo>
                  <a:lnTo>
                    <a:pt x="0" y="7"/>
                  </a:lnTo>
                  <a:lnTo>
                    <a:pt x="0" y="11"/>
                  </a:lnTo>
                  <a:lnTo>
                    <a:pt x="0" y="14"/>
                  </a:lnTo>
                  <a:lnTo>
                    <a:pt x="0" y="14"/>
                  </a:lnTo>
                  <a:lnTo>
                    <a:pt x="4" y="11"/>
                  </a:lnTo>
                  <a:lnTo>
                    <a:pt x="7" y="11"/>
                  </a:lnTo>
                  <a:lnTo>
                    <a:pt x="9" y="9"/>
                  </a:lnTo>
                  <a:lnTo>
                    <a:pt x="11" y="7"/>
                  </a:lnTo>
                  <a:lnTo>
                    <a:pt x="11" y="4"/>
                  </a:lnTo>
                  <a:lnTo>
                    <a:pt x="11" y="4"/>
                  </a:lnTo>
                  <a:lnTo>
                    <a:pt x="11" y="2"/>
                  </a:lnTo>
                  <a:lnTo>
                    <a:pt x="1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5" name="Freeform 327">
              <a:extLst>
                <a:ext uri="{FF2B5EF4-FFF2-40B4-BE49-F238E27FC236}">
                  <a16:creationId xmlns:a16="http://schemas.microsoft.com/office/drawing/2014/main" id="{279AB02C-61AA-4380-B9C7-078CBCC5F296}"/>
                </a:ext>
              </a:extLst>
            </p:cNvPr>
            <p:cNvSpPr>
              <a:spLocks/>
            </p:cNvSpPr>
            <p:nvPr/>
          </p:nvSpPr>
          <p:spPr bwMode="auto">
            <a:xfrm>
              <a:off x="9021763" y="2644775"/>
              <a:ext cx="20638" cy="11113"/>
            </a:xfrm>
            <a:custGeom>
              <a:avLst/>
              <a:gdLst>
                <a:gd name="T0" fmla="*/ 9 w 13"/>
                <a:gd name="T1" fmla="*/ 5 h 7"/>
                <a:gd name="T2" fmla="*/ 4 w 13"/>
                <a:gd name="T3" fmla="*/ 2 h 7"/>
                <a:gd name="T4" fmla="*/ 2 w 13"/>
                <a:gd name="T5" fmla="*/ 0 h 7"/>
                <a:gd name="T6" fmla="*/ 0 w 13"/>
                <a:gd name="T7" fmla="*/ 0 h 7"/>
                <a:gd name="T8" fmla="*/ 4 w 13"/>
                <a:gd name="T9" fmla="*/ 2 h 7"/>
                <a:gd name="T10" fmla="*/ 6 w 13"/>
                <a:gd name="T11" fmla="*/ 7 h 7"/>
                <a:gd name="T12" fmla="*/ 9 w 13"/>
                <a:gd name="T13" fmla="*/ 7 h 7"/>
                <a:gd name="T14" fmla="*/ 13 w 13"/>
                <a:gd name="T15" fmla="*/ 7 h 7"/>
                <a:gd name="T16" fmla="*/ 11 w 13"/>
                <a:gd name="T17" fmla="*/ 7 h 7"/>
                <a:gd name="T18" fmla="*/ 9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9" y="5"/>
                  </a:moveTo>
                  <a:lnTo>
                    <a:pt x="4" y="2"/>
                  </a:lnTo>
                  <a:lnTo>
                    <a:pt x="2" y="0"/>
                  </a:lnTo>
                  <a:lnTo>
                    <a:pt x="0" y="0"/>
                  </a:lnTo>
                  <a:lnTo>
                    <a:pt x="4" y="2"/>
                  </a:lnTo>
                  <a:lnTo>
                    <a:pt x="6" y="7"/>
                  </a:lnTo>
                  <a:lnTo>
                    <a:pt x="9" y="7"/>
                  </a:lnTo>
                  <a:lnTo>
                    <a:pt x="13" y="7"/>
                  </a:lnTo>
                  <a:lnTo>
                    <a:pt x="11" y="7"/>
                  </a:lnTo>
                  <a:lnTo>
                    <a:pt x="9"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6" name="Freeform 328">
              <a:extLst>
                <a:ext uri="{FF2B5EF4-FFF2-40B4-BE49-F238E27FC236}">
                  <a16:creationId xmlns:a16="http://schemas.microsoft.com/office/drawing/2014/main" id="{F7A63195-ED20-4EE5-B44A-1ED66BD5E747}"/>
                </a:ext>
              </a:extLst>
            </p:cNvPr>
            <p:cNvSpPr>
              <a:spLocks/>
            </p:cNvSpPr>
            <p:nvPr/>
          </p:nvSpPr>
          <p:spPr bwMode="auto">
            <a:xfrm>
              <a:off x="9267825" y="2720975"/>
              <a:ext cx="11113" cy="15875"/>
            </a:xfrm>
            <a:custGeom>
              <a:avLst/>
              <a:gdLst>
                <a:gd name="T0" fmla="*/ 7 w 7"/>
                <a:gd name="T1" fmla="*/ 10 h 10"/>
                <a:gd name="T2" fmla="*/ 7 w 7"/>
                <a:gd name="T3" fmla="*/ 10 h 10"/>
                <a:gd name="T4" fmla="*/ 7 w 7"/>
                <a:gd name="T5" fmla="*/ 7 h 10"/>
                <a:gd name="T6" fmla="*/ 5 w 7"/>
                <a:gd name="T7" fmla="*/ 5 h 10"/>
                <a:gd name="T8" fmla="*/ 5 w 7"/>
                <a:gd name="T9" fmla="*/ 3 h 10"/>
                <a:gd name="T10" fmla="*/ 3 w 7"/>
                <a:gd name="T11" fmla="*/ 0 h 10"/>
                <a:gd name="T12" fmla="*/ 0 w 7"/>
                <a:gd name="T13" fmla="*/ 0 h 10"/>
                <a:gd name="T14" fmla="*/ 0 w 7"/>
                <a:gd name="T15" fmla="*/ 3 h 10"/>
                <a:gd name="T16" fmla="*/ 3 w 7"/>
                <a:gd name="T17" fmla="*/ 5 h 10"/>
                <a:gd name="T18" fmla="*/ 3 w 7"/>
                <a:gd name="T19" fmla="*/ 7 h 10"/>
                <a:gd name="T20" fmla="*/ 7 w 7"/>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0">
                  <a:moveTo>
                    <a:pt x="7" y="10"/>
                  </a:moveTo>
                  <a:lnTo>
                    <a:pt x="7" y="10"/>
                  </a:lnTo>
                  <a:lnTo>
                    <a:pt x="7" y="7"/>
                  </a:lnTo>
                  <a:lnTo>
                    <a:pt x="5" y="5"/>
                  </a:lnTo>
                  <a:lnTo>
                    <a:pt x="5" y="3"/>
                  </a:lnTo>
                  <a:lnTo>
                    <a:pt x="3" y="0"/>
                  </a:lnTo>
                  <a:lnTo>
                    <a:pt x="0" y="0"/>
                  </a:lnTo>
                  <a:lnTo>
                    <a:pt x="0" y="3"/>
                  </a:lnTo>
                  <a:lnTo>
                    <a:pt x="3" y="5"/>
                  </a:lnTo>
                  <a:lnTo>
                    <a:pt x="3" y="7"/>
                  </a:lnTo>
                  <a:lnTo>
                    <a:pt x="7"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7" name="Freeform 329">
              <a:extLst>
                <a:ext uri="{FF2B5EF4-FFF2-40B4-BE49-F238E27FC236}">
                  <a16:creationId xmlns:a16="http://schemas.microsoft.com/office/drawing/2014/main" id="{C5706BD7-4955-443F-9937-662007EFD494}"/>
                </a:ext>
              </a:extLst>
            </p:cNvPr>
            <p:cNvSpPr>
              <a:spLocks/>
            </p:cNvSpPr>
            <p:nvPr/>
          </p:nvSpPr>
          <p:spPr bwMode="auto">
            <a:xfrm>
              <a:off x="9123363" y="2652713"/>
              <a:ext cx="20638" cy="17463"/>
            </a:xfrm>
            <a:custGeom>
              <a:avLst/>
              <a:gdLst>
                <a:gd name="T0" fmla="*/ 7 w 13"/>
                <a:gd name="T1" fmla="*/ 9 h 11"/>
                <a:gd name="T2" fmla="*/ 9 w 13"/>
                <a:gd name="T3" fmla="*/ 9 h 11"/>
                <a:gd name="T4" fmla="*/ 9 w 13"/>
                <a:gd name="T5" fmla="*/ 11 h 11"/>
                <a:gd name="T6" fmla="*/ 11 w 13"/>
                <a:gd name="T7" fmla="*/ 11 h 11"/>
                <a:gd name="T8" fmla="*/ 13 w 13"/>
                <a:gd name="T9" fmla="*/ 9 h 11"/>
                <a:gd name="T10" fmla="*/ 13 w 13"/>
                <a:gd name="T11" fmla="*/ 9 h 11"/>
                <a:gd name="T12" fmla="*/ 13 w 13"/>
                <a:gd name="T13" fmla="*/ 7 h 11"/>
                <a:gd name="T14" fmla="*/ 11 w 13"/>
                <a:gd name="T15" fmla="*/ 4 h 11"/>
                <a:gd name="T16" fmla="*/ 9 w 13"/>
                <a:gd name="T17" fmla="*/ 2 h 11"/>
                <a:gd name="T18" fmla="*/ 7 w 13"/>
                <a:gd name="T19" fmla="*/ 2 h 11"/>
                <a:gd name="T20" fmla="*/ 4 w 13"/>
                <a:gd name="T21" fmla="*/ 0 h 11"/>
                <a:gd name="T22" fmla="*/ 2 w 13"/>
                <a:gd name="T23" fmla="*/ 0 h 11"/>
                <a:gd name="T24" fmla="*/ 0 w 13"/>
                <a:gd name="T25" fmla="*/ 0 h 11"/>
                <a:gd name="T26" fmla="*/ 0 w 13"/>
                <a:gd name="T27" fmla="*/ 2 h 11"/>
                <a:gd name="T28" fmla="*/ 4 w 13"/>
                <a:gd name="T29" fmla="*/ 2 h 11"/>
                <a:gd name="T30" fmla="*/ 4 w 13"/>
                <a:gd name="T31" fmla="*/ 4 h 11"/>
                <a:gd name="T32" fmla="*/ 4 w 13"/>
                <a:gd name="T33" fmla="*/ 7 h 11"/>
                <a:gd name="T34" fmla="*/ 7 w 13"/>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1">
                  <a:moveTo>
                    <a:pt x="7" y="9"/>
                  </a:moveTo>
                  <a:lnTo>
                    <a:pt x="9" y="9"/>
                  </a:lnTo>
                  <a:lnTo>
                    <a:pt x="9" y="11"/>
                  </a:lnTo>
                  <a:lnTo>
                    <a:pt x="11" y="11"/>
                  </a:lnTo>
                  <a:lnTo>
                    <a:pt x="13" y="9"/>
                  </a:lnTo>
                  <a:lnTo>
                    <a:pt x="13" y="9"/>
                  </a:lnTo>
                  <a:lnTo>
                    <a:pt x="13" y="7"/>
                  </a:lnTo>
                  <a:lnTo>
                    <a:pt x="11" y="4"/>
                  </a:lnTo>
                  <a:lnTo>
                    <a:pt x="9" y="2"/>
                  </a:lnTo>
                  <a:lnTo>
                    <a:pt x="7" y="2"/>
                  </a:lnTo>
                  <a:lnTo>
                    <a:pt x="4" y="0"/>
                  </a:lnTo>
                  <a:lnTo>
                    <a:pt x="2" y="0"/>
                  </a:lnTo>
                  <a:lnTo>
                    <a:pt x="0" y="0"/>
                  </a:lnTo>
                  <a:lnTo>
                    <a:pt x="0" y="2"/>
                  </a:lnTo>
                  <a:lnTo>
                    <a:pt x="4" y="2"/>
                  </a:lnTo>
                  <a:lnTo>
                    <a:pt x="4" y="4"/>
                  </a:lnTo>
                  <a:lnTo>
                    <a:pt x="4" y="7"/>
                  </a:lnTo>
                  <a:lnTo>
                    <a:pt x="7"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8" name="Freeform 330">
              <a:extLst>
                <a:ext uri="{FF2B5EF4-FFF2-40B4-BE49-F238E27FC236}">
                  <a16:creationId xmlns:a16="http://schemas.microsoft.com/office/drawing/2014/main" id="{26E35833-A6BA-426F-ACC9-A8DC4C828DAD}"/>
                </a:ext>
              </a:extLst>
            </p:cNvPr>
            <p:cNvSpPr>
              <a:spLocks/>
            </p:cNvSpPr>
            <p:nvPr/>
          </p:nvSpPr>
          <p:spPr bwMode="auto">
            <a:xfrm>
              <a:off x="7315200" y="3124200"/>
              <a:ext cx="7938" cy="7938"/>
            </a:xfrm>
            <a:custGeom>
              <a:avLst/>
              <a:gdLst>
                <a:gd name="T0" fmla="*/ 5 w 5"/>
                <a:gd name="T1" fmla="*/ 5 h 5"/>
                <a:gd name="T2" fmla="*/ 5 w 5"/>
                <a:gd name="T3" fmla="*/ 0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5" y="0"/>
                  </a:lnTo>
                  <a:lnTo>
                    <a:pt x="0" y="0"/>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9" name="Freeform 331">
              <a:extLst>
                <a:ext uri="{FF2B5EF4-FFF2-40B4-BE49-F238E27FC236}">
                  <a16:creationId xmlns:a16="http://schemas.microsoft.com/office/drawing/2014/main" id="{6D6A6A50-6F42-4501-88F5-9508BDA3C48E}"/>
                </a:ext>
              </a:extLst>
            </p:cNvPr>
            <p:cNvSpPr>
              <a:spLocks/>
            </p:cNvSpPr>
            <p:nvPr/>
          </p:nvSpPr>
          <p:spPr bwMode="auto">
            <a:xfrm>
              <a:off x="7318375" y="3113088"/>
              <a:ext cx="11113" cy="7938"/>
            </a:xfrm>
            <a:custGeom>
              <a:avLst/>
              <a:gdLst>
                <a:gd name="T0" fmla="*/ 7 w 7"/>
                <a:gd name="T1" fmla="*/ 3 h 5"/>
                <a:gd name="T2" fmla="*/ 5 w 7"/>
                <a:gd name="T3" fmla="*/ 0 h 5"/>
                <a:gd name="T4" fmla="*/ 3 w 7"/>
                <a:gd name="T5" fmla="*/ 3 h 5"/>
                <a:gd name="T6" fmla="*/ 0 w 7"/>
                <a:gd name="T7" fmla="*/ 3 h 5"/>
                <a:gd name="T8" fmla="*/ 0 w 7"/>
                <a:gd name="T9" fmla="*/ 5 h 5"/>
                <a:gd name="T10" fmla="*/ 3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5" y="0"/>
                  </a:lnTo>
                  <a:lnTo>
                    <a:pt x="3" y="3"/>
                  </a:lnTo>
                  <a:lnTo>
                    <a:pt x="0" y="3"/>
                  </a:lnTo>
                  <a:lnTo>
                    <a:pt x="0" y="5"/>
                  </a:lnTo>
                  <a:lnTo>
                    <a:pt x="3"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0" name="Freeform 332">
              <a:extLst>
                <a:ext uri="{FF2B5EF4-FFF2-40B4-BE49-F238E27FC236}">
                  <a16:creationId xmlns:a16="http://schemas.microsoft.com/office/drawing/2014/main" id="{253BB950-6991-4740-9881-0642D3E61F0E}"/>
                </a:ext>
              </a:extLst>
            </p:cNvPr>
            <p:cNvSpPr>
              <a:spLocks/>
            </p:cNvSpPr>
            <p:nvPr/>
          </p:nvSpPr>
          <p:spPr bwMode="auto">
            <a:xfrm>
              <a:off x="8464550" y="2084388"/>
              <a:ext cx="0" cy="6350"/>
            </a:xfrm>
            <a:custGeom>
              <a:avLst/>
              <a:gdLst>
                <a:gd name="T0" fmla="*/ 2 h 4"/>
                <a:gd name="T1" fmla="*/ 4 h 4"/>
                <a:gd name="T2" fmla="*/ 2 h 4"/>
                <a:gd name="T3" fmla="*/ 0 h 4"/>
                <a:gd name="T4" fmla="*/ 2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4"/>
                  </a:lnTo>
                  <a:lnTo>
                    <a:pt x="0" y="2"/>
                  </a:lnTo>
                  <a:lnTo>
                    <a:pt x="0" y="0"/>
                  </a:lnTo>
                  <a:lnTo>
                    <a:pt x="0" y="2"/>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1" name="Freeform 333">
              <a:extLst>
                <a:ext uri="{FF2B5EF4-FFF2-40B4-BE49-F238E27FC236}">
                  <a16:creationId xmlns:a16="http://schemas.microsoft.com/office/drawing/2014/main" id="{E5178490-AEE2-4F2B-9544-14E93399AD93}"/>
                </a:ext>
              </a:extLst>
            </p:cNvPr>
            <p:cNvSpPr>
              <a:spLocks/>
            </p:cNvSpPr>
            <p:nvPr/>
          </p:nvSpPr>
          <p:spPr bwMode="auto">
            <a:xfrm>
              <a:off x="7297738" y="2992438"/>
              <a:ext cx="6350" cy="15875"/>
            </a:xfrm>
            <a:custGeom>
              <a:avLst/>
              <a:gdLst>
                <a:gd name="T0" fmla="*/ 0 w 4"/>
                <a:gd name="T1" fmla="*/ 10 h 10"/>
                <a:gd name="T2" fmla="*/ 2 w 4"/>
                <a:gd name="T3" fmla="*/ 10 h 10"/>
                <a:gd name="T4" fmla="*/ 2 w 4"/>
                <a:gd name="T5" fmla="*/ 7 h 10"/>
                <a:gd name="T6" fmla="*/ 4 w 4"/>
                <a:gd name="T7" fmla="*/ 5 h 10"/>
                <a:gd name="T8" fmla="*/ 2 w 4"/>
                <a:gd name="T9" fmla="*/ 0 h 10"/>
                <a:gd name="T10" fmla="*/ 0 w 4"/>
                <a:gd name="T11" fmla="*/ 5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lnTo>
                    <a:pt x="2" y="10"/>
                  </a:lnTo>
                  <a:lnTo>
                    <a:pt x="2" y="7"/>
                  </a:lnTo>
                  <a:lnTo>
                    <a:pt x="4" y="5"/>
                  </a:lnTo>
                  <a:lnTo>
                    <a:pt x="2" y="0"/>
                  </a:lnTo>
                  <a:lnTo>
                    <a:pt x="0" y="5"/>
                  </a:lnTo>
                  <a:lnTo>
                    <a:pt x="0"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2" name="Freeform 334">
              <a:extLst>
                <a:ext uri="{FF2B5EF4-FFF2-40B4-BE49-F238E27FC236}">
                  <a16:creationId xmlns:a16="http://schemas.microsoft.com/office/drawing/2014/main" id="{1A7F156B-CE56-4661-9DE1-993124A2EA47}"/>
                </a:ext>
              </a:extLst>
            </p:cNvPr>
            <p:cNvSpPr>
              <a:spLocks/>
            </p:cNvSpPr>
            <p:nvPr/>
          </p:nvSpPr>
          <p:spPr bwMode="auto">
            <a:xfrm>
              <a:off x="9282113" y="2689225"/>
              <a:ext cx="19050" cy="14288"/>
            </a:xfrm>
            <a:custGeom>
              <a:avLst/>
              <a:gdLst>
                <a:gd name="T0" fmla="*/ 7 w 12"/>
                <a:gd name="T1" fmla="*/ 2 h 9"/>
                <a:gd name="T2" fmla="*/ 5 w 12"/>
                <a:gd name="T3" fmla="*/ 2 h 9"/>
                <a:gd name="T4" fmla="*/ 0 w 12"/>
                <a:gd name="T5" fmla="*/ 4 h 9"/>
                <a:gd name="T6" fmla="*/ 3 w 12"/>
                <a:gd name="T7" fmla="*/ 4 h 9"/>
                <a:gd name="T8" fmla="*/ 5 w 12"/>
                <a:gd name="T9" fmla="*/ 4 h 9"/>
                <a:gd name="T10" fmla="*/ 10 w 12"/>
                <a:gd name="T11" fmla="*/ 9 h 9"/>
                <a:gd name="T12" fmla="*/ 12 w 12"/>
                <a:gd name="T13" fmla="*/ 7 h 9"/>
                <a:gd name="T14" fmla="*/ 12 w 12"/>
                <a:gd name="T15" fmla="*/ 4 h 9"/>
                <a:gd name="T16" fmla="*/ 12 w 12"/>
                <a:gd name="T17" fmla="*/ 2 h 9"/>
                <a:gd name="T18" fmla="*/ 12 w 12"/>
                <a:gd name="T19" fmla="*/ 2 h 9"/>
                <a:gd name="T20" fmla="*/ 10 w 12"/>
                <a:gd name="T21" fmla="*/ 0 h 9"/>
                <a:gd name="T22" fmla="*/ 7 w 12"/>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7" y="2"/>
                  </a:moveTo>
                  <a:lnTo>
                    <a:pt x="5" y="2"/>
                  </a:lnTo>
                  <a:lnTo>
                    <a:pt x="0" y="4"/>
                  </a:lnTo>
                  <a:lnTo>
                    <a:pt x="3" y="4"/>
                  </a:lnTo>
                  <a:lnTo>
                    <a:pt x="5" y="4"/>
                  </a:lnTo>
                  <a:lnTo>
                    <a:pt x="10" y="9"/>
                  </a:lnTo>
                  <a:lnTo>
                    <a:pt x="12" y="7"/>
                  </a:lnTo>
                  <a:lnTo>
                    <a:pt x="12" y="4"/>
                  </a:lnTo>
                  <a:lnTo>
                    <a:pt x="12" y="2"/>
                  </a:lnTo>
                  <a:lnTo>
                    <a:pt x="12" y="2"/>
                  </a:lnTo>
                  <a:lnTo>
                    <a:pt x="10" y="0"/>
                  </a:lnTo>
                  <a:lnTo>
                    <a:pt x="7"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3" name="Freeform 335">
              <a:extLst>
                <a:ext uri="{FF2B5EF4-FFF2-40B4-BE49-F238E27FC236}">
                  <a16:creationId xmlns:a16="http://schemas.microsoft.com/office/drawing/2014/main" id="{2E909D86-C4ED-4202-9F02-E2B3905E38FD}"/>
                </a:ext>
              </a:extLst>
            </p:cNvPr>
            <p:cNvSpPr>
              <a:spLocks/>
            </p:cNvSpPr>
            <p:nvPr/>
          </p:nvSpPr>
          <p:spPr bwMode="auto">
            <a:xfrm>
              <a:off x="7312025" y="3106738"/>
              <a:ext cx="6350" cy="6350"/>
            </a:xfrm>
            <a:custGeom>
              <a:avLst/>
              <a:gdLst>
                <a:gd name="T0" fmla="*/ 0 w 4"/>
                <a:gd name="T1" fmla="*/ 2 h 4"/>
                <a:gd name="T2" fmla="*/ 4 w 4"/>
                <a:gd name="T3" fmla="*/ 4 h 4"/>
                <a:gd name="T4" fmla="*/ 2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4" name="Freeform 336">
              <a:extLst>
                <a:ext uri="{FF2B5EF4-FFF2-40B4-BE49-F238E27FC236}">
                  <a16:creationId xmlns:a16="http://schemas.microsoft.com/office/drawing/2014/main" id="{0928558B-2D84-435C-87A2-1352B78FB554}"/>
                </a:ext>
              </a:extLst>
            </p:cNvPr>
            <p:cNvSpPr>
              <a:spLocks/>
            </p:cNvSpPr>
            <p:nvPr/>
          </p:nvSpPr>
          <p:spPr bwMode="auto">
            <a:xfrm>
              <a:off x="9301163" y="2560638"/>
              <a:ext cx="11113" cy="11113"/>
            </a:xfrm>
            <a:custGeom>
              <a:avLst/>
              <a:gdLst>
                <a:gd name="T0" fmla="*/ 4 w 7"/>
                <a:gd name="T1" fmla="*/ 2 h 7"/>
                <a:gd name="T2" fmla="*/ 0 w 7"/>
                <a:gd name="T3" fmla="*/ 7 h 7"/>
                <a:gd name="T4" fmla="*/ 2 w 7"/>
                <a:gd name="T5" fmla="*/ 7 h 7"/>
                <a:gd name="T6" fmla="*/ 4 w 7"/>
                <a:gd name="T7" fmla="*/ 5 h 7"/>
                <a:gd name="T8" fmla="*/ 7 w 7"/>
                <a:gd name="T9" fmla="*/ 2 h 7"/>
                <a:gd name="T10" fmla="*/ 7 w 7"/>
                <a:gd name="T11" fmla="*/ 0 h 7"/>
                <a:gd name="T12" fmla="*/ 4 w 7"/>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2"/>
                  </a:moveTo>
                  <a:lnTo>
                    <a:pt x="0" y="7"/>
                  </a:lnTo>
                  <a:lnTo>
                    <a:pt x="2" y="7"/>
                  </a:lnTo>
                  <a:lnTo>
                    <a:pt x="4" y="5"/>
                  </a:lnTo>
                  <a:lnTo>
                    <a:pt x="7" y="2"/>
                  </a:lnTo>
                  <a:lnTo>
                    <a:pt x="7" y="0"/>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5" name="Freeform 337">
              <a:extLst>
                <a:ext uri="{FF2B5EF4-FFF2-40B4-BE49-F238E27FC236}">
                  <a16:creationId xmlns:a16="http://schemas.microsoft.com/office/drawing/2014/main" id="{58DA4DAF-2B71-4304-9DBC-777D9E30D4D1}"/>
                </a:ext>
              </a:extLst>
            </p:cNvPr>
            <p:cNvSpPr>
              <a:spLocks/>
            </p:cNvSpPr>
            <p:nvPr/>
          </p:nvSpPr>
          <p:spPr bwMode="auto">
            <a:xfrm>
              <a:off x="9024938" y="2292350"/>
              <a:ext cx="11113" cy="11113"/>
            </a:xfrm>
            <a:custGeom>
              <a:avLst/>
              <a:gdLst>
                <a:gd name="T0" fmla="*/ 2 w 7"/>
                <a:gd name="T1" fmla="*/ 0 h 7"/>
                <a:gd name="T2" fmla="*/ 0 w 7"/>
                <a:gd name="T3" fmla="*/ 3 h 7"/>
                <a:gd name="T4" fmla="*/ 2 w 7"/>
                <a:gd name="T5" fmla="*/ 7 h 7"/>
                <a:gd name="T6" fmla="*/ 2 w 7"/>
                <a:gd name="T7" fmla="*/ 7 h 7"/>
                <a:gd name="T8" fmla="*/ 4 w 7"/>
                <a:gd name="T9" fmla="*/ 3 h 7"/>
                <a:gd name="T10" fmla="*/ 7 w 7"/>
                <a:gd name="T11" fmla="*/ 3 h 7"/>
                <a:gd name="T12" fmla="*/ 7 w 7"/>
                <a:gd name="T13" fmla="*/ 0 h 7"/>
                <a:gd name="T14" fmla="*/ 2 w 7"/>
                <a:gd name="T15" fmla="*/ 0 h 7"/>
                <a:gd name="T16" fmla="*/ 2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0"/>
                  </a:moveTo>
                  <a:lnTo>
                    <a:pt x="0" y="3"/>
                  </a:lnTo>
                  <a:lnTo>
                    <a:pt x="2" y="7"/>
                  </a:lnTo>
                  <a:lnTo>
                    <a:pt x="2" y="7"/>
                  </a:lnTo>
                  <a:lnTo>
                    <a:pt x="4" y="3"/>
                  </a:lnTo>
                  <a:lnTo>
                    <a:pt x="7" y="3"/>
                  </a:lnTo>
                  <a:lnTo>
                    <a:pt x="7" y="0"/>
                  </a:lnTo>
                  <a:lnTo>
                    <a:pt x="2"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6" name="Freeform 338">
              <a:extLst>
                <a:ext uri="{FF2B5EF4-FFF2-40B4-BE49-F238E27FC236}">
                  <a16:creationId xmlns:a16="http://schemas.microsoft.com/office/drawing/2014/main" id="{D31406F1-D94C-4473-BC14-5526919AF927}"/>
                </a:ext>
              </a:extLst>
            </p:cNvPr>
            <p:cNvSpPr>
              <a:spLocks/>
            </p:cNvSpPr>
            <p:nvPr/>
          </p:nvSpPr>
          <p:spPr bwMode="auto">
            <a:xfrm>
              <a:off x="9017000" y="2185988"/>
              <a:ext cx="25400" cy="22225"/>
            </a:xfrm>
            <a:custGeom>
              <a:avLst/>
              <a:gdLst>
                <a:gd name="T0" fmla="*/ 4 w 7"/>
                <a:gd name="T1" fmla="*/ 2 h 6"/>
                <a:gd name="T2" fmla="*/ 3 w 7"/>
                <a:gd name="T3" fmla="*/ 1 h 6"/>
                <a:gd name="T4" fmla="*/ 2 w 7"/>
                <a:gd name="T5" fmla="*/ 0 h 6"/>
                <a:gd name="T6" fmla="*/ 1 w 7"/>
                <a:gd name="T7" fmla="*/ 1 h 6"/>
                <a:gd name="T8" fmla="*/ 0 w 7"/>
                <a:gd name="T9" fmla="*/ 2 h 6"/>
                <a:gd name="T10" fmla="*/ 1 w 7"/>
                <a:gd name="T11" fmla="*/ 2 h 6"/>
                <a:gd name="T12" fmla="*/ 2 w 7"/>
                <a:gd name="T13" fmla="*/ 3 h 6"/>
                <a:gd name="T14" fmla="*/ 2 w 7"/>
                <a:gd name="T15" fmla="*/ 4 h 6"/>
                <a:gd name="T16" fmla="*/ 2 w 7"/>
                <a:gd name="T17" fmla="*/ 5 h 6"/>
                <a:gd name="T18" fmla="*/ 2 w 7"/>
                <a:gd name="T19" fmla="*/ 6 h 6"/>
                <a:gd name="T20" fmla="*/ 3 w 7"/>
                <a:gd name="T21" fmla="*/ 5 h 6"/>
                <a:gd name="T22" fmla="*/ 3 w 7"/>
                <a:gd name="T23" fmla="*/ 4 h 6"/>
                <a:gd name="T24" fmla="*/ 5 w 7"/>
                <a:gd name="T25" fmla="*/ 4 h 6"/>
                <a:gd name="T26" fmla="*/ 6 w 7"/>
                <a:gd name="T27" fmla="*/ 4 h 6"/>
                <a:gd name="T28" fmla="*/ 6 w 7"/>
                <a:gd name="T29" fmla="*/ 4 h 6"/>
                <a:gd name="T30" fmla="*/ 7 w 7"/>
                <a:gd name="T31" fmla="*/ 3 h 6"/>
                <a:gd name="T32" fmla="*/ 7 w 7"/>
                <a:gd name="T33" fmla="*/ 2 h 6"/>
                <a:gd name="T34" fmla="*/ 4 w 7"/>
                <a:gd name="T3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6">
                  <a:moveTo>
                    <a:pt x="4" y="2"/>
                  </a:moveTo>
                  <a:cubicBezTo>
                    <a:pt x="3" y="1"/>
                    <a:pt x="3" y="1"/>
                    <a:pt x="3" y="1"/>
                  </a:cubicBezTo>
                  <a:cubicBezTo>
                    <a:pt x="2" y="0"/>
                    <a:pt x="2" y="0"/>
                    <a:pt x="2" y="0"/>
                  </a:cubicBezTo>
                  <a:cubicBezTo>
                    <a:pt x="1" y="1"/>
                    <a:pt x="1" y="1"/>
                    <a:pt x="1" y="1"/>
                  </a:cubicBezTo>
                  <a:cubicBezTo>
                    <a:pt x="1" y="1"/>
                    <a:pt x="0" y="2"/>
                    <a:pt x="0" y="2"/>
                  </a:cubicBezTo>
                  <a:cubicBezTo>
                    <a:pt x="1" y="2"/>
                    <a:pt x="1" y="2"/>
                    <a:pt x="1" y="2"/>
                  </a:cubicBezTo>
                  <a:cubicBezTo>
                    <a:pt x="2" y="3"/>
                    <a:pt x="2" y="3"/>
                    <a:pt x="2" y="3"/>
                  </a:cubicBezTo>
                  <a:cubicBezTo>
                    <a:pt x="2" y="4"/>
                    <a:pt x="2" y="4"/>
                    <a:pt x="2" y="4"/>
                  </a:cubicBezTo>
                  <a:cubicBezTo>
                    <a:pt x="2" y="5"/>
                    <a:pt x="2" y="5"/>
                    <a:pt x="2" y="5"/>
                  </a:cubicBezTo>
                  <a:cubicBezTo>
                    <a:pt x="2" y="6"/>
                    <a:pt x="2" y="6"/>
                    <a:pt x="2" y="6"/>
                  </a:cubicBezTo>
                  <a:cubicBezTo>
                    <a:pt x="3" y="5"/>
                    <a:pt x="3" y="5"/>
                    <a:pt x="3" y="5"/>
                  </a:cubicBezTo>
                  <a:cubicBezTo>
                    <a:pt x="3" y="4"/>
                    <a:pt x="3" y="4"/>
                    <a:pt x="3" y="4"/>
                  </a:cubicBezTo>
                  <a:cubicBezTo>
                    <a:pt x="5" y="4"/>
                    <a:pt x="5" y="4"/>
                    <a:pt x="5" y="4"/>
                  </a:cubicBezTo>
                  <a:cubicBezTo>
                    <a:pt x="6" y="4"/>
                    <a:pt x="6" y="4"/>
                    <a:pt x="6" y="4"/>
                  </a:cubicBezTo>
                  <a:cubicBezTo>
                    <a:pt x="6" y="4"/>
                    <a:pt x="6" y="4"/>
                    <a:pt x="6" y="4"/>
                  </a:cubicBezTo>
                  <a:cubicBezTo>
                    <a:pt x="7" y="3"/>
                    <a:pt x="7" y="3"/>
                    <a:pt x="7" y="3"/>
                  </a:cubicBezTo>
                  <a:cubicBezTo>
                    <a:pt x="7" y="2"/>
                    <a:pt x="7" y="2"/>
                    <a:pt x="7" y="2"/>
                  </a:cubicBez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7" name="Freeform 339">
              <a:extLst>
                <a:ext uri="{FF2B5EF4-FFF2-40B4-BE49-F238E27FC236}">
                  <a16:creationId xmlns:a16="http://schemas.microsoft.com/office/drawing/2014/main" id="{CDB25FAB-0BE1-45F2-A8C0-5BBB9520948C}"/>
                </a:ext>
              </a:extLst>
            </p:cNvPr>
            <p:cNvSpPr>
              <a:spLocks/>
            </p:cNvSpPr>
            <p:nvPr/>
          </p:nvSpPr>
          <p:spPr bwMode="auto">
            <a:xfrm>
              <a:off x="9126538" y="2322513"/>
              <a:ext cx="28575" cy="25400"/>
            </a:xfrm>
            <a:custGeom>
              <a:avLst/>
              <a:gdLst>
                <a:gd name="T0" fmla="*/ 5 w 18"/>
                <a:gd name="T1" fmla="*/ 2 h 16"/>
                <a:gd name="T2" fmla="*/ 2 w 18"/>
                <a:gd name="T3" fmla="*/ 2 h 16"/>
                <a:gd name="T4" fmla="*/ 0 w 18"/>
                <a:gd name="T5" fmla="*/ 2 h 16"/>
                <a:gd name="T6" fmla="*/ 0 w 18"/>
                <a:gd name="T7" fmla="*/ 4 h 16"/>
                <a:gd name="T8" fmla="*/ 0 w 18"/>
                <a:gd name="T9" fmla="*/ 9 h 16"/>
                <a:gd name="T10" fmla="*/ 2 w 18"/>
                <a:gd name="T11" fmla="*/ 14 h 16"/>
                <a:gd name="T12" fmla="*/ 2 w 18"/>
                <a:gd name="T13" fmla="*/ 14 h 16"/>
                <a:gd name="T14" fmla="*/ 5 w 18"/>
                <a:gd name="T15" fmla="*/ 14 h 16"/>
                <a:gd name="T16" fmla="*/ 9 w 18"/>
                <a:gd name="T17" fmla="*/ 14 h 16"/>
                <a:gd name="T18" fmla="*/ 11 w 18"/>
                <a:gd name="T19" fmla="*/ 16 h 16"/>
                <a:gd name="T20" fmla="*/ 14 w 18"/>
                <a:gd name="T21" fmla="*/ 14 h 16"/>
                <a:gd name="T22" fmla="*/ 18 w 18"/>
                <a:gd name="T23" fmla="*/ 16 h 16"/>
                <a:gd name="T24" fmla="*/ 18 w 18"/>
                <a:gd name="T25" fmla="*/ 14 h 16"/>
                <a:gd name="T26" fmla="*/ 18 w 18"/>
                <a:gd name="T27" fmla="*/ 11 h 16"/>
                <a:gd name="T28" fmla="*/ 18 w 18"/>
                <a:gd name="T29" fmla="*/ 7 h 16"/>
                <a:gd name="T30" fmla="*/ 14 w 18"/>
                <a:gd name="T31" fmla="*/ 7 h 16"/>
                <a:gd name="T32" fmla="*/ 11 w 18"/>
                <a:gd name="T33" fmla="*/ 4 h 16"/>
                <a:gd name="T34" fmla="*/ 9 w 18"/>
                <a:gd name="T35" fmla="*/ 4 h 16"/>
                <a:gd name="T36" fmla="*/ 9 w 18"/>
                <a:gd name="T37" fmla="*/ 4 h 16"/>
                <a:gd name="T38" fmla="*/ 7 w 18"/>
                <a:gd name="T39" fmla="*/ 2 h 16"/>
                <a:gd name="T40" fmla="*/ 7 w 18"/>
                <a:gd name="T41" fmla="*/ 0 h 16"/>
                <a:gd name="T42" fmla="*/ 7 w 18"/>
                <a:gd name="T43" fmla="*/ 0 h 16"/>
                <a:gd name="T44" fmla="*/ 5 w 18"/>
                <a:gd name="T45"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6">
                  <a:moveTo>
                    <a:pt x="5" y="2"/>
                  </a:moveTo>
                  <a:lnTo>
                    <a:pt x="2" y="2"/>
                  </a:lnTo>
                  <a:lnTo>
                    <a:pt x="0" y="2"/>
                  </a:lnTo>
                  <a:lnTo>
                    <a:pt x="0" y="4"/>
                  </a:lnTo>
                  <a:lnTo>
                    <a:pt x="0" y="9"/>
                  </a:lnTo>
                  <a:lnTo>
                    <a:pt x="2" y="14"/>
                  </a:lnTo>
                  <a:lnTo>
                    <a:pt x="2" y="14"/>
                  </a:lnTo>
                  <a:lnTo>
                    <a:pt x="5" y="14"/>
                  </a:lnTo>
                  <a:lnTo>
                    <a:pt x="9" y="14"/>
                  </a:lnTo>
                  <a:lnTo>
                    <a:pt x="11" y="16"/>
                  </a:lnTo>
                  <a:lnTo>
                    <a:pt x="14" y="14"/>
                  </a:lnTo>
                  <a:lnTo>
                    <a:pt x="18" y="16"/>
                  </a:lnTo>
                  <a:lnTo>
                    <a:pt x="18" y="14"/>
                  </a:lnTo>
                  <a:lnTo>
                    <a:pt x="18" y="11"/>
                  </a:lnTo>
                  <a:lnTo>
                    <a:pt x="18" y="7"/>
                  </a:lnTo>
                  <a:lnTo>
                    <a:pt x="14" y="7"/>
                  </a:lnTo>
                  <a:lnTo>
                    <a:pt x="11" y="4"/>
                  </a:lnTo>
                  <a:lnTo>
                    <a:pt x="9" y="4"/>
                  </a:lnTo>
                  <a:lnTo>
                    <a:pt x="9" y="4"/>
                  </a:lnTo>
                  <a:lnTo>
                    <a:pt x="7" y="2"/>
                  </a:lnTo>
                  <a:lnTo>
                    <a:pt x="7" y="0"/>
                  </a:lnTo>
                  <a:lnTo>
                    <a:pt x="7" y="0"/>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8" name="Freeform 340">
              <a:extLst>
                <a:ext uri="{FF2B5EF4-FFF2-40B4-BE49-F238E27FC236}">
                  <a16:creationId xmlns:a16="http://schemas.microsoft.com/office/drawing/2014/main" id="{6ECDFAAA-324A-4F24-AB34-A5D49A7AC410}"/>
                </a:ext>
              </a:extLst>
            </p:cNvPr>
            <p:cNvSpPr>
              <a:spLocks/>
            </p:cNvSpPr>
            <p:nvPr/>
          </p:nvSpPr>
          <p:spPr bwMode="auto">
            <a:xfrm>
              <a:off x="8959850" y="2560638"/>
              <a:ext cx="9525" cy="3175"/>
            </a:xfrm>
            <a:custGeom>
              <a:avLst/>
              <a:gdLst>
                <a:gd name="T0" fmla="*/ 6 w 6"/>
                <a:gd name="T1" fmla="*/ 2 h 2"/>
                <a:gd name="T2" fmla="*/ 4 w 6"/>
                <a:gd name="T3" fmla="*/ 0 h 2"/>
                <a:gd name="T4" fmla="*/ 0 w 6"/>
                <a:gd name="T5" fmla="*/ 0 h 2"/>
                <a:gd name="T6" fmla="*/ 0 w 6"/>
                <a:gd name="T7" fmla="*/ 2 h 2"/>
                <a:gd name="T8" fmla="*/ 4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4" y="0"/>
                  </a:lnTo>
                  <a:lnTo>
                    <a:pt x="0" y="0"/>
                  </a:lnTo>
                  <a:lnTo>
                    <a:pt x="0" y="2"/>
                  </a:lnTo>
                  <a:lnTo>
                    <a:pt x="4" y="2"/>
                  </a:lnTo>
                  <a:lnTo>
                    <a:pt x="6"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9" name="Freeform 341">
              <a:extLst>
                <a:ext uri="{FF2B5EF4-FFF2-40B4-BE49-F238E27FC236}">
                  <a16:creationId xmlns:a16="http://schemas.microsoft.com/office/drawing/2014/main" id="{AE697FC0-13D3-4EB8-AE5D-F5E9A4008B1B}"/>
                </a:ext>
              </a:extLst>
            </p:cNvPr>
            <p:cNvSpPr>
              <a:spLocks/>
            </p:cNvSpPr>
            <p:nvPr/>
          </p:nvSpPr>
          <p:spPr bwMode="auto">
            <a:xfrm>
              <a:off x="9137650" y="2289175"/>
              <a:ext cx="6350" cy="11113"/>
            </a:xfrm>
            <a:custGeom>
              <a:avLst/>
              <a:gdLst>
                <a:gd name="T0" fmla="*/ 2 w 4"/>
                <a:gd name="T1" fmla="*/ 7 h 7"/>
                <a:gd name="T2" fmla="*/ 4 w 4"/>
                <a:gd name="T3" fmla="*/ 5 h 7"/>
                <a:gd name="T4" fmla="*/ 2 w 4"/>
                <a:gd name="T5" fmla="*/ 5 h 7"/>
                <a:gd name="T6" fmla="*/ 2 w 4"/>
                <a:gd name="T7" fmla="*/ 0 h 7"/>
                <a:gd name="T8" fmla="*/ 0 w 4"/>
                <a:gd name="T9" fmla="*/ 5 h 7"/>
                <a:gd name="T10" fmla="*/ 2 w 4"/>
                <a:gd name="T11" fmla="*/ 7 h 7"/>
                <a:gd name="T12" fmla="*/ 2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7"/>
                  </a:moveTo>
                  <a:lnTo>
                    <a:pt x="4" y="5"/>
                  </a:lnTo>
                  <a:lnTo>
                    <a:pt x="2" y="5"/>
                  </a:lnTo>
                  <a:lnTo>
                    <a:pt x="2" y="0"/>
                  </a:lnTo>
                  <a:lnTo>
                    <a:pt x="0" y="5"/>
                  </a:lnTo>
                  <a:lnTo>
                    <a:pt x="2"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0" name="Freeform 342">
              <a:extLst>
                <a:ext uri="{FF2B5EF4-FFF2-40B4-BE49-F238E27FC236}">
                  <a16:creationId xmlns:a16="http://schemas.microsoft.com/office/drawing/2014/main" id="{4E8D86F6-C36C-4555-BF17-E9FC541EDF20}"/>
                </a:ext>
              </a:extLst>
            </p:cNvPr>
            <p:cNvSpPr>
              <a:spLocks/>
            </p:cNvSpPr>
            <p:nvPr/>
          </p:nvSpPr>
          <p:spPr bwMode="auto">
            <a:xfrm>
              <a:off x="9031288" y="2271713"/>
              <a:ext cx="7938" cy="14288"/>
            </a:xfrm>
            <a:custGeom>
              <a:avLst/>
              <a:gdLst>
                <a:gd name="T0" fmla="*/ 5 w 5"/>
                <a:gd name="T1" fmla="*/ 4 h 9"/>
                <a:gd name="T2" fmla="*/ 5 w 5"/>
                <a:gd name="T3" fmla="*/ 2 h 9"/>
                <a:gd name="T4" fmla="*/ 5 w 5"/>
                <a:gd name="T5" fmla="*/ 2 h 9"/>
                <a:gd name="T6" fmla="*/ 3 w 5"/>
                <a:gd name="T7" fmla="*/ 0 h 9"/>
                <a:gd name="T8" fmla="*/ 3 w 5"/>
                <a:gd name="T9" fmla="*/ 4 h 9"/>
                <a:gd name="T10" fmla="*/ 0 w 5"/>
                <a:gd name="T11" fmla="*/ 6 h 9"/>
                <a:gd name="T12" fmla="*/ 0 w 5"/>
                <a:gd name="T13" fmla="*/ 9 h 9"/>
                <a:gd name="T14" fmla="*/ 5 w 5"/>
                <a:gd name="T15" fmla="*/ 6 h 9"/>
                <a:gd name="T16" fmla="*/ 5 w 5"/>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5" y="4"/>
                  </a:moveTo>
                  <a:lnTo>
                    <a:pt x="5" y="2"/>
                  </a:lnTo>
                  <a:lnTo>
                    <a:pt x="5" y="2"/>
                  </a:lnTo>
                  <a:lnTo>
                    <a:pt x="3" y="0"/>
                  </a:lnTo>
                  <a:lnTo>
                    <a:pt x="3" y="4"/>
                  </a:lnTo>
                  <a:lnTo>
                    <a:pt x="0" y="6"/>
                  </a:lnTo>
                  <a:lnTo>
                    <a:pt x="0" y="9"/>
                  </a:lnTo>
                  <a:lnTo>
                    <a:pt x="5" y="6"/>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1" name="Freeform 343">
              <a:extLst>
                <a:ext uri="{FF2B5EF4-FFF2-40B4-BE49-F238E27FC236}">
                  <a16:creationId xmlns:a16="http://schemas.microsoft.com/office/drawing/2014/main" id="{015C297A-0F5E-45D2-8B06-6055189BA5E2}"/>
                </a:ext>
              </a:extLst>
            </p:cNvPr>
            <p:cNvSpPr>
              <a:spLocks/>
            </p:cNvSpPr>
            <p:nvPr/>
          </p:nvSpPr>
          <p:spPr bwMode="auto">
            <a:xfrm>
              <a:off x="9090025" y="2182813"/>
              <a:ext cx="3175" cy="7938"/>
            </a:xfrm>
            <a:custGeom>
              <a:avLst/>
              <a:gdLst>
                <a:gd name="T0" fmla="*/ 2 w 2"/>
                <a:gd name="T1" fmla="*/ 0 h 5"/>
                <a:gd name="T2" fmla="*/ 0 w 2"/>
                <a:gd name="T3" fmla="*/ 2 h 5"/>
                <a:gd name="T4" fmla="*/ 0 w 2"/>
                <a:gd name="T5" fmla="*/ 5 h 5"/>
                <a:gd name="T6" fmla="*/ 2 w 2"/>
                <a:gd name="T7" fmla="*/ 5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5"/>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2" name="Freeform 344">
              <a:extLst>
                <a:ext uri="{FF2B5EF4-FFF2-40B4-BE49-F238E27FC236}">
                  <a16:creationId xmlns:a16="http://schemas.microsoft.com/office/drawing/2014/main" id="{2A344F4E-AB66-4C16-A757-83EF6B0272BC}"/>
                </a:ext>
              </a:extLst>
            </p:cNvPr>
            <p:cNvSpPr>
              <a:spLocks/>
            </p:cNvSpPr>
            <p:nvPr/>
          </p:nvSpPr>
          <p:spPr bwMode="auto">
            <a:xfrm>
              <a:off x="9053513" y="2300288"/>
              <a:ext cx="65088" cy="69850"/>
            </a:xfrm>
            <a:custGeom>
              <a:avLst/>
              <a:gdLst>
                <a:gd name="T0" fmla="*/ 21 w 41"/>
                <a:gd name="T1" fmla="*/ 2 h 44"/>
                <a:gd name="T2" fmla="*/ 16 w 41"/>
                <a:gd name="T3" fmla="*/ 5 h 44"/>
                <a:gd name="T4" fmla="*/ 12 w 41"/>
                <a:gd name="T5" fmla="*/ 14 h 44"/>
                <a:gd name="T6" fmla="*/ 7 w 41"/>
                <a:gd name="T7" fmla="*/ 16 h 44"/>
                <a:gd name="T8" fmla="*/ 5 w 41"/>
                <a:gd name="T9" fmla="*/ 21 h 44"/>
                <a:gd name="T10" fmla="*/ 0 w 41"/>
                <a:gd name="T11" fmla="*/ 25 h 44"/>
                <a:gd name="T12" fmla="*/ 0 w 41"/>
                <a:gd name="T13" fmla="*/ 30 h 44"/>
                <a:gd name="T14" fmla="*/ 0 w 41"/>
                <a:gd name="T15" fmla="*/ 35 h 44"/>
                <a:gd name="T16" fmla="*/ 0 w 41"/>
                <a:gd name="T17" fmla="*/ 37 h 44"/>
                <a:gd name="T18" fmla="*/ 0 w 41"/>
                <a:gd name="T19" fmla="*/ 42 h 44"/>
                <a:gd name="T20" fmla="*/ 0 w 41"/>
                <a:gd name="T21" fmla="*/ 42 h 44"/>
                <a:gd name="T22" fmla="*/ 2 w 41"/>
                <a:gd name="T23" fmla="*/ 42 h 44"/>
                <a:gd name="T24" fmla="*/ 5 w 41"/>
                <a:gd name="T25" fmla="*/ 44 h 44"/>
                <a:gd name="T26" fmla="*/ 12 w 41"/>
                <a:gd name="T27" fmla="*/ 42 h 44"/>
                <a:gd name="T28" fmla="*/ 14 w 41"/>
                <a:gd name="T29" fmla="*/ 44 h 44"/>
                <a:gd name="T30" fmla="*/ 18 w 41"/>
                <a:gd name="T31" fmla="*/ 42 h 44"/>
                <a:gd name="T32" fmla="*/ 21 w 41"/>
                <a:gd name="T33" fmla="*/ 42 h 44"/>
                <a:gd name="T34" fmla="*/ 21 w 41"/>
                <a:gd name="T35" fmla="*/ 39 h 44"/>
                <a:gd name="T36" fmla="*/ 28 w 41"/>
                <a:gd name="T37" fmla="*/ 37 h 44"/>
                <a:gd name="T38" fmla="*/ 30 w 41"/>
                <a:gd name="T39" fmla="*/ 37 h 44"/>
                <a:gd name="T40" fmla="*/ 32 w 41"/>
                <a:gd name="T41" fmla="*/ 35 h 44"/>
                <a:gd name="T42" fmla="*/ 37 w 41"/>
                <a:gd name="T43" fmla="*/ 25 h 44"/>
                <a:gd name="T44" fmla="*/ 37 w 41"/>
                <a:gd name="T45" fmla="*/ 21 h 44"/>
                <a:gd name="T46" fmla="*/ 39 w 41"/>
                <a:gd name="T47" fmla="*/ 16 h 44"/>
                <a:gd name="T48" fmla="*/ 41 w 41"/>
                <a:gd name="T49" fmla="*/ 14 h 44"/>
                <a:gd name="T50" fmla="*/ 41 w 41"/>
                <a:gd name="T51" fmla="*/ 12 h 44"/>
                <a:gd name="T52" fmla="*/ 41 w 41"/>
                <a:gd name="T53" fmla="*/ 7 h 44"/>
                <a:gd name="T54" fmla="*/ 39 w 41"/>
                <a:gd name="T55" fmla="*/ 5 h 44"/>
                <a:gd name="T56" fmla="*/ 37 w 41"/>
                <a:gd name="T57" fmla="*/ 5 h 44"/>
                <a:gd name="T58" fmla="*/ 34 w 41"/>
                <a:gd name="T59" fmla="*/ 2 h 44"/>
                <a:gd name="T60" fmla="*/ 30 w 41"/>
                <a:gd name="T61" fmla="*/ 0 h 44"/>
                <a:gd name="T62" fmla="*/ 25 w 41"/>
                <a:gd name="T63" fmla="*/ 2 h 44"/>
                <a:gd name="T64" fmla="*/ 23 w 41"/>
                <a:gd name="T65" fmla="*/ 2 h 44"/>
                <a:gd name="T66" fmla="*/ 23 w 41"/>
                <a:gd name="T67" fmla="*/ 2 h 44"/>
                <a:gd name="T68" fmla="*/ 21 w 41"/>
                <a:gd name="T6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4">
                  <a:moveTo>
                    <a:pt x="21" y="2"/>
                  </a:moveTo>
                  <a:lnTo>
                    <a:pt x="16" y="5"/>
                  </a:lnTo>
                  <a:lnTo>
                    <a:pt x="12" y="14"/>
                  </a:lnTo>
                  <a:lnTo>
                    <a:pt x="7" y="16"/>
                  </a:lnTo>
                  <a:lnTo>
                    <a:pt x="5" y="21"/>
                  </a:lnTo>
                  <a:lnTo>
                    <a:pt x="0" y="25"/>
                  </a:lnTo>
                  <a:lnTo>
                    <a:pt x="0" y="30"/>
                  </a:lnTo>
                  <a:lnTo>
                    <a:pt x="0" y="35"/>
                  </a:lnTo>
                  <a:lnTo>
                    <a:pt x="0" y="37"/>
                  </a:lnTo>
                  <a:lnTo>
                    <a:pt x="0" y="42"/>
                  </a:lnTo>
                  <a:lnTo>
                    <a:pt x="0" y="42"/>
                  </a:lnTo>
                  <a:lnTo>
                    <a:pt x="2" y="42"/>
                  </a:lnTo>
                  <a:lnTo>
                    <a:pt x="5" y="44"/>
                  </a:lnTo>
                  <a:lnTo>
                    <a:pt x="12" y="42"/>
                  </a:lnTo>
                  <a:lnTo>
                    <a:pt x="14" y="44"/>
                  </a:lnTo>
                  <a:lnTo>
                    <a:pt x="18" y="42"/>
                  </a:lnTo>
                  <a:lnTo>
                    <a:pt x="21" y="42"/>
                  </a:lnTo>
                  <a:lnTo>
                    <a:pt x="21" y="39"/>
                  </a:lnTo>
                  <a:lnTo>
                    <a:pt x="28" y="37"/>
                  </a:lnTo>
                  <a:lnTo>
                    <a:pt x="30" y="37"/>
                  </a:lnTo>
                  <a:lnTo>
                    <a:pt x="32" y="35"/>
                  </a:lnTo>
                  <a:lnTo>
                    <a:pt x="37" y="25"/>
                  </a:lnTo>
                  <a:lnTo>
                    <a:pt x="37" y="21"/>
                  </a:lnTo>
                  <a:lnTo>
                    <a:pt x="39" y="16"/>
                  </a:lnTo>
                  <a:lnTo>
                    <a:pt x="41" y="14"/>
                  </a:lnTo>
                  <a:lnTo>
                    <a:pt x="41" y="12"/>
                  </a:lnTo>
                  <a:lnTo>
                    <a:pt x="41" y="7"/>
                  </a:lnTo>
                  <a:lnTo>
                    <a:pt x="39" y="5"/>
                  </a:lnTo>
                  <a:lnTo>
                    <a:pt x="37" y="5"/>
                  </a:lnTo>
                  <a:lnTo>
                    <a:pt x="34" y="2"/>
                  </a:lnTo>
                  <a:lnTo>
                    <a:pt x="30" y="0"/>
                  </a:lnTo>
                  <a:lnTo>
                    <a:pt x="25" y="2"/>
                  </a:lnTo>
                  <a:lnTo>
                    <a:pt x="23" y="2"/>
                  </a:lnTo>
                  <a:lnTo>
                    <a:pt x="23" y="2"/>
                  </a:lnTo>
                  <a:lnTo>
                    <a:pt x="21"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3" name="Freeform 345">
              <a:extLst>
                <a:ext uri="{FF2B5EF4-FFF2-40B4-BE49-F238E27FC236}">
                  <a16:creationId xmlns:a16="http://schemas.microsoft.com/office/drawing/2014/main" id="{BFED20C2-0C7C-4C02-9B2B-E7513D4BBBDE}"/>
                </a:ext>
              </a:extLst>
            </p:cNvPr>
            <p:cNvSpPr>
              <a:spLocks/>
            </p:cNvSpPr>
            <p:nvPr/>
          </p:nvSpPr>
          <p:spPr bwMode="auto">
            <a:xfrm>
              <a:off x="9090025" y="2233613"/>
              <a:ext cx="17463" cy="19050"/>
            </a:xfrm>
            <a:custGeom>
              <a:avLst/>
              <a:gdLst>
                <a:gd name="T0" fmla="*/ 5 w 11"/>
                <a:gd name="T1" fmla="*/ 12 h 12"/>
                <a:gd name="T2" fmla="*/ 7 w 11"/>
                <a:gd name="T3" fmla="*/ 10 h 12"/>
                <a:gd name="T4" fmla="*/ 9 w 11"/>
                <a:gd name="T5" fmla="*/ 10 h 12"/>
                <a:gd name="T6" fmla="*/ 11 w 11"/>
                <a:gd name="T7" fmla="*/ 5 h 12"/>
                <a:gd name="T8" fmla="*/ 11 w 11"/>
                <a:gd name="T9" fmla="*/ 0 h 12"/>
                <a:gd name="T10" fmla="*/ 7 w 11"/>
                <a:gd name="T11" fmla="*/ 0 h 12"/>
                <a:gd name="T12" fmla="*/ 5 w 11"/>
                <a:gd name="T13" fmla="*/ 0 h 12"/>
                <a:gd name="T14" fmla="*/ 2 w 11"/>
                <a:gd name="T15" fmla="*/ 5 h 12"/>
                <a:gd name="T16" fmla="*/ 0 w 11"/>
                <a:gd name="T17" fmla="*/ 7 h 12"/>
                <a:gd name="T18" fmla="*/ 2 w 11"/>
                <a:gd name="T19" fmla="*/ 12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lnTo>
                    <a:pt x="7" y="10"/>
                  </a:lnTo>
                  <a:lnTo>
                    <a:pt x="9" y="10"/>
                  </a:lnTo>
                  <a:lnTo>
                    <a:pt x="11" y="5"/>
                  </a:lnTo>
                  <a:lnTo>
                    <a:pt x="11" y="0"/>
                  </a:lnTo>
                  <a:lnTo>
                    <a:pt x="7" y="0"/>
                  </a:lnTo>
                  <a:lnTo>
                    <a:pt x="5" y="0"/>
                  </a:lnTo>
                  <a:lnTo>
                    <a:pt x="2" y="5"/>
                  </a:lnTo>
                  <a:lnTo>
                    <a:pt x="0" y="7"/>
                  </a:lnTo>
                  <a:lnTo>
                    <a:pt x="2" y="12"/>
                  </a:lnTo>
                  <a:lnTo>
                    <a:pt x="5"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4" name="Freeform 346">
              <a:extLst>
                <a:ext uri="{FF2B5EF4-FFF2-40B4-BE49-F238E27FC236}">
                  <a16:creationId xmlns:a16="http://schemas.microsoft.com/office/drawing/2014/main" id="{843441A4-2C4B-43D2-9CD1-1B29C3E12C8D}"/>
                </a:ext>
              </a:extLst>
            </p:cNvPr>
            <p:cNvSpPr>
              <a:spLocks/>
            </p:cNvSpPr>
            <p:nvPr/>
          </p:nvSpPr>
          <p:spPr bwMode="auto">
            <a:xfrm>
              <a:off x="9028113" y="2227263"/>
              <a:ext cx="39688" cy="33338"/>
            </a:xfrm>
            <a:custGeom>
              <a:avLst/>
              <a:gdLst>
                <a:gd name="T0" fmla="*/ 21 w 25"/>
                <a:gd name="T1" fmla="*/ 4 h 21"/>
                <a:gd name="T2" fmla="*/ 18 w 25"/>
                <a:gd name="T3" fmla="*/ 4 h 21"/>
                <a:gd name="T4" fmla="*/ 14 w 25"/>
                <a:gd name="T5" fmla="*/ 7 h 21"/>
                <a:gd name="T6" fmla="*/ 12 w 25"/>
                <a:gd name="T7" fmla="*/ 9 h 21"/>
                <a:gd name="T8" fmla="*/ 7 w 25"/>
                <a:gd name="T9" fmla="*/ 9 h 21"/>
                <a:gd name="T10" fmla="*/ 2 w 25"/>
                <a:gd name="T11" fmla="*/ 11 h 21"/>
                <a:gd name="T12" fmla="*/ 2 w 25"/>
                <a:gd name="T13" fmla="*/ 14 h 21"/>
                <a:gd name="T14" fmla="*/ 0 w 25"/>
                <a:gd name="T15" fmla="*/ 16 h 21"/>
                <a:gd name="T16" fmla="*/ 0 w 25"/>
                <a:gd name="T17" fmla="*/ 21 h 21"/>
                <a:gd name="T18" fmla="*/ 2 w 25"/>
                <a:gd name="T19" fmla="*/ 18 h 21"/>
                <a:gd name="T20" fmla="*/ 5 w 25"/>
                <a:gd name="T21" fmla="*/ 21 h 21"/>
                <a:gd name="T22" fmla="*/ 9 w 25"/>
                <a:gd name="T23" fmla="*/ 21 h 21"/>
                <a:gd name="T24" fmla="*/ 16 w 25"/>
                <a:gd name="T25" fmla="*/ 14 h 21"/>
                <a:gd name="T26" fmla="*/ 18 w 25"/>
                <a:gd name="T27" fmla="*/ 11 h 21"/>
                <a:gd name="T28" fmla="*/ 18 w 25"/>
                <a:gd name="T29" fmla="*/ 11 h 21"/>
                <a:gd name="T30" fmla="*/ 23 w 25"/>
                <a:gd name="T31" fmla="*/ 7 h 21"/>
                <a:gd name="T32" fmla="*/ 25 w 25"/>
                <a:gd name="T33" fmla="*/ 4 h 21"/>
                <a:gd name="T34" fmla="*/ 25 w 25"/>
                <a:gd name="T35" fmla="*/ 0 h 21"/>
                <a:gd name="T36" fmla="*/ 23 w 25"/>
                <a:gd name="T37" fmla="*/ 0 h 21"/>
                <a:gd name="T38" fmla="*/ 21 w 25"/>
                <a:gd name="T39" fmla="*/ 0 h 21"/>
                <a:gd name="T40" fmla="*/ 21 w 25"/>
                <a:gd name="T41"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1">
                  <a:moveTo>
                    <a:pt x="21" y="4"/>
                  </a:moveTo>
                  <a:lnTo>
                    <a:pt x="18" y="4"/>
                  </a:lnTo>
                  <a:lnTo>
                    <a:pt x="14" y="7"/>
                  </a:lnTo>
                  <a:lnTo>
                    <a:pt x="12" y="9"/>
                  </a:lnTo>
                  <a:lnTo>
                    <a:pt x="7" y="9"/>
                  </a:lnTo>
                  <a:lnTo>
                    <a:pt x="2" y="11"/>
                  </a:lnTo>
                  <a:lnTo>
                    <a:pt x="2" y="14"/>
                  </a:lnTo>
                  <a:lnTo>
                    <a:pt x="0" y="16"/>
                  </a:lnTo>
                  <a:lnTo>
                    <a:pt x="0" y="21"/>
                  </a:lnTo>
                  <a:lnTo>
                    <a:pt x="2" y="18"/>
                  </a:lnTo>
                  <a:lnTo>
                    <a:pt x="5" y="21"/>
                  </a:lnTo>
                  <a:lnTo>
                    <a:pt x="9" y="21"/>
                  </a:lnTo>
                  <a:lnTo>
                    <a:pt x="16" y="14"/>
                  </a:lnTo>
                  <a:lnTo>
                    <a:pt x="18" y="11"/>
                  </a:lnTo>
                  <a:lnTo>
                    <a:pt x="18" y="11"/>
                  </a:lnTo>
                  <a:lnTo>
                    <a:pt x="23" y="7"/>
                  </a:lnTo>
                  <a:lnTo>
                    <a:pt x="25" y="4"/>
                  </a:lnTo>
                  <a:lnTo>
                    <a:pt x="25" y="0"/>
                  </a:lnTo>
                  <a:lnTo>
                    <a:pt x="23" y="0"/>
                  </a:lnTo>
                  <a:lnTo>
                    <a:pt x="21" y="0"/>
                  </a:lnTo>
                  <a:lnTo>
                    <a:pt x="21"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5" name="Freeform 347">
              <a:extLst>
                <a:ext uri="{FF2B5EF4-FFF2-40B4-BE49-F238E27FC236}">
                  <a16:creationId xmlns:a16="http://schemas.microsoft.com/office/drawing/2014/main" id="{CEFA5DA8-F803-4FAB-914E-BC27CB70EAAE}"/>
                </a:ext>
              </a:extLst>
            </p:cNvPr>
            <p:cNvSpPr>
              <a:spLocks/>
            </p:cNvSpPr>
            <p:nvPr/>
          </p:nvSpPr>
          <p:spPr bwMode="auto">
            <a:xfrm>
              <a:off x="9064625" y="2205038"/>
              <a:ext cx="17463" cy="14288"/>
            </a:xfrm>
            <a:custGeom>
              <a:avLst/>
              <a:gdLst>
                <a:gd name="T0" fmla="*/ 9 w 11"/>
                <a:gd name="T1" fmla="*/ 0 h 9"/>
                <a:gd name="T2" fmla="*/ 7 w 11"/>
                <a:gd name="T3" fmla="*/ 2 h 9"/>
                <a:gd name="T4" fmla="*/ 5 w 11"/>
                <a:gd name="T5" fmla="*/ 2 h 9"/>
                <a:gd name="T6" fmla="*/ 2 w 11"/>
                <a:gd name="T7" fmla="*/ 7 h 9"/>
                <a:gd name="T8" fmla="*/ 0 w 11"/>
                <a:gd name="T9" fmla="*/ 9 h 9"/>
                <a:gd name="T10" fmla="*/ 2 w 11"/>
                <a:gd name="T11" fmla="*/ 9 h 9"/>
                <a:gd name="T12" fmla="*/ 5 w 11"/>
                <a:gd name="T13" fmla="*/ 9 h 9"/>
                <a:gd name="T14" fmla="*/ 9 w 11"/>
                <a:gd name="T15" fmla="*/ 7 h 9"/>
                <a:gd name="T16" fmla="*/ 11 w 11"/>
                <a:gd name="T17" fmla="*/ 5 h 9"/>
                <a:gd name="T18" fmla="*/ 11 w 11"/>
                <a:gd name="T19" fmla="*/ 2 h 9"/>
                <a:gd name="T20" fmla="*/ 11 w 11"/>
                <a:gd name="T21" fmla="*/ 0 h 9"/>
                <a:gd name="T22" fmla="*/ 9 w 1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9" y="0"/>
                  </a:moveTo>
                  <a:lnTo>
                    <a:pt x="7" y="2"/>
                  </a:lnTo>
                  <a:lnTo>
                    <a:pt x="5" y="2"/>
                  </a:lnTo>
                  <a:lnTo>
                    <a:pt x="2" y="7"/>
                  </a:lnTo>
                  <a:lnTo>
                    <a:pt x="0" y="9"/>
                  </a:lnTo>
                  <a:lnTo>
                    <a:pt x="2" y="9"/>
                  </a:lnTo>
                  <a:lnTo>
                    <a:pt x="5" y="9"/>
                  </a:lnTo>
                  <a:lnTo>
                    <a:pt x="9" y="7"/>
                  </a:lnTo>
                  <a:lnTo>
                    <a:pt x="11" y="5"/>
                  </a:lnTo>
                  <a:lnTo>
                    <a:pt x="11" y="2"/>
                  </a:lnTo>
                  <a:lnTo>
                    <a:pt x="11" y="0"/>
                  </a:lnTo>
                  <a:lnTo>
                    <a:pt x="9"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6" name="Freeform 348">
              <a:extLst>
                <a:ext uri="{FF2B5EF4-FFF2-40B4-BE49-F238E27FC236}">
                  <a16:creationId xmlns:a16="http://schemas.microsoft.com/office/drawing/2014/main" id="{99DE4CBB-AD11-4ED6-B9A6-F8574830CCF1}"/>
                </a:ext>
              </a:extLst>
            </p:cNvPr>
            <p:cNvSpPr>
              <a:spLocks/>
            </p:cNvSpPr>
            <p:nvPr/>
          </p:nvSpPr>
          <p:spPr bwMode="auto">
            <a:xfrm>
              <a:off x="9701213" y="1039813"/>
              <a:ext cx="6350" cy="7938"/>
            </a:xfrm>
            <a:custGeom>
              <a:avLst/>
              <a:gdLst>
                <a:gd name="T0" fmla="*/ 4 w 4"/>
                <a:gd name="T1" fmla="*/ 5 h 5"/>
                <a:gd name="T2" fmla="*/ 4 w 4"/>
                <a:gd name="T3" fmla="*/ 0 h 5"/>
                <a:gd name="T4" fmla="*/ 0 w 4"/>
                <a:gd name="T5" fmla="*/ 0 h 5"/>
                <a:gd name="T6" fmla="*/ 0 w 4"/>
                <a:gd name="T7" fmla="*/ 5 h 5"/>
                <a:gd name="T8" fmla="*/ 2 w 4"/>
                <a:gd name="T9" fmla="*/ 5 h 5"/>
                <a:gd name="T10" fmla="*/ 4 w 4"/>
                <a:gd name="T11" fmla="*/ 5 h 5"/>
              </a:gdLst>
              <a:ahLst/>
              <a:cxnLst>
                <a:cxn ang="0">
                  <a:pos x="T0" y="T1"/>
                </a:cxn>
                <a:cxn ang="0">
                  <a:pos x="T2" y="T3"/>
                </a:cxn>
                <a:cxn ang="0">
                  <a:pos x="T4" y="T5"/>
                </a:cxn>
                <a:cxn ang="0">
                  <a:pos x="T6" y="T7"/>
                </a:cxn>
                <a:cxn ang="0">
                  <a:pos x="T8" y="T9"/>
                </a:cxn>
                <a:cxn ang="0">
                  <a:pos x="T10" y="T11"/>
                </a:cxn>
              </a:cxnLst>
              <a:rect l="0" t="0" r="r" b="b"/>
              <a:pathLst>
                <a:path w="4" h="5">
                  <a:moveTo>
                    <a:pt x="4" y="5"/>
                  </a:moveTo>
                  <a:lnTo>
                    <a:pt x="4" y="0"/>
                  </a:lnTo>
                  <a:lnTo>
                    <a:pt x="0" y="0"/>
                  </a:lnTo>
                  <a:lnTo>
                    <a:pt x="0" y="5"/>
                  </a:lnTo>
                  <a:lnTo>
                    <a:pt x="2" y="5"/>
                  </a:ln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7" name="Freeform 349">
              <a:extLst>
                <a:ext uri="{FF2B5EF4-FFF2-40B4-BE49-F238E27FC236}">
                  <a16:creationId xmlns:a16="http://schemas.microsoft.com/office/drawing/2014/main" id="{9CE202D5-355E-4570-923C-1C0EF3ED75FB}"/>
                </a:ext>
              </a:extLst>
            </p:cNvPr>
            <p:cNvSpPr>
              <a:spLocks/>
            </p:cNvSpPr>
            <p:nvPr/>
          </p:nvSpPr>
          <p:spPr bwMode="auto">
            <a:xfrm>
              <a:off x="9424988" y="3289300"/>
              <a:ext cx="6350" cy="7938"/>
            </a:xfrm>
            <a:custGeom>
              <a:avLst/>
              <a:gdLst>
                <a:gd name="T0" fmla="*/ 0 w 4"/>
                <a:gd name="T1" fmla="*/ 3 h 5"/>
                <a:gd name="T2" fmla="*/ 0 w 4"/>
                <a:gd name="T3" fmla="*/ 5 h 5"/>
                <a:gd name="T4" fmla="*/ 2 w 4"/>
                <a:gd name="T5" fmla="*/ 5 h 5"/>
                <a:gd name="T6" fmla="*/ 2 w 4"/>
                <a:gd name="T7" fmla="*/ 3 h 5"/>
                <a:gd name="T8" fmla="*/ 4 w 4"/>
                <a:gd name="T9" fmla="*/ 3 h 5"/>
                <a:gd name="T10" fmla="*/ 4 w 4"/>
                <a:gd name="T11" fmla="*/ 0 h 5"/>
                <a:gd name="T12" fmla="*/ 2 w 4"/>
                <a:gd name="T13" fmla="*/ 0 h 5"/>
                <a:gd name="T14" fmla="*/ 0 w 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3"/>
                  </a:moveTo>
                  <a:lnTo>
                    <a:pt x="0" y="5"/>
                  </a:lnTo>
                  <a:lnTo>
                    <a:pt x="2" y="5"/>
                  </a:lnTo>
                  <a:lnTo>
                    <a:pt x="2" y="3"/>
                  </a:lnTo>
                  <a:lnTo>
                    <a:pt x="4" y="3"/>
                  </a:lnTo>
                  <a:lnTo>
                    <a:pt x="4" y="0"/>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8" name="Freeform 350">
              <a:extLst>
                <a:ext uri="{FF2B5EF4-FFF2-40B4-BE49-F238E27FC236}">
                  <a16:creationId xmlns:a16="http://schemas.microsoft.com/office/drawing/2014/main" id="{E66483FB-4ED5-404B-967B-E28C0F3353AA}"/>
                </a:ext>
              </a:extLst>
            </p:cNvPr>
            <p:cNvSpPr>
              <a:spLocks/>
            </p:cNvSpPr>
            <p:nvPr/>
          </p:nvSpPr>
          <p:spPr bwMode="auto">
            <a:xfrm>
              <a:off x="9374188" y="3448050"/>
              <a:ext cx="6350" cy="20638"/>
            </a:xfrm>
            <a:custGeom>
              <a:avLst/>
              <a:gdLst>
                <a:gd name="T0" fmla="*/ 2 w 4"/>
                <a:gd name="T1" fmla="*/ 13 h 13"/>
                <a:gd name="T2" fmla="*/ 2 w 4"/>
                <a:gd name="T3" fmla="*/ 13 h 13"/>
                <a:gd name="T4" fmla="*/ 4 w 4"/>
                <a:gd name="T5" fmla="*/ 11 h 13"/>
                <a:gd name="T6" fmla="*/ 2 w 4"/>
                <a:gd name="T7" fmla="*/ 9 h 13"/>
                <a:gd name="T8" fmla="*/ 2 w 4"/>
                <a:gd name="T9" fmla="*/ 6 h 13"/>
                <a:gd name="T10" fmla="*/ 2 w 4"/>
                <a:gd name="T11" fmla="*/ 6 h 13"/>
                <a:gd name="T12" fmla="*/ 4 w 4"/>
                <a:gd name="T13" fmla="*/ 4 h 13"/>
                <a:gd name="T14" fmla="*/ 4 w 4"/>
                <a:gd name="T15" fmla="*/ 2 h 13"/>
                <a:gd name="T16" fmla="*/ 2 w 4"/>
                <a:gd name="T17" fmla="*/ 0 h 13"/>
                <a:gd name="T18" fmla="*/ 2 w 4"/>
                <a:gd name="T19" fmla="*/ 0 h 13"/>
                <a:gd name="T20" fmla="*/ 2 w 4"/>
                <a:gd name="T21" fmla="*/ 0 h 13"/>
                <a:gd name="T22" fmla="*/ 0 w 4"/>
                <a:gd name="T23" fmla="*/ 2 h 13"/>
                <a:gd name="T24" fmla="*/ 0 w 4"/>
                <a:gd name="T25" fmla="*/ 4 h 13"/>
                <a:gd name="T26" fmla="*/ 2 w 4"/>
                <a:gd name="T27" fmla="*/ 9 h 13"/>
                <a:gd name="T28" fmla="*/ 0 w 4"/>
                <a:gd name="T29" fmla="*/ 11 h 13"/>
                <a:gd name="T30" fmla="*/ 2 w 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3">
                  <a:moveTo>
                    <a:pt x="2" y="13"/>
                  </a:moveTo>
                  <a:lnTo>
                    <a:pt x="2" y="13"/>
                  </a:lnTo>
                  <a:lnTo>
                    <a:pt x="4" y="11"/>
                  </a:lnTo>
                  <a:lnTo>
                    <a:pt x="2" y="9"/>
                  </a:lnTo>
                  <a:lnTo>
                    <a:pt x="2" y="6"/>
                  </a:lnTo>
                  <a:lnTo>
                    <a:pt x="2" y="6"/>
                  </a:lnTo>
                  <a:lnTo>
                    <a:pt x="4" y="4"/>
                  </a:lnTo>
                  <a:lnTo>
                    <a:pt x="4" y="2"/>
                  </a:lnTo>
                  <a:lnTo>
                    <a:pt x="2" y="0"/>
                  </a:lnTo>
                  <a:lnTo>
                    <a:pt x="2" y="0"/>
                  </a:lnTo>
                  <a:lnTo>
                    <a:pt x="2" y="0"/>
                  </a:lnTo>
                  <a:lnTo>
                    <a:pt x="0" y="2"/>
                  </a:lnTo>
                  <a:lnTo>
                    <a:pt x="0" y="4"/>
                  </a:lnTo>
                  <a:lnTo>
                    <a:pt x="2" y="9"/>
                  </a:lnTo>
                  <a:lnTo>
                    <a:pt x="0" y="11"/>
                  </a:lnTo>
                  <a:lnTo>
                    <a:pt x="2" y="1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9" name="Freeform 351">
              <a:extLst>
                <a:ext uri="{FF2B5EF4-FFF2-40B4-BE49-F238E27FC236}">
                  <a16:creationId xmlns:a16="http://schemas.microsoft.com/office/drawing/2014/main" id="{24173872-7515-4A8A-ABE4-B8521BD16BBD}"/>
                </a:ext>
              </a:extLst>
            </p:cNvPr>
            <p:cNvSpPr>
              <a:spLocks/>
            </p:cNvSpPr>
            <p:nvPr/>
          </p:nvSpPr>
          <p:spPr bwMode="auto">
            <a:xfrm>
              <a:off x="9312275" y="2586038"/>
              <a:ext cx="3175" cy="7938"/>
            </a:xfrm>
            <a:custGeom>
              <a:avLst/>
              <a:gdLst>
                <a:gd name="T0" fmla="*/ 0 w 2"/>
                <a:gd name="T1" fmla="*/ 2 h 5"/>
                <a:gd name="T2" fmla="*/ 0 w 2"/>
                <a:gd name="T3" fmla="*/ 2 h 5"/>
                <a:gd name="T4" fmla="*/ 2 w 2"/>
                <a:gd name="T5" fmla="*/ 5 h 5"/>
                <a:gd name="T6" fmla="*/ 2 w 2"/>
                <a:gd name="T7" fmla="*/ 0 h 5"/>
                <a:gd name="T8" fmla="*/ 0 w 2"/>
                <a:gd name="T9" fmla="*/ 0 h 5"/>
                <a:gd name="T10" fmla="*/ 0 w 2"/>
                <a:gd name="T11" fmla="*/ 2 h 5"/>
              </a:gdLst>
              <a:ahLst/>
              <a:cxnLst>
                <a:cxn ang="0">
                  <a:pos x="T0" y="T1"/>
                </a:cxn>
                <a:cxn ang="0">
                  <a:pos x="T2" y="T3"/>
                </a:cxn>
                <a:cxn ang="0">
                  <a:pos x="T4" y="T5"/>
                </a:cxn>
                <a:cxn ang="0">
                  <a:pos x="T6" y="T7"/>
                </a:cxn>
                <a:cxn ang="0">
                  <a:pos x="T8" y="T9"/>
                </a:cxn>
                <a:cxn ang="0">
                  <a:pos x="T10" y="T11"/>
                </a:cxn>
              </a:cxnLst>
              <a:rect l="0" t="0" r="r" b="b"/>
              <a:pathLst>
                <a:path w="2" h="5">
                  <a:moveTo>
                    <a:pt x="0" y="2"/>
                  </a:moveTo>
                  <a:lnTo>
                    <a:pt x="0" y="2"/>
                  </a:lnTo>
                  <a:lnTo>
                    <a:pt x="2" y="5"/>
                  </a:lnTo>
                  <a:lnTo>
                    <a:pt x="2" y="0"/>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0" name="Freeform 352">
              <a:extLst>
                <a:ext uri="{FF2B5EF4-FFF2-40B4-BE49-F238E27FC236}">
                  <a16:creationId xmlns:a16="http://schemas.microsoft.com/office/drawing/2014/main" id="{0E4F4B3E-E87B-4990-BE9E-D97580D040F5}"/>
                </a:ext>
              </a:extLst>
            </p:cNvPr>
            <p:cNvSpPr>
              <a:spLocks/>
            </p:cNvSpPr>
            <p:nvPr/>
          </p:nvSpPr>
          <p:spPr bwMode="auto">
            <a:xfrm>
              <a:off x="9380538" y="3468688"/>
              <a:ext cx="4763" cy="4763"/>
            </a:xfrm>
            <a:custGeom>
              <a:avLst/>
              <a:gdLst>
                <a:gd name="T0" fmla="*/ 0 w 3"/>
                <a:gd name="T1" fmla="*/ 3 h 3"/>
                <a:gd name="T2" fmla="*/ 3 w 3"/>
                <a:gd name="T3" fmla="*/ 3 h 3"/>
                <a:gd name="T4" fmla="*/ 3 w 3"/>
                <a:gd name="T5" fmla="*/ 0 h 3"/>
                <a:gd name="T6" fmla="*/ 3 w 3"/>
                <a:gd name="T7" fmla="*/ 0 h 3"/>
                <a:gd name="T8" fmla="*/ 3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3" y="0"/>
                  </a:lnTo>
                  <a:lnTo>
                    <a:pt x="3"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1" name="Rectangle 353">
              <a:extLst>
                <a:ext uri="{FF2B5EF4-FFF2-40B4-BE49-F238E27FC236}">
                  <a16:creationId xmlns:a16="http://schemas.microsoft.com/office/drawing/2014/main" id="{5BE8A2EC-7D0E-4753-A2EE-BD0927F25FC0}"/>
                </a:ext>
              </a:extLst>
            </p:cNvPr>
            <p:cNvSpPr>
              <a:spLocks noChangeArrowheads="1"/>
            </p:cNvSpPr>
            <p:nvPr/>
          </p:nvSpPr>
          <p:spPr bwMode="auto">
            <a:xfrm>
              <a:off x="7627938" y="1871663"/>
              <a:ext cx="3175"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392" name="Freeform 354">
              <a:extLst>
                <a:ext uri="{FF2B5EF4-FFF2-40B4-BE49-F238E27FC236}">
                  <a16:creationId xmlns:a16="http://schemas.microsoft.com/office/drawing/2014/main" id="{82E61A6C-B137-4E12-83D4-3AE79F9047A3}"/>
                </a:ext>
              </a:extLst>
            </p:cNvPr>
            <p:cNvSpPr>
              <a:spLocks/>
            </p:cNvSpPr>
            <p:nvPr/>
          </p:nvSpPr>
          <p:spPr bwMode="auto">
            <a:xfrm>
              <a:off x="9315450" y="2625725"/>
              <a:ext cx="7938" cy="22225"/>
            </a:xfrm>
            <a:custGeom>
              <a:avLst/>
              <a:gdLst>
                <a:gd name="T0" fmla="*/ 2 w 5"/>
                <a:gd name="T1" fmla="*/ 0 h 14"/>
                <a:gd name="T2" fmla="*/ 2 w 5"/>
                <a:gd name="T3" fmla="*/ 0 h 14"/>
                <a:gd name="T4" fmla="*/ 0 w 5"/>
                <a:gd name="T5" fmla="*/ 7 h 14"/>
                <a:gd name="T6" fmla="*/ 0 w 5"/>
                <a:gd name="T7" fmla="*/ 12 h 14"/>
                <a:gd name="T8" fmla="*/ 2 w 5"/>
                <a:gd name="T9" fmla="*/ 14 h 14"/>
                <a:gd name="T10" fmla="*/ 2 w 5"/>
                <a:gd name="T11" fmla="*/ 12 h 14"/>
                <a:gd name="T12" fmla="*/ 2 w 5"/>
                <a:gd name="T13" fmla="*/ 10 h 14"/>
                <a:gd name="T14" fmla="*/ 5 w 5"/>
                <a:gd name="T15" fmla="*/ 5 h 14"/>
                <a:gd name="T16" fmla="*/ 2 w 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2" y="0"/>
                  </a:moveTo>
                  <a:lnTo>
                    <a:pt x="2" y="0"/>
                  </a:lnTo>
                  <a:lnTo>
                    <a:pt x="0" y="7"/>
                  </a:lnTo>
                  <a:lnTo>
                    <a:pt x="0" y="12"/>
                  </a:lnTo>
                  <a:lnTo>
                    <a:pt x="2" y="14"/>
                  </a:lnTo>
                  <a:lnTo>
                    <a:pt x="2" y="12"/>
                  </a:lnTo>
                  <a:lnTo>
                    <a:pt x="2" y="10"/>
                  </a:lnTo>
                  <a:lnTo>
                    <a:pt x="5" y="5"/>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3" name="Freeform 355">
              <a:extLst>
                <a:ext uri="{FF2B5EF4-FFF2-40B4-BE49-F238E27FC236}">
                  <a16:creationId xmlns:a16="http://schemas.microsoft.com/office/drawing/2014/main" id="{6FA8ED6B-A83D-4045-B19D-601D147CD276}"/>
                </a:ext>
              </a:extLst>
            </p:cNvPr>
            <p:cNvSpPr>
              <a:spLocks/>
            </p:cNvSpPr>
            <p:nvPr/>
          </p:nvSpPr>
          <p:spPr bwMode="auto">
            <a:xfrm>
              <a:off x="9042400" y="1031875"/>
              <a:ext cx="858838" cy="677863"/>
            </a:xfrm>
            <a:custGeom>
              <a:avLst/>
              <a:gdLst>
                <a:gd name="T0" fmla="*/ 156 w 541"/>
                <a:gd name="T1" fmla="*/ 74 h 427"/>
                <a:gd name="T2" fmla="*/ 165 w 541"/>
                <a:gd name="T3" fmla="*/ 90 h 427"/>
                <a:gd name="T4" fmla="*/ 195 w 541"/>
                <a:gd name="T5" fmla="*/ 111 h 427"/>
                <a:gd name="T6" fmla="*/ 161 w 541"/>
                <a:gd name="T7" fmla="*/ 111 h 427"/>
                <a:gd name="T8" fmla="*/ 204 w 541"/>
                <a:gd name="T9" fmla="*/ 120 h 427"/>
                <a:gd name="T10" fmla="*/ 177 w 541"/>
                <a:gd name="T11" fmla="*/ 141 h 427"/>
                <a:gd name="T12" fmla="*/ 241 w 541"/>
                <a:gd name="T13" fmla="*/ 148 h 427"/>
                <a:gd name="T14" fmla="*/ 284 w 541"/>
                <a:gd name="T15" fmla="*/ 143 h 427"/>
                <a:gd name="T16" fmla="*/ 296 w 541"/>
                <a:gd name="T17" fmla="*/ 164 h 427"/>
                <a:gd name="T18" fmla="*/ 268 w 541"/>
                <a:gd name="T19" fmla="*/ 183 h 427"/>
                <a:gd name="T20" fmla="*/ 216 w 541"/>
                <a:gd name="T21" fmla="*/ 213 h 427"/>
                <a:gd name="T22" fmla="*/ 165 w 541"/>
                <a:gd name="T23" fmla="*/ 162 h 427"/>
                <a:gd name="T24" fmla="*/ 149 w 541"/>
                <a:gd name="T25" fmla="*/ 229 h 427"/>
                <a:gd name="T26" fmla="*/ 177 w 541"/>
                <a:gd name="T27" fmla="*/ 257 h 427"/>
                <a:gd name="T28" fmla="*/ 140 w 541"/>
                <a:gd name="T29" fmla="*/ 261 h 427"/>
                <a:gd name="T30" fmla="*/ 80 w 541"/>
                <a:gd name="T31" fmla="*/ 293 h 427"/>
                <a:gd name="T32" fmla="*/ 124 w 541"/>
                <a:gd name="T33" fmla="*/ 282 h 427"/>
                <a:gd name="T34" fmla="*/ 99 w 541"/>
                <a:gd name="T35" fmla="*/ 317 h 427"/>
                <a:gd name="T36" fmla="*/ 99 w 541"/>
                <a:gd name="T37" fmla="*/ 335 h 427"/>
                <a:gd name="T38" fmla="*/ 115 w 541"/>
                <a:gd name="T39" fmla="*/ 344 h 427"/>
                <a:gd name="T40" fmla="*/ 60 w 541"/>
                <a:gd name="T41" fmla="*/ 307 h 427"/>
                <a:gd name="T42" fmla="*/ 60 w 541"/>
                <a:gd name="T43" fmla="*/ 344 h 427"/>
                <a:gd name="T44" fmla="*/ 28 w 541"/>
                <a:gd name="T45" fmla="*/ 351 h 427"/>
                <a:gd name="T46" fmla="*/ 7 w 541"/>
                <a:gd name="T47" fmla="*/ 384 h 427"/>
                <a:gd name="T48" fmla="*/ 25 w 541"/>
                <a:gd name="T49" fmla="*/ 377 h 427"/>
                <a:gd name="T50" fmla="*/ 37 w 541"/>
                <a:gd name="T51" fmla="*/ 393 h 427"/>
                <a:gd name="T52" fmla="*/ 64 w 541"/>
                <a:gd name="T53" fmla="*/ 395 h 427"/>
                <a:gd name="T54" fmla="*/ 87 w 541"/>
                <a:gd name="T55" fmla="*/ 397 h 427"/>
                <a:gd name="T56" fmla="*/ 103 w 541"/>
                <a:gd name="T57" fmla="*/ 386 h 427"/>
                <a:gd name="T58" fmla="*/ 131 w 541"/>
                <a:gd name="T59" fmla="*/ 423 h 427"/>
                <a:gd name="T60" fmla="*/ 167 w 541"/>
                <a:gd name="T61" fmla="*/ 390 h 427"/>
                <a:gd name="T62" fmla="*/ 133 w 541"/>
                <a:gd name="T63" fmla="*/ 365 h 427"/>
                <a:gd name="T64" fmla="*/ 135 w 541"/>
                <a:gd name="T65" fmla="*/ 349 h 427"/>
                <a:gd name="T66" fmla="*/ 195 w 541"/>
                <a:gd name="T67" fmla="*/ 349 h 427"/>
                <a:gd name="T68" fmla="*/ 227 w 541"/>
                <a:gd name="T69" fmla="*/ 321 h 427"/>
                <a:gd name="T70" fmla="*/ 259 w 541"/>
                <a:gd name="T71" fmla="*/ 307 h 427"/>
                <a:gd name="T72" fmla="*/ 238 w 541"/>
                <a:gd name="T73" fmla="*/ 275 h 427"/>
                <a:gd name="T74" fmla="*/ 241 w 541"/>
                <a:gd name="T75" fmla="*/ 261 h 427"/>
                <a:gd name="T76" fmla="*/ 259 w 541"/>
                <a:gd name="T77" fmla="*/ 261 h 427"/>
                <a:gd name="T78" fmla="*/ 264 w 541"/>
                <a:gd name="T79" fmla="*/ 250 h 427"/>
                <a:gd name="T80" fmla="*/ 298 w 541"/>
                <a:gd name="T81" fmla="*/ 257 h 427"/>
                <a:gd name="T82" fmla="*/ 328 w 541"/>
                <a:gd name="T83" fmla="*/ 252 h 427"/>
                <a:gd name="T84" fmla="*/ 339 w 541"/>
                <a:gd name="T85" fmla="*/ 227 h 427"/>
                <a:gd name="T86" fmla="*/ 383 w 541"/>
                <a:gd name="T87" fmla="*/ 210 h 427"/>
                <a:gd name="T88" fmla="*/ 463 w 541"/>
                <a:gd name="T89" fmla="*/ 169 h 427"/>
                <a:gd name="T90" fmla="*/ 410 w 541"/>
                <a:gd name="T91" fmla="*/ 164 h 427"/>
                <a:gd name="T92" fmla="*/ 456 w 541"/>
                <a:gd name="T93" fmla="*/ 146 h 427"/>
                <a:gd name="T94" fmla="*/ 518 w 541"/>
                <a:gd name="T95" fmla="*/ 127 h 427"/>
                <a:gd name="T96" fmla="*/ 529 w 541"/>
                <a:gd name="T97" fmla="*/ 72 h 427"/>
                <a:gd name="T98" fmla="*/ 506 w 541"/>
                <a:gd name="T99" fmla="*/ 56 h 427"/>
                <a:gd name="T100" fmla="*/ 500 w 541"/>
                <a:gd name="T101" fmla="*/ 47 h 427"/>
                <a:gd name="T102" fmla="*/ 468 w 541"/>
                <a:gd name="T103" fmla="*/ 26 h 427"/>
                <a:gd name="T104" fmla="*/ 415 w 541"/>
                <a:gd name="T105" fmla="*/ 17 h 427"/>
                <a:gd name="T106" fmla="*/ 362 w 541"/>
                <a:gd name="T107" fmla="*/ 30 h 427"/>
                <a:gd name="T108" fmla="*/ 335 w 541"/>
                <a:gd name="T109" fmla="*/ 5 h 427"/>
                <a:gd name="T110" fmla="*/ 326 w 541"/>
                <a:gd name="T111" fmla="*/ 33 h 427"/>
                <a:gd name="T112" fmla="*/ 307 w 541"/>
                <a:gd name="T113" fmla="*/ 33 h 427"/>
                <a:gd name="T114" fmla="*/ 277 w 541"/>
                <a:gd name="T115" fmla="*/ 47 h 427"/>
                <a:gd name="T116" fmla="*/ 245 w 541"/>
                <a:gd name="T117" fmla="*/ 33 h 427"/>
                <a:gd name="T118" fmla="*/ 238 w 541"/>
                <a:gd name="T119" fmla="*/ 56 h 427"/>
                <a:gd name="T120" fmla="*/ 213 w 541"/>
                <a:gd name="T121" fmla="*/ 47 h 427"/>
                <a:gd name="T122" fmla="*/ 190 w 541"/>
                <a:gd name="T123" fmla="*/ 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427">
                  <a:moveTo>
                    <a:pt x="151" y="63"/>
                  </a:moveTo>
                  <a:lnTo>
                    <a:pt x="149" y="67"/>
                  </a:lnTo>
                  <a:lnTo>
                    <a:pt x="151" y="70"/>
                  </a:lnTo>
                  <a:lnTo>
                    <a:pt x="156" y="70"/>
                  </a:lnTo>
                  <a:lnTo>
                    <a:pt x="156" y="67"/>
                  </a:lnTo>
                  <a:lnTo>
                    <a:pt x="158" y="63"/>
                  </a:lnTo>
                  <a:lnTo>
                    <a:pt x="161" y="63"/>
                  </a:lnTo>
                  <a:lnTo>
                    <a:pt x="163" y="60"/>
                  </a:lnTo>
                  <a:lnTo>
                    <a:pt x="165" y="60"/>
                  </a:lnTo>
                  <a:lnTo>
                    <a:pt x="167" y="65"/>
                  </a:lnTo>
                  <a:lnTo>
                    <a:pt x="170" y="63"/>
                  </a:lnTo>
                  <a:lnTo>
                    <a:pt x="170" y="58"/>
                  </a:lnTo>
                  <a:lnTo>
                    <a:pt x="172" y="58"/>
                  </a:lnTo>
                  <a:lnTo>
                    <a:pt x="170" y="63"/>
                  </a:lnTo>
                  <a:lnTo>
                    <a:pt x="172" y="65"/>
                  </a:lnTo>
                  <a:lnTo>
                    <a:pt x="177" y="65"/>
                  </a:lnTo>
                  <a:lnTo>
                    <a:pt x="174" y="67"/>
                  </a:lnTo>
                  <a:lnTo>
                    <a:pt x="167" y="67"/>
                  </a:lnTo>
                  <a:lnTo>
                    <a:pt x="161" y="72"/>
                  </a:lnTo>
                  <a:lnTo>
                    <a:pt x="156" y="74"/>
                  </a:lnTo>
                  <a:lnTo>
                    <a:pt x="158" y="79"/>
                  </a:lnTo>
                  <a:lnTo>
                    <a:pt x="158" y="81"/>
                  </a:lnTo>
                  <a:lnTo>
                    <a:pt x="161" y="81"/>
                  </a:lnTo>
                  <a:lnTo>
                    <a:pt x="163" y="79"/>
                  </a:lnTo>
                  <a:lnTo>
                    <a:pt x="167" y="79"/>
                  </a:lnTo>
                  <a:lnTo>
                    <a:pt x="172" y="77"/>
                  </a:lnTo>
                  <a:lnTo>
                    <a:pt x="179" y="74"/>
                  </a:lnTo>
                  <a:lnTo>
                    <a:pt x="188" y="74"/>
                  </a:lnTo>
                  <a:lnTo>
                    <a:pt x="190" y="77"/>
                  </a:lnTo>
                  <a:lnTo>
                    <a:pt x="190" y="79"/>
                  </a:lnTo>
                  <a:lnTo>
                    <a:pt x="188" y="79"/>
                  </a:lnTo>
                  <a:lnTo>
                    <a:pt x="184" y="77"/>
                  </a:lnTo>
                  <a:lnTo>
                    <a:pt x="181" y="77"/>
                  </a:lnTo>
                  <a:lnTo>
                    <a:pt x="177" y="81"/>
                  </a:lnTo>
                  <a:lnTo>
                    <a:pt x="170" y="81"/>
                  </a:lnTo>
                  <a:lnTo>
                    <a:pt x="165" y="83"/>
                  </a:lnTo>
                  <a:lnTo>
                    <a:pt x="161" y="83"/>
                  </a:lnTo>
                  <a:lnTo>
                    <a:pt x="158" y="86"/>
                  </a:lnTo>
                  <a:lnTo>
                    <a:pt x="161" y="90"/>
                  </a:lnTo>
                  <a:lnTo>
                    <a:pt x="165" y="90"/>
                  </a:lnTo>
                  <a:lnTo>
                    <a:pt x="167" y="93"/>
                  </a:lnTo>
                  <a:lnTo>
                    <a:pt x="165" y="93"/>
                  </a:lnTo>
                  <a:lnTo>
                    <a:pt x="161" y="95"/>
                  </a:lnTo>
                  <a:lnTo>
                    <a:pt x="158" y="90"/>
                  </a:lnTo>
                  <a:lnTo>
                    <a:pt x="156" y="90"/>
                  </a:lnTo>
                  <a:lnTo>
                    <a:pt x="151" y="93"/>
                  </a:lnTo>
                  <a:lnTo>
                    <a:pt x="151" y="97"/>
                  </a:lnTo>
                  <a:lnTo>
                    <a:pt x="149" y="100"/>
                  </a:lnTo>
                  <a:lnTo>
                    <a:pt x="151" y="102"/>
                  </a:lnTo>
                  <a:lnTo>
                    <a:pt x="156" y="104"/>
                  </a:lnTo>
                  <a:lnTo>
                    <a:pt x="161" y="102"/>
                  </a:lnTo>
                  <a:lnTo>
                    <a:pt x="167" y="107"/>
                  </a:lnTo>
                  <a:lnTo>
                    <a:pt x="172" y="107"/>
                  </a:lnTo>
                  <a:lnTo>
                    <a:pt x="172" y="107"/>
                  </a:lnTo>
                  <a:lnTo>
                    <a:pt x="177" y="107"/>
                  </a:lnTo>
                  <a:lnTo>
                    <a:pt x="181" y="111"/>
                  </a:lnTo>
                  <a:lnTo>
                    <a:pt x="184" y="111"/>
                  </a:lnTo>
                  <a:lnTo>
                    <a:pt x="186" y="111"/>
                  </a:lnTo>
                  <a:lnTo>
                    <a:pt x="190" y="111"/>
                  </a:lnTo>
                  <a:lnTo>
                    <a:pt x="195" y="111"/>
                  </a:lnTo>
                  <a:lnTo>
                    <a:pt x="200" y="107"/>
                  </a:lnTo>
                  <a:lnTo>
                    <a:pt x="209" y="109"/>
                  </a:lnTo>
                  <a:lnTo>
                    <a:pt x="213" y="107"/>
                  </a:lnTo>
                  <a:lnTo>
                    <a:pt x="216" y="104"/>
                  </a:lnTo>
                  <a:lnTo>
                    <a:pt x="218" y="104"/>
                  </a:lnTo>
                  <a:lnTo>
                    <a:pt x="220" y="104"/>
                  </a:lnTo>
                  <a:lnTo>
                    <a:pt x="220" y="107"/>
                  </a:lnTo>
                  <a:lnTo>
                    <a:pt x="220" y="109"/>
                  </a:lnTo>
                  <a:lnTo>
                    <a:pt x="213" y="109"/>
                  </a:lnTo>
                  <a:lnTo>
                    <a:pt x="204" y="111"/>
                  </a:lnTo>
                  <a:lnTo>
                    <a:pt x="202" y="113"/>
                  </a:lnTo>
                  <a:lnTo>
                    <a:pt x="197" y="113"/>
                  </a:lnTo>
                  <a:lnTo>
                    <a:pt x="197" y="116"/>
                  </a:lnTo>
                  <a:lnTo>
                    <a:pt x="193" y="113"/>
                  </a:lnTo>
                  <a:lnTo>
                    <a:pt x="188" y="116"/>
                  </a:lnTo>
                  <a:lnTo>
                    <a:pt x="184" y="116"/>
                  </a:lnTo>
                  <a:lnTo>
                    <a:pt x="181" y="113"/>
                  </a:lnTo>
                  <a:lnTo>
                    <a:pt x="179" y="113"/>
                  </a:lnTo>
                  <a:lnTo>
                    <a:pt x="172" y="111"/>
                  </a:lnTo>
                  <a:lnTo>
                    <a:pt x="161" y="111"/>
                  </a:lnTo>
                  <a:lnTo>
                    <a:pt x="158" y="109"/>
                  </a:lnTo>
                  <a:lnTo>
                    <a:pt x="154" y="109"/>
                  </a:lnTo>
                  <a:lnTo>
                    <a:pt x="149" y="109"/>
                  </a:lnTo>
                  <a:lnTo>
                    <a:pt x="147" y="111"/>
                  </a:lnTo>
                  <a:lnTo>
                    <a:pt x="149" y="116"/>
                  </a:lnTo>
                  <a:lnTo>
                    <a:pt x="151" y="118"/>
                  </a:lnTo>
                  <a:lnTo>
                    <a:pt x="151" y="125"/>
                  </a:lnTo>
                  <a:lnTo>
                    <a:pt x="151" y="130"/>
                  </a:lnTo>
                  <a:lnTo>
                    <a:pt x="154" y="132"/>
                  </a:lnTo>
                  <a:lnTo>
                    <a:pt x="156" y="132"/>
                  </a:lnTo>
                  <a:lnTo>
                    <a:pt x="163" y="139"/>
                  </a:lnTo>
                  <a:lnTo>
                    <a:pt x="165" y="141"/>
                  </a:lnTo>
                  <a:lnTo>
                    <a:pt x="167" y="139"/>
                  </a:lnTo>
                  <a:lnTo>
                    <a:pt x="172" y="134"/>
                  </a:lnTo>
                  <a:lnTo>
                    <a:pt x="179" y="130"/>
                  </a:lnTo>
                  <a:lnTo>
                    <a:pt x="186" y="125"/>
                  </a:lnTo>
                  <a:lnTo>
                    <a:pt x="190" y="120"/>
                  </a:lnTo>
                  <a:lnTo>
                    <a:pt x="193" y="118"/>
                  </a:lnTo>
                  <a:lnTo>
                    <a:pt x="195" y="118"/>
                  </a:lnTo>
                  <a:lnTo>
                    <a:pt x="204" y="120"/>
                  </a:lnTo>
                  <a:lnTo>
                    <a:pt x="211" y="120"/>
                  </a:lnTo>
                  <a:lnTo>
                    <a:pt x="216" y="120"/>
                  </a:lnTo>
                  <a:lnTo>
                    <a:pt x="222" y="123"/>
                  </a:lnTo>
                  <a:lnTo>
                    <a:pt x="229" y="125"/>
                  </a:lnTo>
                  <a:lnTo>
                    <a:pt x="238" y="125"/>
                  </a:lnTo>
                  <a:lnTo>
                    <a:pt x="241" y="125"/>
                  </a:lnTo>
                  <a:lnTo>
                    <a:pt x="241" y="127"/>
                  </a:lnTo>
                  <a:lnTo>
                    <a:pt x="234" y="127"/>
                  </a:lnTo>
                  <a:lnTo>
                    <a:pt x="229" y="127"/>
                  </a:lnTo>
                  <a:lnTo>
                    <a:pt x="222" y="127"/>
                  </a:lnTo>
                  <a:lnTo>
                    <a:pt x="216" y="123"/>
                  </a:lnTo>
                  <a:lnTo>
                    <a:pt x="211" y="123"/>
                  </a:lnTo>
                  <a:lnTo>
                    <a:pt x="209" y="123"/>
                  </a:lnTo>
                  <a:lnTo>
                    <a:pt x="202" y="123"/>
                  </a:lnTo>
                  <a:lnTo>
                    <a:pt x="197" y="123"/>
                  </a:lnTo>
                  <a:lnTo>
                    <a:pt x="195" y="125"/>
                  </a:lnTo>
                  <a:lnTo>
                    <a:pt x="188" y="127"/>
                  </a:lnTo>
                  <a:lnTo>
                    <a:pt x="186" y="132"/>
                  </a:lnTo>
                  <a:lnTo>
                    <a:pt x="179" y="137"/>
                  </a:lnTo>
                  <a:lnTo>
                    <a:pt x="177" y="141"/>
                  </a:lnTo>
                  <a:lnTo>
                    <a:pt x="172" y="143"/>
                  </a:lnTo>
                  <a:lnTo>
                    <a:pt x="172" y="146"/>
                  </a:lnTo>
                  <a:lnTo>
                    <a:pt x="177" y="148"/>
                  </a:lnTo>
                  <a:lnTo>
                    <a:pt x="181" y="150"/>
                  </a:lnTo>
                  <a:lnTo>
                    <a:pt x="181" y="153"/>
                  </a:lnTo>
                  <a:lnTo>
                    <a:pt x="186" y="155"/>
                  </a:lnTo>
                  <a:lnTo>
                    <a:pt x="193" y="155"/>
                  </a:lnTo>
                  <a:lnTo>
                    <a:pt x="202" y="160"/>
                  </a:lnTo>
                  <a:lnTo>
                    <a:pt x="209" y="157"/>
                  </a:lnTo>
                  <a:lnTo>
                    <a:pt x="213" y="153"/>
                  </a:lnTo>
                  <a:lnTo>
                    <a:pt x="213" y="146"/>
                  </a:lnTo>
                  <a:lnTo>
                    <a:pt x="220" y="146"/>
                  </a:lnTo>
                  <a:lnTo>
                    <a:pt x="225" y="146"/>
                  </a:lnTo>
                  <a:lnTo>
                    <a:pt x="220" y="148"/>
                  </a:lnTo>
                  <a:lnTo>
                    <a:pt x="220" y="150"/>
                  </a:lnTo>
                  <a:lnTo>
                    <a:pt x="222" y="153"/>
                  </a:lnTo>
                  <a:lnTo>
                    <a:pt x="229" y="150"/>
                  </a:lnTo>
                  <a:lnTo>
                    <a:pt x="234" y="150"/>
                  </a:lnTo>
                  <a:lnTo>
                    <a:pt x="238" y="148"/>
                  </a:lnTo>
                  <a:lnTo>
                    <a:pt x="241" y="148"/>
                  </a:lnTo>
                  <a:lnTo>
                    <a:pt x="238" y="153"/>
                  </a:lnTo>
                  <a:lnTo>
                    <a:pt x="229" y="153"/>
                  </a:lnTo>
                  <a:lnTo>
                    <a:pt x="227" y="155"/>
                  </a:lnTo>
                  <a:lnTo>
                    <a:pt x="222" y="155"/>
                  </a:lnTo>
                  <a:lnTo>
                    <a:pt x="216" y="160"/>
                  </a:lnTo>
                  <a:lnTo>
                    <a:pt x="216" y="164"/>
                  </a:lnTo>
                  <a:lnTo>
                    <a:pt x="220" y="164"/>
                  </a:lnTo>
                  <a:lnTo>
                    <a:pt x="225" y="164"/>
                  </a:lnTo>
                  <a:lnTo>
                    <a:pt x="232" y="169"/>
                  </a:lnTo>
                  <a:lnTo>
                    <a:pt x="243" y="169"/>
                  </a:lnTo>
                  <a:lnTo>
                    <a:pt x="245" y="169"/>
                  </a:lnTo>
                  <a:lnTo>
                    <a:pt x="250" y="169"/>
                  </a:lnTo>
                  <a:lnTo>
                    <a:pt x="266" y="162"/>
                  </a:lnTo>
                  <a:lnTo>
                    <a:pt x="268" y="162"/>
                  </a:lnTo>
                  <a:lnTo>
                    <a:pt x="277" y="155"/>
                  </a:lnTo>
                  <a:lnTo>
                    <a:pt x="275" y="155"/>
                  </a:lnTo>
                  <a:lnTo>
                    <a:pt x="273" y="155"/>
                  </a:lnTo>
                  <a:lnTo>
                    <a:pt x="280" y="148"/>
                  </a:lnTo>
                  <a:lnTo>
                    <a:pt x="282" y="148"/>
                  </a:lnTo>
                  <a:lnTo>
                    <a:pt x="284" y="143"/>
                  </a:lnTo>
                  <a:lnTo>
                    <a:pt x="287" y="143"/>
                  </a:lnTo>
                  <a:lnTo>
                    <a:pt x="289" y="148"/>
                  </a:lnTo>
                  <a:lnTo>
                    <a:pt x="291" y="148"/>
                  </a:lnTo>
                  <a:lnTo>
                    <a:pt x="291" y="143"/>
                  </a:lnTo>
                  <a:lnTo>
                    <a:pt x="300" y="134"/>
                  </a:lnTo>
                  <a:lnTo>
                    <a:pt x="309" y="134"/>
                  </a:lnTo>
                  <a:lnTo>
                    <a:pt x="321" y="130"/>
                  </a:lnTo>
                  <a:lnTo>
                    <a:pt x="321" y="132"/>
                  </a:lnTo>
                  <a:lnTo>
                    <a:pt x="309" y="137"/>
                  </a:lnTo>
                  <a:lnTo>
                    <a:pt x="305" y="137"/>
                  </a:lnTo>
                  <a:lnTo>
                    <a:pt x="293" y="143"/>
                  </a:lnTo>
                  <a:lnTo>
                    <a:pt x="291" y="148"/>
                  </a:lnTo>
                  <a:lnTo>
                    <a:pt x="287" y="153"/>
                  </a:lnTo>
                  <a:lnTo>
                    <a:pt x="282" y="153"/>
                  </a:lnTo>
                  <a:lnTo>
                    <a:pt x="280" y="160"/>
                  </a:lnTo>
                  <a:lnTo>
                    <a:pt x="277" y="160"/>
                  </a:lnTo>
                  <a:lnTo>
                    <a:pt x="280" y="162"/>
                  </a:lnTo>
                  <a:lnTo>
                    <a:pt x="289" y="162"/>
                  </a:lnTo>
                  <a:lnTo>
                    <a:pt x="291" y="162"/>
                  </a:lnTo>
                  <a:lnTo>
                    <a:pt x="296" y="164"/>
                  </a:lnTo>
                  <a:lnTo>
                    <a:pt x="300" y="167"/>
                  </a:lnTo>
                  <a:lnTo>
                    <a:pt x="300" y="167"/>
                  </a:lnTo>
                  <a:lnTo>
                    <a:pt x="305" y="169"/>
                  </a:lnTo>
                  <a:lnTo>
                    <a:pt x="307" y="169"/>
                  </a:lnTo>
                  <a:lnTo>
                    <a:pt x="309" y="171"/>
                  </a:lnTo>
                  <a:lnTo>
                    <a:pt x="303" y="173"/>
                  </a:lnTo>
                  <a:lnTo>
                    <a:pt x="300" y="173"/>
                  </a:lnTo>
                  <a:lnTo>
                    <a:pt x="296" y="171"/>
                  </a:lnTo>
                  <a:lnTo>
                    <a:pt x="289" y="169"/>
                  </a:lnTo>
                  <a:lnTo>
                    <a:pt x="280" y="169"/>
                  </a:lnTo>
                  <a:lnTo>
                    <a:pt x="266" y="171"/>
                  </a:lnTo>
                  <a:lnTo>
                    <a:pt x="259" y="173"/>
                  </a:lnTo>
                  <a:lnTo>
                    <a:pt x="257" y="173"/>
                  </a:lnTo>
                  <a:lnTo>
                    <a:pt x="257" y="173"/>
                  </a:lnTo>
                  <a:lnTo>
                    <a:pt x="257" y="176"/>
                  </a:lnTo>
                  <a:lnTo>
                    <a:pt x="264" y="178"/>
                  </a:lnTo>
                  <a:lnTo>
                    <a:pt x="268" y="178"/>
                  </a:lnTo>
                  <a:lnTo>
                    <a:pt x="273" y="180"/>
                  </a:lnTo>
                  <a:lnTo>
                    <a:pt x="273" y="183"/>
                  </a:lnTo>
                  <a:lnTo>
                    <a:pt x="268" y="183"/>
                  </a:lnTo>
                  <a:lnTo>
                    <a:pt x="264" y="180"/>
                  </a:lnTo>
                  <a:lnTo>
                    <a:pt x="257" y="180"/>
                  </a:lnTo>
                  <a:lnTo>
                    <a:pt x="252" y="176"/>
                  </a:lnTo>
                  <a:lnTo>
                    <a:pt x="250" y="176"/>
                  </a:lnTo>
                  <a:lnTo>
                    <a:pt x="243" y="180"/>
                  </a:lnTo>
                  <a:lnTo>
                    <a:pt x="236" y="180"/>
                  </a:lnTo>
                  <a:lnTo>
                    <a:pt x="229" y="178"/>
                  </a:lnTo>
                  <a:lnTo>
                    <a:pt x="222" y="176"/>
                  </a:lnTo>
                  <a:lnTo>
                    <a:pt x="218" y="176"/>
                  </a:lnTo>
                  <a:lnTo>
                    <a:pt x="216" y="173"/>
                  </a:lnTo>
                  <a:lnTo>
                    <a:pt x="206" y="173"/>
                  </a:lnTo>
                  <a:lnTo>
                    <a:pt x="206" y="178"/>
                  </a:lnTo>
                  <a:lnTo>
                    <a:pt x="206" y="183"/>
                  </a:lnTo>
                  <a:lnTo>
                    <a:pt x="209" y="197"/>
                  </a:lnTo>
                  <a:lnTo>
                    <a:pt x="209" y="199"/>
                  </a:lnTo>
                  <a:lnTo>
                    <a:pt x="204" y="203"/>
                  </a:lnTo>
                  <a:lnTo>
                    <a:pt x="204" y="206"/>
                  </a:lnTo>
                  <a:lnTo>
                    <a:pt x="206" y="208"/>
                  </a:lnTo>
                  <a:lnTo>
                    <a:pt x="211" y="213"/>
                  </a:lnTo>
                  <a:lnTo>
                    <a:pt x="216" y="213"/>
                  </a:lnTo>
                  <a:lnTo>
                    <a:pt x="218" y="215"/>
                  </a:lnTo>
                  <a:lnTo>
                    <a:pt x="213" y="215"/>
                  </a:lnTo>
                  <a:lnTo>
                    <a:pt x="211" y="215"/>
                  </a:lnTo>
                  <a:lnTo>
                    <a:pt x="211" y="217"/>
                  </a:lnTo>
                  <a:lnTo>
                    <a:pt x="209" y="215"/>
                  </a:lnTo>
                  <a:lnTo>
                    <a:pt x="206" y="210"/>
                  </a:lnTo>
                  <a:lnTo>
                    <a:pt x="204" y="210"/>
                  </a:lnTo>
                  <a:lnTo>
                    <a:pt x="202" y="213"/>
                  </a:lnTo>
                  <a:lnTo>
                    <a:pt x="200" y="210"/>
                  </a:lnTo>
                  <a:lnTo>
                    <a:pt x="200" y="203"/>
                  </a:lnTo>
                  <a:lnTo>
                    <a:pt x="200" y="194"/>
                  </a:lnTo>
                  <a:lnTo>
                    <a:pt x="197" y="185"/>
                  </a:lnTo>
                  <a:lnTo>
                    <a:pt x="193" y="180"/>
                  </a:lnTo>
                  <a:lnTo>
                    <a:pt x="193" y="176"/>
                  </a:lnTo>
                  <a:lnTo>
                    <a:pt x="184" y="169"/>
                  </a:lnTo>
                  <a:lnTo>
                    <a:pt x="181" y="169"/>
                  </a:lnTo>
                  <a:lnTo>
                    <a:pt x="177" y="167"/>
                  </a:lnTo>
                  <a:lnTo>
                    <a:pt x="174" y="162"/>
                  </a:lnTo>
                  <a:lnTo>
                    <a:pt x="170" y="160"/>
                  </a:lnTo>
                  <a:lnTo>
                    <a:pt x="165" y="162"/>
                  </a:lnTo>
                  <a:lnTo>
                    <a:pt x="151" y="176"/>
                  </a:lnTo>
                  <a:lnTo>
                    <a:pt x="151" y="180"/>
                  </a:lnTo>
                  <a:lnTo>
                    <a:pt x="151" y="185"/>
                  </a:lnTo>
                  <a:lnTo>
                    <a:pt x="154" y="187"/>
                  </a:lnTo>
                  <a:lnTo>
                    <a:pt x="158" y="187"/>
                  </a:lnTo>
                  <a:lnTo>
                    <a:pt x="161" y="192"/>
                  </a:lnTo>
                  <a:lnTo>
                    <a:pt x="161" y="197"/>
                  </a:lnTo>
                  <a:lnTo>
                    <a:pt x="158" y="197"/>
                  </a:lnTo>
                  <a:lnTo>
                    <a:pt x="156" y="192"/>
                  </a:lnTo>
                  <a:lnTo>
                    <a:pt x="154" y="192"/>
                  </a:lnTo>
                  <a:lnTo>
                    <a:pt x="151" y="190"/>
                  </a:lnTo>
                  <a:lnTo>
                    <a:pt x="149" y="190"/>
                  </a:lnTo>
                  <a:lnTo>
                    <a:pt x="147" y="190"/>
                  </a:lnTo>
                  <a:lnTo>
                    <a:pt x="145" y="194"/>
                  </a:lnTo>
                  <a:lnTo>
                    <a:pt x="147" y="199"/>
                  </a:lnTo>
                  <a:lnTo>
                    <a:pt x="149" y="199"/>
                  </a:lnTo>
                  <a:lnTo>
                    <a:pt x="151" y="206"/>
                  </a:lnTo>
                  <a:lnTo>
                    <a:pt x="151" y="217"/>
                  </a:lnTo>
                  <a:lnTo>
                    <a:pt x="149" y="222"/>
                  </a:lnTo>
                  <a:lnTo>
                    <a:pt x="149" y="229"/>
                  </a:lnTo>
                  <a:lnTo>
                    <a:pt x="147" y="233"/>
                  </a:lnTo>
                  <a:lnTo>
                    <a:pt x="147" y="238"/>
                  </a:lnTo>
                  <a:lnTo>
                    <a:pt x="149" y="240"/>
                  </a:lnTo>
                  <a:lnTo>
                    <a:pt x="151" y="238"/>
                  </a:lnTo>
                  <a:lnTo>
                    <a:pt x="149" y="245"/>
                  </a:lnTo>
                  <a:lnTo>
                    <a:pt x="147" y="250"/>
                  </a:lnTo>
                  <a:lnTo>
                    <a:pt x="145" y="247"/>
                  </a:lnTo>
                  <a:lnTo>
                    <a:pt x="145" y="243"/>
                  </a:lnTo>
                  <a:lnTo>
                    <a:pt x="140" y="240"/>
                  </a:lnTo>
                  <a:lnTo>
                    <a:pt x="138" y="243"/>
                  </a:lnTo>
                  <a:lnTo>
                    <a:pt x="138" y="250"/>
                  </a:lnTo>
                  <a:lnTo>
                    <a:pt x="142" y="259"/>
                  </a:lnTo>
                  <a:lnTo>
                    <a:pt x="149" y="257"/>
                  </a:lnTo>
                  <a:lnTo>
                    <a:pt x="151" y="259"/>
                  </a:lnTo>
                  <a:lnTo>
                    <a:pt x="154" y="261"/>
                  </a:lnTo>
                  <a:lnTo>
                    <a:pt x="161" y="263"/>
                  </a:lnTo>
                  <a:lnTo>
                    <a:pt x="167" y="266"/>
                  </a:lnTo>
                  <a:lnTo>
                    <a:pt x="172" y="263"/>
                  </a:lnTo>
                  <a:lnTo>
                    <a:pt x="174" y="259"/>
                  </a:lnTo>
                  <a:lnTo>
                    <a:pt x="177" y="257"/>
                  </a:lnTo>
                  <a:lnTo>
                    <a:pt x="179" y="254"/>
                  </a:lnTo>
                  <a:lnTo>
                    <a:pt x="179" y="259"/>
                  </a:lnTo>
                  <a:lnTo>
                    <a:pt x="177" y="261"/>
                  </a:lnTo>
                  <a:lnTo>
                    <a:pt x="177" y="266"/>
                  </a:lnTo>
                  <a:lnTo>
                    <a:pt x="174" y="268"/>
                  </a:lnTo>
                  <a:lnTo>
                    <a:pt x="170" y="266"/>
                  </a:lnTo>
                  <a:lnTo>
                    <a:pt x="163" y="266"/>
                  </a:lnTo>
                  <a:lnTo>
                    <a:pt x="158" y="268"/>
                  </a:lnTo>
                  <a:lnTo>
                    <a:pt x="158" y="270"/>
                  </a:lnTo>
                  <a:lnTo>
                    <a:pt x="161" y="273"/>
                  </a:lnTo>
                  <a:lnTo>
                    <a:pt x="165" y="273"/>
                  </a:lnTo>
                  <a:lnTo>
                    <a:pt x="165" y="275"/>
                  </a:lnTo>
                  <a:lnTo>
                    <a:pt x="163" y="275"/>
                  </a:lnTo>
                  <a:lnTo>
                    <a:pt x="163" y="282"/>
                  </a:lnTo>
                  <a:lnTo>
                    <a:pt x="156" y="273"/>
                  </a:lnTo>
                  <a:lnTo>
                    <a:pt x="154" y="273"/>
                  </a:lnTo>
                  <a:lnTo>
                    <a:pt x="151" y="270"/>
                  </a:lnTo>
                  <a:lnTo>
                    <a:pt x="151" y="266"/>
                  </a:lnTo>
                  <a:lnTo>
                    <a:pt x="142" y="261"/>
                  </a:lnTo>
                  <a:lnTo>
                    <a:pt x="140" y="261"/>
                  </a:lnTo>
                  <a:lnTo>
                    <a:pt x="135" y="254"/>
                  </a:lnTo>
                  <a:lnTo>
                    <a:pt x="133" y="254"/>
                  </a:lnTo>
                  <a:lnTo>
                    <a:pt x="131" y="254"/>
                  </a:lnTo>
                  <a:lnTo>
                    <a:pt x="126" y="257"/>
                  </a:lnTo>
                  <a:lnTo>
                    <a:pt x="124" y="257"/>
                  </a:lnTo>
                  <a:lnTo>
                    <a:pt x="119" y="259"/>
                  </a:lnTo>
                  <a:lnTo>
                    <a:pt x="115" y="257"/>
                  </a:lnTo>
                  <a:lnTo>
                    <a:pt x="106" y="259"/>
                  </a:lnTo>
                  <a:lnTo>
                    <a:pt x="103" y="257"/>
                  </a:lnTo>
                  <a:lnTo>
                    <a:pt x="99" y="263"/>
                  </a:lnTo>
                  <a:lnTo>
                    <a:pt x="94" y="270"/>
                  </a:lnTo>
                  <a:lnTo>
                    <a:pt x="94" y="275"/>
                  </a:lnTo>
                  <a:lnTo>
                    <a:pt x="92" y="275"/>
                  </a:lnTo>
                  <a:lnTo>
                    <a:pt x="87" y="277"/>
                  </a:lnTo>
                  <a:lnTo>
                    <a:pt x="83" y="280"/>
                  </a:lnTo>
                  <a:lnTo>
                    <a:pt x="83" y="282"/>
                  </a:lnTo>
                  <a:lnTo>
                    <a:pt x="78" y="287"/>
                  </a:lnTo>
                  <a:lnTo>
                    <a:pt x="76" y="291"/>
                  </a:lnTo>
                  <a:lnTo>
                    <a:pt x="78" y="291"/>
                  </a:lnTo>
                  <a:lnTo>
                    <a:pt x="80" y="293"/>
                  </a:lnTo>
                  <a:lnTo>
                    <a:pt x="76" y="293"/>
                  </a:lnTo>
                  <a:lnTo>
                    <a:pt x="74" y="296"/>
                  </a:lnTo>
                  <a:lnTo>
                    <a:pt x="78" y="300"/>
                  </a:lnTo>
                  <a:lnTo>
                    <a:pt x="85" y="300"/>
                  </a:lnTo>
                  <a:lnTo>
                    <a:pt x="87" y="298"/>
                  </a:lnTo>
                  <a:lnTo>
                    <a:pt x="87" y="296"/>
                  </a:lnTo>
                  <a:lnTo>
                    <a:pt x="92" y="296"/>
                  </a:lnTo>
                  <a:lnTo>
                    <a:pt x="99" y="291"/>
                  </a:lnTo>
                  <a:lnTo>
                    <a:pt x="99" y="296"/>
                  </a:lnTo>
                  <a:lnTo>
                    <a:pt x="94" y="298"/>
                  </a:lnTo>
                  <a:lnTo>
                    <a:pt x="92" y="303"/>
                  </a:lnTo>
                  <a:lnTo>
                    <a:pt x="92" y="305"/>
                  </a:lnTo>
                  <a:lnTo>
                    <a:pt x="99" y="305"/>
                  </a:lnTo>
                  <a:lnTo>
                    <a:pt x="101" y="305"/>
                  </a:lnTo>
                  <a:lnTo>
                    <a:pt x="106" y="300"/>
                  </a:lnTo>
                  <a:lnTo>
                    <a:pt x="112" y="296"/>
                  </a:lnTo>
                  <a:lnTo>
                    <a:pt x="117" y="287"/>
                  </a:lnTo>
                  <a:lnTo>
                    <a:pt x="122" y="280"/>
                  </a:lnTo>
                  <a:lnTo>
                    <a:pt x="126" y="280"/>
                  </a:lnTo>
                  <a:lnTo>
                    <a:pt x="124" y="282"/>
                  </a:lnTo>
                  <a:lnTo>
                    <a:pt x="122" y="284"/>
                  </a:lnTo>
                  <a:lnTo>
                    <a:pt x="117" y="291"/>
                  </a:lnTo>
                  <a:lnTo>
                    <a:pt x="117" y="296"/>
                  </a:lnTo>
                  <a:lnTo>
                    <a:pt x="115" y="296"/>
                  </a:lnTo>
                  <a:lnTo>
                    <a:pt x="112" y="300"/>
                  </a:lnTo>
                  <a:lnTo>
                    <a:pt x="112" y="300"/>
                  </a:lnTo>
                  <a:lnTo>
                    <a:pt x="115" y="300"/>
                  </a:lnTo>
                  <a:lnTo>
                    <a:pt x="112" y="303"/>
                  </a:lnTo>
                  <a:lnTo>
                    <a:pt x="110" y="303"/>
                  </a:lnTo>
                  <a:lnTo>
                    <a:pt x="108" y="307"/>
                  </a:lnTo>
                  <a:lnTo>
                    <a:pt x="108" y="310"/>
                  </a:lnTo>
                  <a:lnTo>
                    <a:pt x="112" y="310"/>
                  </a:lnTo>
                  <a:lnTo>
                    <a:pt x="110" y="312"/>
                  </a:lnTo>
                  <a:lnTo>
                    <a:pt x="106" y="310"/>
                  </a:lnTo>
                  <a:lnTo>
                    <a:pt x="101" y="310"/>
                  </a:lnTo>
                  <a:lnTo>
                    <a:pt x="99" y="312"/>
                  </a:lnTo>
                  <a:lnTo>
                    <a:pt x="94" y="312"/>
                  </a:lnTo>
                  <a:lnTo>
                    <a:pt x="94" y="314"/>
                  </a:lnTo>
                  <a:lnTo>
                    <a:pt x="96" y="317"/>
                  </a:lnTo>
                  <a:lnTo>
                    <a:pt x="99" y="317"/>
                  </a:lnTo>
                  <a:lnTo>
                    <a:pt x="101" y="314"/>
                  </a:lnTo>
                  <a:lnTo>
                    <a:pt x="103" y="317"/>
                  </a:lnTo>
                  <a:lnTo>
                    <a:pt x="106" y="317"/>
                  </a:lnTo>
                  <a:lnTo>
                    <a:pt x="106" y="319"/>
                  </a:lnTo>
                  <a:lnTo>
                    <a:pt x="103" y="319"/>
                  </a:lnTo>
                  <a:lnTo>
                    <a:pt x="99" y="319"/>
                  </a:lnTo>
                  <a:lnTo>
                    <a:pt x="96" y="319"/>
                  </a:lnTo>
                  <a:lnTo>
                    <a:pt x="96" y="321"/>
                  </a:lnTo>
                  <a:lnTo>
                    <a:pt x="101" y="321"/>
                  </a:lnTo>
                  <a:lnTo>
                    <a:pt x="101" y="324"/>
                  </a:lnTo>
                  <a:lnTo>
                    <a:pt x="96" y="324"/>
                  </a:lnTo>
                  <a:lnTo>
                    <a:pt x="94" y="326"/>
                  </a:lnTo>
                  <a:lnTo>
                    <a:pt x="94" y="326"/>
                  </a:lnTo>
                  <a:lnTo>
                    <a:pt x="96" y="333"/>
                  </a:lnTo>
                  <a:lnTo>
                    <a:pt x="101" y="333"/>
                  </a:lnTo>
                  <a:lnTo>
                    <a:pt x="101" y="330"/>
                  </a:lnTo>
                  <a:lnTo>
                    <a:pt x="106" y="326"/>
                  </a:lnTo>
                  <a:lnTo>
                    <a:pt x="106" y="330"/>
                  </a:lnTo>
                  <a:lnTo>
                    <a:pt x="101" y="333"/>
                  </a:lnTo>
                  <a:lnTo>
                    <a:pt x="99" y="335"/>
                  </a:lnTo>
                  <a:lnTo>
                    <a:pt x="99" y="337"/>
                  </a:lnTo>
                  <a:lnTo>
                    <a:pt x="103" y="340"/>
                  </a:lnTo>
                  <a:lnTo>
                    <a:pt x="108" y="340"/>
                  </a:lnTo>
                  <a:lnTo>
                    <a:pt x="108" y="340"/>
                  </a:lnTo>
                  <a:lnTo>
                    <a:pt x="110" y="340"/>
                  </a:lnTo>
                  <a:lnTo>
                    <a:pt x="112" y="342"/>
                  </a:lnTo>
                  <a:lnTo>
                    <a:pt x="119" y="337"/>
                  </a:lnTo>
                  <a:lnTo>
                    <a:pt x="126" y="333"/>
                  </a:lnTo>
                  <a:lnTo>
                    <a:pt x="126" y="333"/>
                  </a:lnTo>
                  <a:lnTo>
                    <a:pt x="131" y="328"/>
                  </a:lnTo>
                  <a:lnTo>
                    <a:pt x="138" y="321"/>
                  </a:lnTo>
                  <a:lnTo>
                    <a:pt x="138" y="319"/>
                  </a:lnTo>
                  <a:lnTo>
                    <a:pt x="140" y="317"/>
                  </a:lnTo>
                  <a:lnTo>
                    <a:pt x="142" y="317"/>
                  </a:lnTo>
                  <a:lnTo>
                    <a:pt x="140" y="319"/>
                  </a:lnTo>
                  <a:lnTo>
                    <a:pt x="140" y="324"/>
                  </a:lnTo>
                  <a:lnTo>
                    <a:pt x="133" y="330"/>
                  </a:lnTo>
                  <a:lnTo>
                    <a:pt x="126" y="335"/>
                  </a:lnTo>
                  <a:lnTo>
                    <a:pt x="122" y="340"/>
                  </a:lnTo>
                  <a:lnTo>
                    <a:pt x="115" y="344"/>
                  </a:lnTo>
                  <a:lnTo>
                    <a:pt x="112" y="347"/>
                  </a:lnTo>
                  <a:lnTo>
                    <a:pt x="115" y="349"/>
                  </a:lnTo>
                  <a:lnTo>
                    <a:pt x="112" y="349"/>
                  </a:lnTo>
                  <a:lnTo>
                    <a:pt x="108" y="344"/>
                  </a:lnTo>
                  <a:lnTo>
                    <a:pt x="99" y="344"/>
                  </a:lnTo>
                  <a:lnTo>
                    <a:pt x="99" y="349"/>
                  </a:lnTo>
                  <a:lnTo>
                    <a:pt x="96" y="347"/>
                  </a:lnTo>
                  <a:lnTo>
                    <a:pt x="94" y="342"/>
                  </a:lnTo>
                  <a:lnTo>
                    <a:pt x="87" y="337"/>
                  </a:lnTo>
                  <a:lnTo>
                    <a:pt x="85" y="340"/>
                  </a:lnTo>
                  <a:lnTo>
                    <a:pt x="83" y="337"/>
                  </a:lnTo>
                  <a:lnTo>
                    <a:pt x="85" y="333"/>
                  </a:lnTo>
                  <a:lnTo>
                    <a:pt x="85" y="321"/>
                  </a:lnTo>
                  <a:lnTo>
                    <a:pt x="83" y="314"/>
                  </a:lnTo>
                  <a:lnTo>
                    <a:pt x="78" y="307"/>
                  </a:lnTo>
                  <a:lnTo>
                    <a:pt x="76" y="307"/>
                  </a:lnTo>
                  <a:lnTo>
                    <a:pt x="71" y="307"/>
                  </a:lnTo>
                  <a:lnTo>
                    <a:pt x="69" y="307"/>
                  </a:lnTo>
                  <a:lnTo>
                    <a:pt x="64" y="307"/>
                  </a:lnTo>
                  <a:lnTo>
                    <a:pt x="60" y="307"/>
                  </a:lnTo>
                  <a:lnTo>
                    <a:pt x="58" y="310"/>
                  </a:lnTo>
                  <a:lnTo>
                    <a:pt x="58" y="312"/>
                  </a:lnTo>
                  <a:lnTo>
                    <a:pt x="58" y="317"/>
                  </a:lnTo>
                  <a:lnTo>
                    <a:pt x="58" y="317"/>
                  </a:lnTo>
                  <a:lnTo>
                    <a:pt x="58" y="324"/>
                  </a:lnTo>
                  <a:lnTo>
                    <a:pt x="58" y="326"/>
                  </a:lnTo>
                  <a:lnTo>
                    <a:pt x="60" y="326"/>
                  </a:lnTo>
                  <a:lnTo>
                    <a:pt x="60" y="328"/>
                  </a:lnTo>
                  <a:lnTo>
                    <a:pt x="55" y="333"/>
                  </a:lnTo>
                  <a:lnTo>
                    <a:pt x="55" y="335"/>
                  </a:lnTo>
                  <a:lnTo>
                    <a:pt x="58" y="337"/>
                  </a:lnTo>
                  <a:lnTo>
                    <a:pt x="60" y="337"/>
                  </a:lnTo>
                  <a:lnTo>
                    <a:pt x="62" y="335"/>
                  </a:lnTo>
                  <a:lnTo>
                    <a:pt x="67" y="337"/>
                  </a:lnTo>
                  <a:lnTo>
                    <a:pt x="64" y="340"/>
                  </a:lnTo>
                  <a:lnTo>
                    <a:pt x="62" y="340"/>
                  </a:lnTo>
                  <a:lnTo>
                    <a:pt x="60" y="340"/>
                  </a:lnTo>
                  <a:lnTo>
                    <a:pt x="64" y="342"/>
                  </a:lnTo>
                  <a:lnTo>
                    <a:pt x="64" y="342"/>
                  </a:lnTo>
                  <a:lnTo>
                    <a:pt x="60" y="344"/>
                  </a:lnTo>
                  <a:lnTo>
                    <a:pt x="60" y="347"/>
                  </a:lnTo>
                  <a:lnTo>
                    <a:pt x="62" y="347"/>
                  </a:lnTo>
                  <a:lnTo>
                    <a:pt x="64" y="349"/>
                  </a:lnTo>
                  <a:lnTo>
                    <a:pt x="67" y="349"/>
                  </a:lnTo>
                  <a:lnTo>
                    <a:pt x="69" y="349"/>
                  </a:lnTo>
                  <a:lnTo>
                    <a:pt x="67" y="351"/>
                  </a:lnTo>
                  <a:lnTo>
                    <a:pt x="64" y="351"/>
                  </a:lnTo>
                  <a:lnTo>
                    <a:pt x="62" y="351"/>
                  </a:lnTo>
                  <a:lnTo>
                    <a:pt x="58" y="349"/>
                  </a:lnTo>
                  <a:lnTo>
                    <a:pt x="55" y="349"/>
                  </a:lnTo>
                  <a:lnTo>
                    <a:pt x="55" y="351"/>
                  </a:lnTo>
                  <a:lnTo>
                    <a:pt x="53" y="351"/>
                  </a:lnTo>
                  <a:lnTo>
                    <a:pt x="51" y="349"/>
                  </a:lnTo>
                  <a:lnTo>
                    <a:pt x="48" y="347"/>
                  </a:lnTo>
                  <a:lnTo>
                    <a:pt x="46" y="349"/>
                  </a:lnTo>
                  <a:lnTo>
                    <a:pt x="39" y="349"/>
                  </a:lnTo>
                  <a:lnTo>
                    <a:pt x="35" y="347"/>
                  </a:lnTo>
                  <a:lnTo>
                    <a:pt x="30" y="347"/>
                  </a:lnTo>
                  <a:lnTo>
                    <a:pt x="28" y="349"/>
                  </a:lnTo>
                  <a:lnTo>
                    <a:pt x="28" y="351"/>
                  </a:lnTo>
                  <a:lnTo>
                    <a:pt x="25" y="351"/>
                  </a:lnTo>
                  <a:lnTo>
                    <a:pt x="23" y="354"/>
                  </a:lnTo>
                  <a:lnTo>
                    <a:pt x="21" y="356"/>
                  </a:lnTo>
                  <a:lnTo>
                    <a:pt x="14" y="356"/>
                  </a:lnTo>
                  <a:lnTo>
                    <a:pt x="12" y="358"/>
                  </a:lnTo>
                  <a:lnTo>
                    <a:pt x="9" y="358"/>
                  </a:lnTo>
                  <a:lnTo>
                    <a:pt x="7" y="360"/>
                  </a:lnTo>
                  <a:lnTo>
                    <a:pt x="5" y="365"/>
                  </a:lnTo>
                  <a:lnTo>
                    <a:pt x="7" y="365"/>
                  </a:lnTo>
                  <a:lnTo>
                    <a:pt x="5" y="370"/>
                  </a:lnTo>
                  <a:lnTo>
                    <a:pt x="0" y="372"/>
                  </a:lnTo>
                  <a:lnTo>
                    <a:pt x="0" y="374"/>
                  </a:lnTo>
                  <a:lnTo>
                    <a:pt x="0" y="377"/>
                  </a:lnTo>
                  <a:lnTo>
                    <a:pt x="0" y="381"/>
                  </a:lnTo>
                  <a:lnTo>
                    <a:pt x="3" y="384"/>
                  </a:lnTo>
                  <a:lnTo>
                    <a:pt x="7" y="384"/>
                  </a:lnTo>
                  <a:lnTo>
                    <a:pt x="9" y="379"/>
                  </a:lnTo>
                  <a:lnTo>
                    <a:pt x="9" y="379"/>
                  </a:lnTo>
                  <a:lnTo>
                    <a:pt x="9" y="381"/>
                  </a:lnTo>
                  <a:lnTo>
                    <a:pt x="7" y="384"/>
                  </a:lnTo>
                  <a:lnTo>
                    <a:pt x="9" y="386"/>
                  </a:lnTo>
                  <a:lnTo>
                    <a:pt x="12" y="381"/>
                  </a:lnTo>
                  <a:lnTo>
                    <a:pt x="12" y="377"/>
                  </a:lnTo>
                  <a:lnTo>
                    <a:pt x="14" y="367"/>
                  </a:lnTo>
                  <a:lnTo>
                    <a:pt x="16" y="367"/>
                  </a:lnTo>
                  <a:lnTo>
                    <a:pt x="19" y="365"/>
                  </a:lnTo>
                  <a:lnTo>
                    <a:pt x="14" y="374"/>
                  </a:lnTo>
                  <a:lnTo>
                    <a:pt x="14" y="377"/>
                  </a:lnTo>
                  <a:lnTo>
                    <a:pt x="14" y="379"/>
                  </a:lnTo>
                  <a:lnTo>
                    <a:pt x="14" y="384"/>
                  </a:lnTo>
                  <a:lnTo>
                    <a:pt x="12" y="386"/>
                  </a:lnTo>
                  <a:lnTo>
                    <a:pt x="12" y="388"/>
                  </a:lnTo>
                  <a:lnTo>
                    <a:pt x="14" y="388"/>
                  </a:lnTo>
                  <a:lnTo>
                    <a:pt x="19" y="390"/>
                  </a:lnTo>
                  <a:lnTo>
                    <a:pt x="21" y="390"/>
                  </a:lnTo>
                  <a:lnTo>
                    <a:pt x="21" y="388"/>
                  </a:lnTo>
                  <a:lnTo>
                    <a:pt x="21" y="386"/>
                  </a:lnTo>
                  <a:lnTo>
                    <a:pt x="23" y="384"/>
                  </a:lnTo>
                  <a:lnTo>
                    <a:pt x="25" y="379"/>
                  </a:lnTo>
                  <a:lnTo>
                    <a:pt x="25" y="377"/>
                  </a:lnTo>
                  <a:lnTo>
                    <a:pt x="25" y="381"/>
                  </a:lnTo>
                  <a:lnTo>
                    <a:pt x="28" y="381"/>
                  </a:lnTo>
                  <a:lnTo>
                    <a:pt x="25" y="386"/>
                  </a:lnTo>
                  <a:lnTo>
                    <a:pt x="25" y="390"/>
                  </a:lnTo>
                  <a:lnTo>
                    <a:pt x="25" y="393"/>
                  </a:lnTo>
                  <a:lnTo>
                    <a:pt x="28" y="395"/>
                  </a:lnTo>
                  <a:lnTo>
                    <a:pt x="30" y="397"/>
                  </a:lnTo>
                  <a:lnTo>
                    <a:pt x="32" y="393"/>
                  </a:lnTo>
                  <a:lnTo>
                    <a:pt x="32" y="390"/>
                  </a:lnTo>
                  <a:lnTo>
                    <a:pt x="32" y="390"/>
                  </a:lnTo>
                  <a:lnTo>
                    <a:pt x="32" y="388"/>
                  </a:lnTo>
                  <a:lnTo>
                    <a:pt x="35" y="388"/>
                  </a:lnTo>
                  <a:lnTo>
                    <a:pt x="37" y="388"/>
                  </a:lnTo>
                  <a:lnTo>
                    <a:pt x="37" y="384"/>
                  </a:lnTo>
                  <a:lnTo>
                    <a:pt x="35" y="381"/>
                  </a:lnTo>
                  <a:lnTo>
                    <a:pt x="35" y="379"/>
                  </a:lnTo>
                  <a:lnTo>
                    <a:pt x="37" y="381"/>
                  </a:lnTo>
                  <a:lnTo>
                    <a:pt x="39" y="386"/>
                  </a:lnTo>
                  <a:lnTo>
                    <a:pt x="39" y="388"/>
                  </a:lnTo>
                  <a:lnTo>
                    <a:pt x="37" y="393"/>
                  </a:lnTo>
                  <a:lnTo>
                    <a:pt x="35" y="393"/>
                  </a:lnTo>
                  <a:lnTo>
                    <a:pt x="32" y="395"/>
                  </a:lnTo>
                  <a:lnTo>
                    <a:pt x="35" y="397"/>
                  </a:lnTo>
                  <a:lnTo>
                    <a:pt x="37" y="397"/>
                  </a:lnTo>
                  <a:lnTo>
                    <a:pt x="37" y="400"/>
                  </a:lnTo>
                  <a:lnTo>
                    <a:pt x="39" y="400"/>
                  </a:lnTo>
                  <a:lnTo>
                    <a:pt x="41" y="400"/>
                  </a:lnTo>
                  <a:lnTo>
                    <a:pt x="46" y="404"/>
                  </a:lnTo>
                  <a:lnTo>
                    <a:pt x="48" y="404"/>
                  </a:lnTo>
                  <a:lnTo>
                    <a:pt x="48" y="407"/>
                  </a:lnTo>
                  <a:lnTo>
                    <a:pt x="58" y="409"/>
                  </a:lnTo>
                  <a:lnTo>
                    <a:pt x="60" y="409"/>
                  </a:lnTo>
                  <a:lnTo>
                    <a:pt x="62" y="409"/>
                  </a:lnTo>
                  <a:lnTo>
                    <a:pt x="62" y="407"/>
                  </a:lnTo>
                  <a:lnTo>
                    <a:pt x="60" y="402"/>
                  </a:lnTo>
                  <a:lnTo>
                    <a:pt x="58" y="395"/>
                  </a:lnTo>
                  <a:lnTo>
                    <a:pt x="60" y="390"/>
                  </a:lnTo>
                  <a:lnTo>
                    <a:pt x="62" y="388"/>
                  </a:lnTo>
                  <a:lnTo>
                    <a:pt x="62" y="390"/>
                  </a:lnTo>
                  <a:lnTo>
                    <a:pt x="64" y="395"/>
                  </a:lnTo>
                  <a:lnTo>
                    <a:pt x="64" y="397"/>
                  </a:lnTo>
                  <a:lnTo>
                    <a:pt x="64" y="400"/>
                  </a:lnTo>
                  <a:lnTo>
                    <a:pt x="67" y="400"/>
                  </a:lnTo>
                  <a:lnTo>
                    <a:pt x="69" y="400"/>
                  </a:lnTo>
                  <a:lnTo>
                    <a:pt x="71" y="400"/>
                  </a:lnTo>
                  <a:lnTo>
                    <a:pt x="71" y="397"/>
                  </a:lnTo>
                  <a:lnTo>
                    <a:pt x="71" y="395"/>
                  </a:lnTo>
                  <a:lnTo>
                    <a:pt x="76" y="393"/>
                  </a:lnTo>
                  <a:lnTo>
                    <a:pt x="76" y="388"/>
                  </a:lnTo>
                  <a:lnTo>
                    <a:pt x="76" y="386"/>
                  </a:lnTo>
                  <a:lnTo>
                    <a:pt x="78" y="386"/>
                  </a:lnTo>
                  <a:lnTo>
                    <a:pt x="78" y="390"/>
                  </a:lnTo>
                  <a:lnTo>
                    <a:pt x="78" y="393"/>
                  </a:lnTo>
                  <a:lnTo>
                    <a:pt x="76" y="395"/>
                  </a:lnTo>
                  <a:lnTo>
                    <a:pt x="76" y="397"/>
                  </a:lnTo>
                  <a:lnTo>
                    <a:pt x="78" y="400"/>
                  </a:lnTo>
                  <a:lnTo>
                    <a:pt x="78" y="404"/>
                  </a:lnTo>
                  <a:lnTo>
                    <a:pt x="80" y="407"/>
                  </a:lnTo>
                  <a:lnTo>
                    <a:pt x="85" y="404"/>
                  </a:lnTo>
                  <a:lnTo>
                    <a:pt x="87" y="397"/>
                  </a:lnTo>
                  <a:lnTo>
                    <a:pt x="85" y="395"/>
                  </a:lnTo>
                  <a:lnTo>
                    <a:pt x="87" y="390"/>
                  </a:lnTo>
                  <a:lnTo>
                    <a:pt x="90" y="386"/>
                  </a:lnTo>
                  <a:lnTo>
                    <a:pt x="94" y="386"/>
                  </a:lnTo>
                  <a:lnTo>
                    <a:pt x="90" y="390"/>
                  </a:lnTo>
                  <a:lnTo>
                    <a:pt x="90" y="393"/>
                  </a:lnTo>
                  <a:lnTo>
                    <a:pt x="90" y="397"/>
                  </a:lnTo>
                  <a:lnTo>
                    <a:pt x="87" y="404"/>
                  </a:lnTo>
                  <a:lnTo>
                    <a:pt x="87" y="407"/>
                  </a:lnTo>
                  <a:lnTo>
                    <a:pt x="92" y="409"/>
                  </a:lnTo>
                  <a:lnTo>
                    <a:pt x="94" y="409"/>
                  </a:lnTo>
                  <a:lnTo>
                    <a:pt x="99" y="409"/>
                  </a:lnTo>
                  <a:lnTo>
                    <a:pt x="101" y="409"/>
                  </a:lnTo>
                  <a:lnTo>
                    <a:pt x="101" y="404"/>
                  </a:lnTo>
                  <a:lnTo>
                    <a:pt x="103" y="402"/>
                  </a:lnTo>
                  <a:lnTo>
                    <a:pt x="103" y="400"/>
                  </a:lnTo>
                  <a:lnTo>
                    <a:pt x="99" y="393"/>
                  </a:lnTo>
                  <a:lnTo>
                    <a:pt x="101" y="386"/>
                  </a:lnTo>
                  <a:lnTo>
                    <a:pt x="101" y="381"/>
                  </a:lnTo>
                  <a:lnTo>
                    <a:pt x="103" y="386"/>
                  </a:lnTo>
                  <a:lnTo>
                    <a:pt x="103" y="388"/>
                  </a:lnTo>
                  <a:lnTo>
                    <a:pt x="101" y="393"/>
                  </a:lnTo>
                  <a:lnTo>
                    <a:pt x="103" y="397"/>
                  </a:lnTo>
                  <a:lnTo>
                    <a:pt x="108" y="400"/>
                  </a:lnTo>
                  <a:lnTo>
                    <a:pt x="110" y="400"/>
                  </a:lnTo>
                  <a:lnTo>
                    <a:pt x="106" y="400"/>
                  </a:lnTo>
                  <a:lnTo>
                    <a:pt x="106" y="407"/>
                  </a:lnTo>
                  <a:lnTo>
                    <a:pt x="106" y="409"/>
                  </a:lnTo>
                  <a:lnTo>
                    <a:pt x="110" y="409"/>
                  </a:lnTo>
                  <a:lnTo>
                    <a:pt x="112" y="407"/>
                  </a:lnTo>
                  <a:lnTo>
                    <a:pt x="117" y="414"/>
                  </a:lnTo>
                  <a:lnTo>
                    <a:pt x="117" y="416"/>
                  </a:lnTo>
                  <a:lnTo>
                    <a:pt x="115" y="420"/>
                  </a:lnTo>
                  <a:lnTo>
                    <a:pt x="112" y="423"/>
                  </a:lnTo>
                  <a:lnTo>
                    <a:pt x="112" y="425"/>
                  </a:lnTo>
                  <a:lnTo>
                    <a:pt x="115" y="427"/>
                  </a:lnTo>
                  <a:lnTo>
                    <a:pt x="119" y="427"/>
                  </a:lnTo>
                  <a:lnTo>
                    <a:pt x="122" y="425"/>
                  </a:lnTo>
                  <a:lnTo>
                    <a:pt x="124" y="427"/>
                  </a:lnTo>
                  <a:lnTo>
                    <a:pt x="131" y="423"/>
                  </a:lnTo>
                  <a:lnTo>
                    <a:pt x="133" y="423"/>
                  </a:lnTo>
                  <a:lnTo>
                    <a:pt x="135" y="423"/>
                  </a:lnTo>
                  <a:lnTo>
                    <a:pt x="142" y="418"/>
                  </a:lnTo>
                  <a:lnTo>
                    <a:pt x="145" y="418"/>
                  </a:lnTo>
                  <a:lnTo>
                    <a:pt x="147" y="411"/>
                  </a:lnTo>
                  <a:lnTo>
                    <a:pt x="151" y="409"/>
                  </a:lnTo>
                  <a:lnTo>
                    <a:pt x="151" y="411"/>
                  </a:lnTo>
                  <a:lnTo>
                    <a:pt x="151" y="416"/>
                  </a:lnTo>
                  <a:lnTo>
                    <a:pt x="149" y="420"/>
                  </a:lnTo>
                  <a:lnTo>
                    <a:pt x="151" y="420"/>
                  </a:lnTo>
                  <a:lnTo>
                    <a:pt x="154" y="418"/>
                  </a:lnTo>
                  <a:lnTo>
                    <a:pt x="156" y="414"/>
                  </a:lnTo>
                  <a:lnTo>
                    <a:pt x="161" y="411"/>
                  </a:lnTo>
                  <a:lnTo>
                    <a:pt x="165" y="411"/>
                  </a:lnTo>
                  <a:lnTo>
                    <a:pt x="170" y="404"/>
                  </a:lnTo>
                  <a:lnTo>
                    <a:pt x="170" y="397"/>
                  </a:lnTo>
                  <a:lnTo>
                    <a:pt x="170" y="395"/>
                  </a:lnTo>
                  <a:lnTo>
                    <a:pt x="170" y="390"/>
                  </a:lnTo>
                  <a:lnTo>
                    <a:pt x="167" y="388"/>
                  </a:lnTo>
                  <a:lnTo>
                    <a:pt x="167" y="390"/>
                  </a:lnTo>
                  <a:lnTo>
                    <a:pt x="163" y="390"/>
                  </a:lnTo>
                  <a:lnTo>
                    <a:pt x="158" y="393"/>
                  </a:lnTo>
                  <a:lnTo>
                    <a:pt x="156" y="395"/>
                  </a:lnTo>
                  <a:lnTo>
                    <a:pt x="154" y="395"/>
                  </a:lnTo>
                  <a:lnTo>
                    <a:pt x="156" y="393"/>
                  </a:lnTo>
                  <a:lnTo>
                    <a:pt x="156" y="390"/>
                  </a:lnTo>
                  <a:lnTo>
                    <a:pt x="154" y="390"/>
                  </a:lnTo>
                  <a:lnTo>
                    <a:pt x="151" y="388"/>
                  </a:lnTo>
                  <a:lnTo>
                    <a:pt x="154" y="386"/>
                  </a:lnTo>
                  <a:lnTo>
                    <a:pt x="156" y="386"/>
                  </a:lnTo>
                  <a:lnTo>
                    <a:pt x="158" y="379"/>
                  </a:lnTo>
                  <a:lnTo>
                    <a:pt x="161" y="377"/>
                  </a:lnTo>
                  <a:lnTo>
                    <a:pt x="158" y="372"/>
                  </a:lnTo>
                  <a:lnTo>
                    <a:pt x="154" y="370"/>
                  </a:lnTo>
                  <a:lnTo>
                    <a:pt x="147" y="372"/>
                  </a:lnTo>
                  <a:lnTo>
                    <a:pt x="142" y="374"/>
                  </a:lnTo>
                  <a:lnTo>
                    <a:pt x="145" y="372"/>
                  </a:lnTo>
                  <a:lnTo>
                    <a:pt x="142" y="367"/>
                  </a:lnTo>
                  <a:lnTo>
                    <a:pt x="138" y="363"/>
                  </a:lnTo>
                  <a:lnTo>
                    <a:pt x="133" y="365"/>
                  </a:lnTo>
                  <a:lnTo>
                    <a:pt x="133" y="365"/>
                  </a:lnTo>
                  <a:lnTo>
                    <a:pt x="131" y="365"/>
                  </a:lnTo>
                  <a:lnTo>
                    <a:pt x="126" y="372"/>
                  </a:lnTo>
                  <a:lnTo>
                    <a:pt x="122" y="372"/>
                  </a:lnTo>
                  <a:lnTo>
                    <a:pt x="124" y="365"/>
                  </a:lnTo>
                  <a:lnTo>
                    <a:pt x="122" y="363"/>
                  </a:lnTo>
                  <a:lnTo>
                    <a:pt x="124" y="360"/>
                  </a:lnTo>
                  <a:lnTo>
                    <a:pt x="126" y="363"/>
                  </a:lnTo>
                  <a:lnTo>
                    <a:pt x="131" y="360"/>
                  </a:lnTo>
                  <a:lnTo>
                    <a:pt x="133" y="363"/>
                  </a:lnTo>
                  <a:lnTo>
                    <a:pt x="133" y="360"/>
                  </a:lnTo>
                  <a:lnTo>
                    <a:pt x="131" y="356"/>
                  </a:lnTo>
                  <a:lnTo>
                    <a:pt x="133" y="351"/>
                  </a:lnTo>
                  <a:lnTo>
                    <a:pt x="135" y="347"/>
                  </a:lnTo>
                  <a:lnTo>
                    <a:pt x="135" y="344"/>
                  </a:lnTo>
                  <a:lnTo>
                    <a:pt x="138" y="340"/>
                  </a:lnTo>
                  <a:lnTo>
                    <a:pt x="138" y="342"/>
                  </a:lnTo>
                  <a:lnTo>
                    <a:pt x="140" y="344"/>
                  </a:lnTo>
                  <a:lnTo>
                    <a:pt x="138" y="347"/>
                  </a:lnTo>
                  <a:lnTo>
                    <a:pt x="135" y="349"/>
                  </a:lnTo>
                  <a:lnTo>
                    <a:pt x="138" y="358"/>
                  </a:lnTo>
                  <a:lnTo>
                    <a:pt x="147" y="367"/>
                  </a:lnTo>
                  <a:lnTo>
                    <a:pt x="151" y="370"/>
                  </a:lnTo>
                  <a:lnTo>
                    <a:pt x="151" y="367"/>
                  </a:lnTo>
                  <a:lnTo>
                    <a:pt x="158" y="367"/>
                  </a:lnTo>
                  <a:lnTo>
                    <a:pt x="167" y="372"/>
                  </a:lnTo>
                  <a:lnTo>
                    <a:pt x="170" y="372"/>
                  </a:lnTo>
                  <a:lnTo>
                    <a:pt x="172" y="365"/>
                  </a:lnTo>
                  <a:lnTo>
                    <a:pt x="174" y="363"/>
                  </a:lnTo>
                  <a:lnTo>
                    <a:pt x="177" y="363"/>
                  </a:lnTo>
                  <a:lnTo>
                    <a:pt x="174" y="365"/>
                  </a:lnTo>
                  <a:lnTo>
                    <a:pt x="177" y="367"/>
                  </a:lnTo>
                  <a:lnTo>
                    <a:pt x="181" y="365"/>
                  </a:lnTo>
                  <a:lnTo>
                    <a:pt x="181" y="363"/>
                  </a:lnTo>
                  <a:lnTo>
                    <a:pt x="184" y="360"/>
                  </a:lnTo>
                  <a:lnTo>
                    <a:pt x="184" y="363"/>
                  </a:lnTo>
                  <a:lnTo>
                    <a:pt x="188" y="360"/>
                  </a:lnTo>
                  <a:lnTo>
                    <a:pt x="190" y="356"/>
                  </a:lnTo>
                  <a:lnTo>
                    <a:pt x="195" y="354"/>
                  </a:lnTo>
                  <a:lnTo>
                    <a:pt x="195" y="349"/>
                  </a:lnTo>
                  <a:lnTo>
                    <a:pt x="193" y="347"/>
                  </a:lnTo>
                  <a:lnTo>
                    <a:pt x="190" y="349"/>
                  </a:lnTo>
                  <a:lnTo>
                    <a:pt x="195" y="344"/>
                  </a:lnTo>
                  <a:lnTo>
                    <a:pt x="195" y="337"/>
                  </a:lnTo>
                  <a:lnTo>
                    <a:pt x="200" y="335"/>
                  </a:lnTo>
                  <a:lnTo>
                    <a:pt x="209" y="337"/>
                  </a:lnTo>
                  <a:lnTo>
                    <a:pt x="211" y="340"/>
                  </a:lnTo>
                  <a:lnTo>
                    <a:pt x="218" y="340"/>
                  </a:lnTo>
                  <a:lnTo>
                    <a:pt x="220" y="337"/>
                  </a:lnTo>
                  <a:lnTo>
                    <a:pt x="225" y="337"/>
                  </a:lnTo>
                  <a:lnTo>
                    <a:pt x="227" y="342"/>
                  </a:lnTo>
                  <a:lnTo>
                    <a:pt x="229" y="340"/>
                  </a:lnTo>
                  <a:lnTo>
                    <a:pt x="234" y="337"/>
                  </a:lnTo>
                  <a:lnTo>
                    <a:pt x="236" y="335"/>
                  </a:lnTo>
                  <a:lnTo>
                    <a:pt x="236" y="333"/>
                  </a:lnTo>
                  <a:lnTo>
                    <a:pt x="232" y="333"/>
                  </a:lnTo>
                  <a:lnTo>
                    <a:pt x="220" y="326"/>
                  </a:lnTo>
                  <a:lnTo>
                    <a:pt x="220" y="324"/>
                  </a:lnTo>
                  <a:lnTo>
                    <a:pt x="222" y="321"/>
                  </a:lnTo>
                  <a:lnTo>
                    <a:pt x="227" y="321"/>
                  </a:lnTo>
                  <a:lnTo>
                    <a:pt x="227" y="324"/>
                  </a:lnTo>
                  <a:lnTo>
                    <a:pt x="232" y="324"/>
                  </a:lnTo>
                  <a:lnTo>
                    <a:pt x="238" y="328"/>
                  </a:lnTo>
                  <a:lnTo>
                    <a:pt x="241" y="328"/>
                  </a:lnTo>
                  <a:lnTo>
                    <a:pt x="245" y="324"/>
                  </a:lnTo>
                  <a:lnTo>
                    <a:pt x="248" y="324"/>
                  </a:lnTo>
                  <a:lnTo>
                    <a:pt x="250" y="321"/>
                  </a:lnTo>
                  <a:lnTo>
                    <a:pt x="250" y="314"/>
                  </a:lnTo>
                  <a:lnTo>
                    <a:pt x="243" y="312"/>
                  </a:lnTo>
                  <a:lnTo>
                    <a:pt x="241" y="312"/>
                  </a:lnTo>
                  <a:lnTo>
                    <a:pt x="241" y="310"/>
                  </a:lnTo>
                  <a:lnTo>
                    <a:pt x="236" y="307"/>
                  </a:lnTo>
                  <a:lnTo>
                    <a:pt x="236" y="305"/>
                  </a:lnTo>
                  <a:lnTo>
                    <a:pt x="241" y="305"/>
                  </a:lnTo>
                  <a:lnTo>
                    <a:pt x="243" y="307"/>
                  </a:lnTo>
                  <a:lnTo>
                    <a:pt x="243" y="310"/>
                  </a:lnTo>
                  <a:lnTo>
                    <a:pt x="248" y="312"/>
                  </a:lnTo>
                  <a:lnTo>
                    <a:pt x="250" y="312"/>
                  </a:lnTo>
                  <a:lnTo>
                    <a:pt x="252" y="312"/>
                  </a:lnTo>
                  <a:lnTo>
                    <a:pt x="259" y="307"/>
                  </a:lnTo>
                  <a:lnTo>
                    <a:pt x="259" y="307"/>
                  </a:lnTo>
                  <a:lnTo>
                    <a:pt x="261" y="300"/>
                  </a:lnTo>
                  <a:lnTo>
                    <a:pt x="266" y="293"/>
                  </a:lnTo>
                  <a:lnTo>
                    <a:pt x="266" y="291"/>
                  </a:lnTo>
                  <a:lnTo>
                    <a:pt x="264" y="289"/>
                  </a:lnTo>
                  <a:lnTo>
                    <a:pt x="259" y="284"/>
                  </a:lnTo>
                  <a:lnTo>
                    <a:pt x="257" y="284"/>
                  </a:lnTo>
                  <a:lnTo>
                    <a:pt x="252" y="284"/>
                  </a:lnTo>
                  <a:lnTo>
                    <a:pt x="248" y="287"/>
                  </a:lnTo>
                  <a:lnTo>
                    <a:pt x="250" y="284"/>
                  </a:lnTo>
                  <a:lnTo>
                    <a:pt x="252" y="282"/>
                  </a:lnTo>
                  <a:lnTo>
                    <a:pt x="259" y="282"/>
                  </a:lnTo>
                  <a:lnTo>
                    <a:pt x="259" y="280"/>
                  </a:lnTo>
                  <a:lnTo>
                    <a:pt x="252" y="275"/>
                  </a:lnTo>
                  <a:lnTo>
                    <a:pt x="250" y="273"/>
                  </a:lnTo>
                  <a:lnTo>
                    <a:pt x="245" y="275"/>
                  </a:lnTo>
                  <a:lnTo>
                    <a:pt x="243" y="273"/>
                  </a:lnTo>
                  <a:lnTo>
                    <a:pt x="243" y="275"/>
                  </a:lnTo>
                  <a:lnTo>
                    <a:pt x="241" y="275"/>
                  </a:lnTo>
                  <a:lnTo>
                    <a:pt x="238" y="275"/>
                  </a:lnTo>
                  <a:lnTo>
                    <a:pt x="236" y="275"/>
                  </a:lnTo>
                  <a:lnTo>
                    <a:pt x="234" y="275"/>
                  </a:lnTo>
                  <a:lnTo>
                    <a:pt x="234" y="273"/>
                  </a:lnTo>
                  <a:lnTo>
                    <a:pt x="234" y="270"/>
                  </a:lnTo>
                  <a:lnTo>
                    <a:pt x="227" y="266"/>
                  </a:lnTo>
                  <a:lnTo>
                    <a:pt x="227" y="263"/>
                  </a:lnTo>
                  <a:lnTo>
                    <a:pt x="229" y="266"/>
                  </a:lnTo>
                  <a:lnTo>
                    <a:pt x="236" y="268"/>
                  </a:lnTo>
                  <a:lnTo>
                    <a:pt x="238" y="270"/>
                  </a:lnTo>
                  <a:lnTo>
                    <a:pt x="238" y="273"/>
                  </a:lnTo>
                  <a:lnTo>
                    <a:pt x="245" y="270"/>
                  </a:lnTo>
                  <a:lnTo>
                    <a:pt x="252" y="270"/>
                  </a:lnTo>
                  <a:lnTo>
                    <a:pt x="257" y="273"/>
                  </a:lnTo>
                  <a:lnTo>
                    <a:pt x="259" y="273"/>
                  </a:lnTo>
                  <a:lnTo>
                    <a:pt x="259" y="268"/>
                  </a:lnTo>
                  <a:lnTo>
                    <a:pt x="250" y="266"/>
                  </a:lnTo>
                  <a:lnTo>
                    <a:pt x="243" y="266"/>
                  </a:lnTo>
                  <a:lnTo>
                    <a:pt x="236" y="263"/>
                  </a:lnTo>
                  <a:lnTo>
                    <a:pt x="238" y="261"/>
                  </a:lnTo>
                  <a:lnTo>
                    <a:pt x="241" y="261"/>
                  </a:lnTo>
                  <a:lnTo>
                    <a:pt x="245" y="263"/>
                  </a:lnTo>
                  <a:lnTo>
                    <a:pt x="255" y="263"/>
                  </a:lnTo>
                  <a:lnTo>
                    <a:pt x="259" y="263"/>
                  </a:lnTo>
                  <a:lnTo>
                    <a:pt x="261" y="268"/>
                  </a:lnTo>
                  <a:lnTo>
                    <a:pt x="261" y="273"/>
                  </a:lnTo>
                  <a:lnTo>
                    <a:pt x="261" y="275"/>
                  </a:lnTo>
                  <a:lnTo>
                    <a:pt x="268" y="280"/>
                  </a:lnTo>
                  <a:lnTo>
                    <a:pt x="273" y="282"/>
                  </a:lnTo>
                  <a:lnTo>
                    <a:pt x="275" y="284"/>
                  </a:lnTo>
                  <a:lnTo>
                    <a:pt x="277" y="284"/>
                  </a:lnTo>
                  <a:lnTo>
                    <a:pt x="280" y="282"/>
                  </a:lnTo>
                  <a:lnTo>
                    <a:pt x="280" y="277"/>
                  </a:lnTo>
                  <a:lnTo>
                    <a:pt x="280" y="275"/>
                  </a:lnTo>
                  <a:lnTo>
                    <a:pt x="277" y="273"/>
                  </a:lnTo>
                  <a:lnTo>
                    <a:pt x="282" y="270"/>
                  </a:lnTo>
                  <a:lnTo>
                    <a:pt x="280" y="268"/>
                  </a:lnTo>
                  <a:lnTo>
                    <a:pt x="268" y="263"/>
                  </a:lnTo>
                  <a:lnTo>
                    <a:pt x="266" y="266"/>
                  </a:lnTo>
                  <a:lnTo>
                    <a:pt x="264" y="266"/>
                  </a:lnTo>
                  <a:lnTo>
                    <a:pt x="259" y="261"/>
                  </a:lnTo>
                  <a:lnTo>
                    <a:pt x="255" y="261"/>
                  </a:lnTo>
                  <a:lnTo>
                    <a:pt x="252" y="257"/>
                  </a:lnTo>
                  <a:lnTo>
                    <a:pt x="250" y="257"/>
                  </a:lnTo>
                  <a:lnTo>
                    <a:pt x="248" y="259"/>
                  </a:lnTo>
                  <a:lnTo>
                    <a:pt x="245" y="259"/>
                  </a:lnTo>
                  <a:lnTo>
                    <a:pt x="245" y="254"/>
                  </a:lnTo>
                  <a:lnTo>
                    <a:pt x="241" y="254"/>
                  </a:lnTo>
                  <a:lnTo>
                    <a:pt x="241" y="250"/>
                  </a:lnTo>
                  <a:lnTo>
                    <a:pt x="243" y="250"/>
                  </a:lnTo>
                  <a:lnTo>
                    <a:pt x="245" y="252"/>
                  </a:lnTo>
                  <a:lnTo>
                    <a:pt x="250" y="252"/>
                  </a:lnTo>
                  <a:lnTo>
                    <a:pt x="250" y="250"/>
                  </a:lnTo>
                  <a:lnTo>
                    <a:pt x="250" y="247"/>
                  </a:lnTo>
                  <a:lnTo>
                    <a:pt x="250" y="247"/>
                  </a:lnTo>
                  <a:lnTo>
                    <a:pt x="255" y="250"/>
                  </a:lnTo>
                  <a:lnTo>
                    <a:pt x="255" y="254"/>
                  </a:lnTo>
                  <a:lnTo>
                    <a:pt x="257" y="257"/>
                  </a:lnTo>
                  <a:lnTo>
                    <a:pt x="268" y="259"/>
                  </a:lnTo>
                  <a:lnTo>
                    <a:pt x="268" y="257"/>
                  </a:lnTo>
                  <a:lnTo>
                    <a:pt x="264" y="250"/>
                  </a:lnTo>
                  <a:lnTo>
                    <a:pt x="259" y="247"/>
                  </a:lnTo>
                  <a:lnTo>
                    <a:pt x="257" y="245"/>
                  </a:lnTo>
                  <a:lnTo>
                    <a:pt x="255" y="243"/>
                  </a:lnTo>
                  <a:lnTo>
                    <a:pt x="257" y="240"/>
                  </a:lnTo>
                  <a:lnTo>
                    <a:pt x="259" y="245"/>
                  </a:lnTo>
                  <a:lnTo>
                    <a:pt x="266" y="245"/>
                  </a:lnTo>
                  <a:lnTo>
                    <a:pt x="268" y="245"/>
                  </a:lnTo>
                  <a:lnTo>
                    <a:pt x="268" y="250"/>
                  </a:lnTo>
                  <a:lnTo>
                    <a:pt x="271" y="250"/>
                  </a:lnTo>
                  <a:lnTo>
                    <a:pt x="273" y="252"/>
                  </a:lnTo>
                  <a:lnTo>
                    <a:pt x="277" y="254"/>
                  </a:lnTo>
                  <a:lnTo>
                    <a:pt x="280" y="257"/>
                  </a:lnTo>
                  <a:lnTo>
                    <a:pt x="282" y="257"/>
                  </a:lnTo>
                  <a:lnTo>
                    <a:pt x="284" y="254"/>
                  </a:lnTo>
                  <a:lnTo>
                    <a:pt x="287" y="254"/>
                  </a:lnTo>
                  <a:lnTo>
                    <a:pt x="291" y="257"/>
                  </a:lnTo>
                  <a:lnTo>
                    <a:pt x="293" y="257"/>
                  </a:lnTo>
                  <a:lnTo>
                    <a:pt x="293" y="252"/>
                  </a:lnTo>
                  <a:lnTo>
                    <a:pt x="296" y="252"/>
                  </a:lnTo>
                  <a:lnTo>
                    <a:pt x="298" y="257"/>
                  </a:lnTo>
                  <a:lnTo>
                    <a:pt x="303" y="257"/>
                  </a:lnTo>
                  <a:lnTo>
                    <a:pt x="305" y="254"/>
                  </a:lnTo>
                  <a:lnTo>
                    <a:pt x="305" y="243"/>
                  </a:lnTo>
                  <a:lnTo>
                    <a:pt x="296" y="233"/>
                  </a:lnTo>
                  <a:lnTo>
                    <a:pt x="293" y="233"/>
                  </a:lnTo>
                  <a:lnTo>
                    <a:pt x="291" y="236"/>
                  </a:lnTo>
                  <a:lnTo>
                    <a:pt x="289" y="233"/>
                  </a:lnTo>
                  <a:lnTo>
                    <a:pt x="289" y="231"/>
                  </a:lnTo>
                  <a:lnTo>
                    <a:pt x="296" y="231"/>
                  </a:lnTo>
                  <a:lnTo>
                    <a:pt x="298" y="231"/>
                  </a:lnTo>
                  <a:lnTo>
                    <a:pt x="300" y="231"/>
                  </a:lnTo>
                  <a:lnTo>
                    <a:pt x="303" y="233"/>
                  </a:lnTo>
                  <a:lnTo>
                    <a:pt x="303" y="238"/>
                  </a:lnTo>
                  <a:lnTo>
                    <a:pt x="305" y="238"/>
                  </a:lnTo>
                  <a:lnTo>
                    <a:pt x="309" y="240"/>
                  </a:lnTo>
                  <a:lnTo>
                    <a:pt x="309" y="247"/>
                  </a:lnTo>
                  <a:lnTo>
                    <a:pt x="312" y="250"/>
                  </a:lnTo>
                  <a:lnTo>
                    <a:pt x="316" y="250"/>
                  </a:lnTo>
                  <a:lnTo>
                    <a:pt x="316" y="252"/>
                  </a:lnTo>
                  <a:lnTo>
                    <a:pt x="328" y="252"/>
                  </a:lnTo>
                  <a:lnTo>
                    <a:pt x="332" y="252"/>
                  </a:lnTo>
                  <a:lnTo>
                    <a:pt x="339" y="245"/>
                  </a:lnTo>
                  <a:lnTo>
                    <a:pt x="339" y="243"/>
                  </a:lnTo>
                  <a:lnTo>
                    <a:pt x="337" y="240"/>
                  </a:lnTo>
                  <a:lnTo>
                    <a:pt x="335" y="243"/>
                  </a:lnTo>
                  <a:lnTo>
                    <a:pt x="332" y="240"/>
                  </a:lnTo>
                  <a:lnTo>
                    <a:pt x="335" y="238"/>
                  </a:lnTo>
                  <a:lnTo>
                    <a:pt x="339" y="238"/>
                  </a:lnTo>
                  <a:lnTo>
                    <a:pt x="346" y="238"/>
                  </a:lnTo>
                  <a:lnTo>
                    <a:pt x="348" y="236"/>
                  </a:lnTo>
                  <a:lnTo>
                    <a:pt x="351" y="231"/>
                  </a:lnTo>
                  <a:lnTo>
                    <a:pt x="348" y="229"/>
                  </a:lnTo>
                  <a:lnTo>
                    <a:pt x="337" y="229"/>
                  </a:lnTo>
                  <a:lnTo>
                    <a:pt x="330" y="227"/>
                  </a:lnTo>
                  <a:lnTo>
                    <a:pt x="330" y="224"/>
                  </a:lnTo>
                  <a:lnTo>
                    <a:pt x="335" y="224"/>
                  </a:lnTo>
                  <a:lnTo>
                    <a:pt x="335" y="222"/>
                  </a:lnTo>
                  <a:lnTo>
                    <a:pt x="337" y="222"/>
                  </a:lnTo>
                  <a:lnTo>
                    <a:pt x="337" y="227"/>
                  </a:lnTo>
                  <a:lnTo>
                    <a:pt x="339" y="227"/>
                  </a:lnTo>
                  <a:lnTo>
                    <a:pt x="342" y="224"/>
                  </a:lnTo>
                  <a:lnTo>
                    <a:pt x="348" y="227"/>
                  </a:lnTo>
                  <a:lnTo>
                    <a:pt x="351" y="224"/>
                  </a:lnTo>
                  <a:lnTo>
                    <a:pt x="355" y="229"/>
                  </a:lnTo>
                  <a:lnTo>
                    <a:pt x="358" y="227"/>
                  </a:lnTo>
                  <a:lnTo>
                    <a:pt x="362" y="224"/>
                  </a:lnTo>
                  <a:lnTo>
                    <a:pt x="360" y="220"/>
                  </a:lnTo>
                  <a:lnTo>
                    <a:pt x="355" y="217"/>
                  </a:lnTo>
                  <a:lnTo>
                    <a:pt x="358" y="215"/>
                  </a:lnTo>
                  <a:lnTo>
                    <a:pt x="360" y="213"/>
                  </a:lnTo>
                  <a:lnTo>
                    <a:pt x="360" y="206"/>
                  </a:lnTo>
                  <a:lnTo>
                    <a:pt x="362" y="208"/>
                  </a:lnTo>
                  <a:lnTo>
                    <a:pt x="362" y="213"/>
                  </a:lnTo>
                  <a:lnTo>
                    <a:pt x="360" y="215"/>
                  </a:lnTo>
                  <a:lnTo>
                    <a:pt x="360" y="217"/>
                  </a:lnTo>
                  <a:lnTo>
                    <a:pt x="364" y="217"/>
                  </a:lnTo>
                  <a:lnTo>
                    <a:pt x="367" y="215"/>
                  </a:lnTo>
                  <a:lnTo>
                    <a:pt x="376" y="215"/>
                  </a:lnTo>
                  <a:lnTo>
                    <a:pt x="378" y="213"/>
                  </a:lnTo>
                  <a:lnTo>
                    <a:pt x="383" y="210"/>
                  </a:lnTo>
                  <a:lnTo>
                    <a:pt x="383" y="206"/>
                  </a:lnTo>
                  <a:lnTo>
                    <a:pt x="383" y="203"/>
                  </a:lnTo>
                  <a:lnTo>
                    <a:pt x="387" y="203"/>
                  </a:lnTo>
                  <a:lnTo>
                    <a:pt x="390" y="201"/>
                  </a:lnTo>
                  <a:lnTo>
                    <a:pt x="392" y="201"/>
                  </a:lnTo>
                  <a:lnTo>
                    <a:pt x="397" y="199"/>
                  </a:lnTo>
                  <a:lnTo>
                    <a:pt x="406" y="199"/>
                  </a:lnTo>
                  <a:lnTo>
                    <a:pt x="408" y="194"/>
                  </a:lnTo>
                  <a:lnTo>
                    <a:pt x="415" y="192"/>
                  </a:lnTo>
                  <a:lnTo>
                    <a:pt x="419" y="190"/>
                  </a:lnTo>
                  <a:lnTo>
                    <a:pt x="422" y="190"/>
                  </a:lnTo>
                  <a:lnTo>
                    <a:pt x="426" y="187"/>
                  </a:lnTo>
                  <a:lnTo>
                    <a:pt x="429" y="187"/>
                  </a:lnTo>
                  <a:lnTo>
                    <a:pt x="435" y="185"/>
                  </a:lnTo>
                  <a:lnTo>
                    <a:pt x="440" y="180"/>
                  </a:lnTo>
                  <a:lnTo>
                    <a:pt x="442" y="180"/>
                  </a:lnTo>
                  <a:lnTo>
                    <a:pt x="447" y="176"/>
                  </a:lnTo>
                  <a:lnTo>
                    <a:pt x="454" y="173"/>
                  </a:lnTo>
                  <a:lnTo>
                    <a:pt x="456" y="173"/>
                  </a:lnTo>
                  <a:lnTo>
                    <a:pt x="463" y="169"/>
                  </a:lnTo>
                  <a:lnTo>
                    <a:pt x="465" y="162"/>
                  </a:lnTo>
                  <a:lnTo>
                    <a:pt x="470" y="157"/>
                  </a:lnTo>
                  <a:lnTo>
                    <a:pt x="463" y="157"/>
                  </a:lnTo>
                  <a:lnTo>
                    <a:pt x="458" y="157"/>
                  </a:lnTo>
                  <a:lnTo>
                    <a:pt x="454" y="157"/>
                  </a:lnTo>
                  <a:lnTo>
                    <a:pt x="449" y="157"/>
                  </a:lnTo>
                  <a:lnTo>
                    <a:pt x="445" y="164"/>
                  </a:lnTo>
                  <a:lnTo>
                    <a:pt x="433" y="164"/>
                  </a:lnTo>
                  <a:lnTo>
                    <a:pt x="419" y="167"/>
                  </a:lnTo>
                  <a:lnTo>
                    <a:pt x="413" y="167"/>
                  </a:lnTo>
                  <a:lnTo>
                    <a:pt x="401" y="167"/>
                  </a:lnTo>
                  <a:lnTo>
                    <a:pt x="397" y="169"/>
                  </a:lnTo>
                  <a:lnTo>
                    <a:pt x="397" y="164"/>
                  </a:lnTo>
                  <a:lnTo>
                    <a:pt x="392" y="164"/>
                  </a:lnTo>
                  <a:lnTo>
                    <a:pt x="394" y="162"/>
                  </a:lnTo>
                  <a:lnTo>
                    <a:pt x="399" y="162"/>
                  </a:lnTo>
                  <a:lnTo>
                    <a:pt x="401" y="162"/>
                  </a:lnTo>
                  <a:lnTo>
                    <a:pt x="406" y="160"/>
                  </a:lnTo>
                  <a:lnTo>
                    <a:pt x="406" y="162"/>
                  </a:lnTo>
                  <a:lnTo>
                    <a:pt x="410" y="164"/>
                  </a:lnTo>
                  <a:lnTo>
                    <a:pt x="417" y="162"/>
                  </a:lnTo>
                  <a:lnTo>
                    <a:pt x="422" y="162"/>
                  </a:lnTo>
                  <a:lnTo>
                    <a:pt x="433" y="160"/>
                  </a:lnTo>
                  <a:lnTo>
                    <a:pt x="452" y="153"/>
                  </a:lnTo>
                  <a:lnTo>
                    <a:pt x="454" y="150"/>
                  </a:lnTo>
                  <a:lnTo>
                    <a:pt x="452" y="148"/>
                  </a:lnTo>
                  <a:lnTo>
                    <a:pt x="442" y="146"/>
                  </a:lnTo>
                  <a:lnTo>
                    <a:pt x="429" y="146"/>
                  </a:lnTo>
                  <a:lnTo>
                    <a:pt x="429" y="141"/>
                  </a:lnTo>
                  <a:lnTo>
                    <a:pt x="433" y="143"/>
                  </a:lnTo>
                  <a:lnTo>
                    <a:pt x="438" y="143"/>
                  </a:lnTo>
                  <a:lnTo>
                    <a:pt x="435" y="141"/>
                  </a:lnTo>
                  <a:lnTo>
                    <a:pt x="431" y="137"/>
                  </a:lnTo>
                  <a:lnTo>
                    <a:pt x="431" y="132"/>
                  </a:lnTo>
                  <a:lnTo>
                    <a:pt x="435" y="137"/>
                  </a:lnTo>
                  <a:lnTo>
                    <a:pt x="440" y="143"/>
                  </a:lnTo>
                  <a:lnTo>
                    <a:pt x="442" y="143"/>
                  </a:lnTo>
                  <a:lnTo>
                    <a:pt x="445" y="141"/>
                  </a:lnTo>
                  <a:lnTo>
                    <a:pt x="447" y="143"/>
                  </a:lnTo>
                  <a:lnTo>
                    <a:pt x="456" y="146"/>
                  </a:lnTo>
                  <a:lnTo>
                    <a:pt x="458" y="146"/>
                  </a:lnTo>
                  <a:lnTo>
                    <a:pt x="461" y="146"/>
                  </a:lnTo>
                  <a:lnTo>
                    <a:pt x="465" y="148"/>
                  </a:lnTo>
                  <a:lnTo>
                    <a:pt x="470" y="146"/>
                  </a:lnTo>
                  <a:lnTo>
                    <a:pt x="465" y="143"/>
                  </a:lnTo>
                  <a:lnTo>
                    <a:pt x="461" y="143"/>
                  </a:lnTo>
                  <a:lnTo>
                    <a:pt x="461" y="141"/>
                  </a:lnTo>
                  <a:lnTo>
                    <a:pt x="468" y="141"/>
                  </a:lnTo>
                  <a:lnTo>
                    <a:pt x="472" y="143"/>
                  </a:lnTo>
                  <a:lnTo>
                    <a:pt x="477" y="148"/>
                  </a:lnTo>
                  <a:lnTo>
                    <a:pt x="479" y="146"/>
                  </a:lnTo>
                  <a:lnTo>
                    <a:pt x="481" y="141"/>
                  </a:lnTo>
                  <a:lnTo>
                    <a:pt x="484" y="146"/>
                  </a:lnTo>
                  <a:lnTo>
                    <a:pt x="490" y="146"/>
                  </a:lnTo>
                  <a:lnTo>
                    <a:pt x="495" y="143"/>
                  </a:lnTo>
                  <a:lnTo>
                    <a:pt x="500" y="141"/>
                  </a:lnTo>
                  <a:lnTo>
                    <a:pt x="504" y="139"/>
                  </a:lnTo>
                  <a:lnTo>
                    <a:pt x="516" y="132"/>
                  </a:lnTo>
                  <a:lnTo>
                    <a:pt x="518" y="130"/>
                  </a:lnTo>
                  <a:lnTo>
                    <a:pt x="518" y="127"/>
                  </a:lnTo>
                  <a:lnTo>
                    <a:pt x="523" y="127"/>
                  </a:lnTo>
                  <a:lnTo>
                    <a:pt x="525" y="127"/>
                  </a:lnTo>
                  <a:lnTo>
                    <a:pt x="527" y="125"/>
                  </a:lnTo>
                  <a:lnTo>
                    <a:pt x="534" y="123"/>
                  </a:lnTo>
                  <a:lnTo>
                    <a:pt x="541" y="113"/>
                  </a:lnTo>
                  <a:lnTo>
                    <a:pt x="541" y="104"/>
                  </a:lnTo>
                  <a:lnTo>
                    <a:pt x="541" y="97"/>
                  </a:lnTo>
                  <a:lnTo>
                    <a:pt x="539" y="93"/>
                  </a:lnTo>
                  <a:lnTo>
                    <a:pt x="534" y="88"/>
                  </a:lnTo>
                  <a:lnTo>
                    <a:pt x="532" y="88"/>
                  </a:lnTo>
                  <a:lnTo>
                    <a:pt x="529" y="90"/>
                  </a:lnTo>
                  <a:lnTo>
                    <a:pt x="527" y="90"/>
                  </a:lnTo>
                  <a:lnTo>
                    <a:pt x="525" y="95"/>
                  </a:lnTo>
                  <a:lnTo>
                    <a:pt x="523" y="95"/>
                  </a:lnTo>
                  <a:lnTo>
                    <a:pt x="520" y="95"/>
                  </a:lnTo>
                  <a:lnTo>
                    <a:pt x="525" y="88"/>
                  </a:lnTo>
                  <a:lnTo>
                    <a:pt x="525" y="83"/>
                  </a:lnTo>
                  <a:lnTo>
                    <a:pt x="529" y="81"/>
                  </a:lnTo>
                  <a:lnTo>
                    <a:pt x="529" y="77"/>
                  </a:lnTo>
                  <a:lnTo>
                    <a:pt x="529" y="72"/>
                  </a:lnTo>
                  <a:lnTo>
                    <a:pt x="527" y="72"/>
                  </a:lnTo>
                  <a:lnTo>
                    <a:pt x="529" y="70"/>
                  </a:lnTo>
                  <a:lnTo>
                    <a:pt x="532" y="60"/>
                  </a:lnTo>
                  <a:lnTo>
                    <a:pt x="527" y="60"/>
                  </a:lnTo>
                  <a:lnTo>
                    <a:pt x="523" y="60"/>
                  </a:lnTo>
                  <a:lnTo>
                    <a:pt x="523" y="65"/>
                  </a:lnTo>
                  <a:lnTo>
                    <a:pt x="520" y="67"/>
                  </a:lnTo>
                  <a:lnTo>
                    <a:pt x="518" y="67"/>
                  </a:lnTo>
                  <a:lnTo>
                    <a:pt x="516" y="65"/>
                  </a:lnTo>
                  <a:lnTo>
                    <a:pt x="518" y="63"/>
                  </a:lnTo>
                  <a:lnTo>
                    <a:pt x="518" y="60"/>
                  </a:lnTo>
                  <a:lnTo>
                    <a:pt x="520" y="58"/>
                  </a:lnTo>
                  <a:lnTo>
                    <a:pt x="518" y="56"/>
                  </a:lnTo>
                  <a:lnTo>
                    <a:pt x="516" y="58"/>
                  </a:lnTo>
                  <a:lnTo>
                    <a:pt x="513" y="63"/>
                  </a:lnTo>
                  <a:lnTo>
                    <a:pt x="511" y="65"/>
                  </a:lnTo>
                  <a:lnTo>
                    <a:pt x="509" y="63"/>
                  </a:lnTo>
                  <a:lnTo>
                    <a:pt x="511" y="58"/>
                  </a:lnTo>
                  <a:lnTo>
                    <a:pt x="511" y="56"/>
                  </a:lnTo>
                  <a:lnTo>
                    <a:pt x="506" y="56"/>
                  </a:lnTo>
                  <a:lnTo>
                    <a:pt x="500" y="58"/>
                  </a:lnTo>
                  <a:lnTo>
                    <a:pt x="497" y="63"/>
                  </a:lnTo>
                  <a:lnTo>
                    <a:pt x="493" y="63"/>
                  </a:lnTo>
                  <a:lnTo>
                    <a:pt x="493" y="63"/>
                  </a:lnTo>
                  <a:lnTo>
                    <a:pt x="490" y="67"/>
                  </a:lnTo>
                  <a:lnTo>
                    <a:pt x="486" y="67"/>
                  </a:lnTo>
                  <a:lnTo>
                    <a:pt x="484" y="65"/>
                  </a:lnTo>
                  <a:lnTo>
                    <a:pt x="477" y="65"/>
                  </a:lnTo>
                  <a:lnTo>
                    <a:pt x="468" y="65"/>
                  </a:lnTo>
                  <a:lnTo>
                    <a:pt x="472" y="63"/>
                  </a:lnTo>
                  <a:lnTo>
                    <a:pt x="474" y="60"/>
                  </a:lnTo>
                  <a:lnTo>
                    <a:pt x="479" y="63"/>
                  </a:lnTo>
                  <a:lnTo>
                    <a:pt x="481" y="63"/>
                  </a:lnTo>
                  <a:lnTo>
                    <a:pt x="486" y="58"/>
                  </a:lnTo>
                  <a:lnTo>
                    <a:pt x="490" y="58"/>
                  </a:lnTo>
                  <a:lnTo>
                    <a:pt x="495" y="53"/>
                  </a:lnTo>
                  <a:lnTo>
                    <a:pt x="502" y="49"/>
                  </a:lnTo>
                  <a:lnTo>
                    <a:pt x="504" y="47"/>
                  </a:lnTo>
                  <a:lnTo>
                    <a:pt x="504" y="47"/>
                  </a:lnTo>
                  <a:lnTo>
                    <a:pt x="500" y="47"/>
                  </a:lnTo>
                  <a:lnTo>
                    <a:pt x="493" y="42"/>
                  </a:lnTo>
                  <a:lnTo>
                    <a:pt x="490" y="37"/>
                  </a:lnTo>
                  <a:lnTo>
                    <a:pt x="490" y="37"/>
                  </a:lnTo>
                  <a:lnTo>
                    <a:pt x="486" y="40"/>
                  </a:lnTo>
                  <a:lnTo>
                    <a:pt x="484" y="42"/>
                  </a:lnTo>
                  <a:lnTo>
                    <a:pt x="481" y="42"/>
                  </a:lnTo>
                  <a:lnTo>
                    <a:pt x="481" y="40"/>
                  </a:lnTo>
                  <a:lnTo>
                    <a:pt x="484" y="35"/>
                  </a:lnTo>
                  <a:lnTo>
                    <a:pt x="484" y="33"/>
                  </a:lnTo>
                  <a:lnTo>
                    <a:pt x="477" y="33"/>
                  </a:lnTo>
                  <a:lnTo>
                    <a:pt x="474" y="37"/>
                  </a:lnTo>
                  <a:lnTo>
                    <a:pt x="472" y="37"/>
                  </a:lnTo>
                  <a:lnTo>
                    <a:pt x="470" y="33"/>
                  </a:lnTo>
                  <a:lnTo>
                    <a:pt x="468" y="33"/>
                  </a:lnTo>
                  <a:lnTo>
                    <a:pt x="465" y="35"/>
                  </a:lnTo>
                  <a:lnTo>
                    <a:pt x="463" y="33"/>
                  </a:lnTo>
                  <a:lnTo>
                    <a:pt x="465" y="30"/>
                  </a:lnTo>
                  <a:lnTo>
                    <a:pt x="465" y="28"/>
                  </a:lnTo>
                  <a:lnTo>
                    <a:pt x="468" y="28"/>
                  </a:lnTo>
                  <a:lnTo>
                    <a:pt x="468" y="26"/>
                  </a:lnTo>
                  <a:lnTo>
                    <a:pt x="465" y="21"/>
                  </a:lnTo>
                  <a:lnTo>
                    <a:pt x="458" y="21"/>
                  </a:lnTo>
                  <a:lnTo>
                    <a:pt x="452" y="19"/>
                  </a:lnTo>
                  <a:lnTo>
                    <a:pt x="449" y="19"/>
                  </a:lnTo>
                  <a:lnTo>
                    <a:pt x="445" y="23"/>
                  </a:lnTo>
                  <a:lnTo>
                    <a:pt x="442" y="26"/>
                  </a:lnTo>
                  <a:lnTo>
                    <a:pt x="440" y="28"/>
                  </a:lnTo>
                  <a:lnTo>
                    <a:pt x="438" y="23"/>
                  </a:lnTo>
                  <a:lnTo>
                    <a:pt x="442" y="19"/>
                  </a:lnTo>
                  <a:lnTo>
                    <a:pt x="445" y="17"/>
                  </a:lnTo>
                  <a:lnTo>
                    <a:pt x="438" y="17"/>
                  </a:lnTo>
                  <a:lnTo>
                    <a:pt x="433" y="14"/>
                  </a:lnTo>
                  <a:lnTo>
                    <a:pt x="431" y="14"/>
                  </a:lnTo>
                  <a:lnTo>
                    <a:pt x="426" y="17"/>
                  </a:lnTo>
                  <a:lnTo>
                    <a:pt x="422" y="21"/>
                  </a:lnTo>
                  <a:lnTo>
                    <a:pt x="417" y="26"/>
                  </a:lnTo>
                  <a:lnTo>
                    <a:pt x="413" y="28"/>
                  </a:lnTo>
                  <a:lnTo>
                    <a:pt x="413" y="26"/>
                  </a:lnTo>
                  <a:lnTo>
                    <a:pt x="415" y="21"/>
                  </a:lnTo>
                  <a:lnTo>
                    <a:pt x="415" y="17"/>
                  </a:lnTo>
                  <a:lnTo>
                    <a:pt x="413" y="14"/>
                  </a:lnTo>
                  <a:lnTo>
                    <a:pt x="413" y="10"/>
                  </a:lnTo>
                  <a:lnTo>
                    <a:pt x="406" y="7"/>
                  </a:lnTo>
                  <a:lnTo>
                    <a:pt x="401" y="10"/>
                  </a:lnTo>
                  <a:lnTo>
                    <a:pt x="397" y="7"/>
                  </a:lnTo>
                  <a:lnTo>
                    <a:pt x="394" y="3"/>
                  </a:lnTo>
                  <a:lnTo>
                    <a:pt x="390" y="3"/>
                  </a:lnTo>
                  <a:lnTo>
                    <a:pt x="385" y="5"/>
                  </a:lnTo>
                  <a:lnTo>
                    <a:pt x="383" y="3"/>
                  </a:lnTo>
                  <a:lnTo>
                    <a:pt x="378" y="3"/>
                  </a:lnTo>
                  <a:lnTo>
                    <a:pt x="376" y="0"/>
                  </a:lnTo>
                  <a:lnTo>
                    <a:pt x="374" y="3"/>
                  </a:lnTo>
                  <a:lnTo>
                    <a:pt x="374" y="7"/>
                  </a:lnTo>
                  <a:lnTo>
                    <a:pt x="376" y="17"/>
                  </a:lnTo>
                  <a:lnTo>
                    <a:pt x="374" y="23"/>
                  </a:lnTo>
                  <a:lnTo>
                    <a:pt x="374" y="30"/>
                  </a:lnTo>
                  <a:lnTo>
                    <a:pt x="371" y="30"/>
                  </a:lnTo>
                  <a:lnTo>
                    <a:pt x="369" y="30"/>
                  </a:lnTo>
                  <a:lnTo>
                    <a:pt x="364" y="30"/>
                  </a:lnTo>
                  <a:lnTo>
                    <a:pt x="362" y="30"/>
                  </a:lnTo>
                  <a:lnTo>
                    <a:pt x="364" y="26"/>
                  </a:lnTo>
                  <a:lnTo>
                    <a:pt x="362" y="19"/>
                  </a:lnTo>
                  <a:lnTo>
                    <a:pt x="364" y="17"/>
                  </a:lnTo>
                  <a:lnTo>
                    <a:pt x="364" y="12"/>
                  </a:lnTo>
                  <a:lnTo>
                    <a:pt x="364" y="10"/>
                  </a:lnTo>
                  <a:lnTo>
                    <a:pt x="360" y="14"/>
                  </a:lnTo>
                  <a:lnTo>
                    <a:pt x="358" y="17"/>
                  </a:lnTo>
                  <a:lnTo>
                    <a:pt x="355" y="17"/>
                  </a:lnTo>
                  <a:lnTo>
                    <a:pt x="353" y="17"/>
                  </a:lnTo>
                  <a:lnTo>
                    <a:pt x="355" y="10"/>
                  </a:lnTo>
                  <a:lnTo>
                    <a:pt x="353" y="7"/>
                  </a:lnTo>
                  <a:lnTo>
                    <a:pt x="353" y="10"/>
                  </a:lnTo>
                  <a:lnTo>
                    <a:pt x="348" y="14"/>
                  </a:lnTo>
                  <a:lnTo>
                    <a:pt x="346" y="14"/>
                  </a:lnTo>
                  <a:lnTo>
                    <a:pt x="346" y="12"/>
                  </a:lnTo>
                  <a:lnTo>
                    <a:pt x="348" y="10"/>
                  </a:lnTo>
                  <a:lnTo>
                    <a:pt x="348" y="5"/>
                  </a:lnTo>
                  <a:lnTo>
                    <a:pt x="346" y="3"/>
                  </a:lnTo>
                  <a:lnTo>
                    <a:pt x="337" y="0"/>
                  </a:lnTo>
                  <a:lnTo>
                    <a:pt x="335" y="5"/>
                  </a:lnTo>
                  <a:lnTo>
                    <a:pt x="330" y="5"/>
                  </a:lnTo>
                  <a:lnTo>
                    <a:pt x="328" y="5"/>
                  </a:lnTo>
                  <a:lnTo>
                    <a:pt x="330" y="10"/>
                  </a:lnTo>
                  <a:lnTo>
                    <a:pt x="332" y="10"/>
                  </a:lnTo>
                  <a:lnTo>
                    <a:pt x="335" y="12"/>
                  </a:lnTo>
                  <a:lnTo>
                    <a:pt x="330" y="12"/>
                  </a:lnTo>
                  <a:lnTo>
                    <a:pt x="330" y="14"/>
                  </a:lnTo>
                  <a:lnTo>
                    <a:pt x="330" y="17"/>
                  </a:lnTo>
                  <a:lnTo>
                    <a:pt x="335" y="21"/>
                  </a:lnTo>
                  <a:lnTo>
                    <a:pt x="335" y="23"/>
                  </a:lnTo>
                  <a:lnTo>
                    <a:pt x="335" y="23"/>
                  </a:lnTo>
                  <a:lnTo>
                    <a:pt x="337" y="28"/>
                  </a:lnTo>
                  <a:lnTo>
                    <a:pt x="339" y="30"/>
                  </a:lnTo>
                  <a:lnTo>
                    <a:pt x="339" y="30"/>
                  </a:lnTo>
                  <a:lnTo>
                    <a:pt x="337" y="33"/>
                  </a:lnTo>
                  <a:lnTo>
                    <a:pt x="337" y="33"/>
                  </a:lnTo>
                  <a:lnTo>
                    <a:pt x="330" y="26"/>
                  </a:lnTo>
                  <a:lnTo>
                    <a:pt x="328" y="26"/>
                  </a:lnTo>
                  <a:lnTo>
                    <a:pt x="326" y="28"/>
                  </a:lnTo>
                  <a:lnTo>
                    <a:pt x="326" y="33"/>
                  </a:lnTo>
                  <a:lnTo>
                    <a:pt x="326" y="30"/>
                  </a:lnTo>
                  <a:lnTo>
                    <a:pt x="323" y="23"/>
                  </a:lnTo>
                  <a:lnTo>
                    <a:pt x="326" y="19"/>
                  </a:lnTo>
                  <a:lnTo>
                    <a:pt x="323" y="17"/>
                  </a:lnTo>
                  <a:lnTo>
                    <a:pt x="321" y="10"/>
                  </a:lnTo>
                  <a:lnTo>
                    <a:pt x="321" y="10"/>
                  </a:lnTo>
                  <a:lnTo>
                    <a:pt x="319" y="10"/>
                  </a:lnTo>
                  <a:lnTo>
                    <a:pt x="314" y="5"/>
                  </a:lnTo>
                  <a:lnTo>
                    <a:pt x="312" y="5"/>
                  </a:lnTo>
                  <a:lnTo>
                    <a:pt x="309" y="10"/>
                  </a:lnTo>
                  <a:lnTo>
                    <a:pt x="309" y="17"/>
                  </a:lnTo>
                  <a:lnTo>
                    <a:pt x="309" y="23"/>
                  </a:lnTo>
                  <a:lnTo>
                    <a:pt x="312" y="28"/>
                  </a:lnTo>
                  <a:lnTo>
                    <a:pt x="312" y="35"/>
                  </a:lnTo>
                  <a:lnTo>
                    <a:pt x="314" y="37"/>
                  </a:lnTo>
                  <a:lnTo>
                    <a:pt x="312" y="42"/>
                  </a:lnTo>
                  <a:lnTo>
                    <a:pt x="312" y="44"/>
                  </a:lnTo>
                  <a:lnTo>
                    <a:pt x="309" y="40"/>
                  </a:lnTo>
                  <a:lnTo>
                    <a:pt x="307" y="35"/>
                  </a:lnTo>
                  <a:lnTo>
                    <a:pt x="307" y="33"/>
                  </a:lnTo>
                  <a:lnTo>
                    <a:pt x="307" y="28"/>
                  </a:lnTo>
                  <a:lnTo>
                    <a:pt x="305" y="23"/>
                  </a:lnTo>
                  <a:lnTo>
                    <a:pt x="305" y="17"/>
                  </a:lnTo>
                  <a:lnTo>
                    <a:pt x="298" y="12"/>
                  </a:lnTo>
                  <a:lnTo>
                    <a:pt x="296" y="12"/>
                  </a:lnTo>
                  <a:lnTo>
                    <a:pt x="293" y="17"/>
                  </a:lnTo>
                  <a:lnTo>
                    <a:pt x="293" y="19"/>
                  </a:lnTo>
                  <a:lnTo>
                    <a:pt x="293" y="23"/>
                  </a:lnTo>
                  <a:lnTo>
                    <a:pt x="300" y="28"/>
                  </a:lnTo>
                  <a:lnTo>
                    <a:pt x="300" y="33"/>
                  </a:lnTo>
                  <a:lnTo>
                    <a:pt x="293" y="30"/>
                  </a:lnTo>
                  <a:lnTo>
                    <a:pt x="291" y="30"/>
                  </a:lnTo>
                  <a:lnTo>
                    <a:pt x="289" y="30"/>
                  </a:lnTo>
                  <a:lnTo>
                    <a:pt x="287" y="33"/>
                  </a:lnTo>
                  <a:lnTo>
                    <a:pt x="289" y="40"/>
                  </a:lnTo>
                  <a:lnTo>
                    <a:pt x="289" y="42"/>
                  </a:lnTo>
                  <a:lnTo>
                    <a:pt x="284" y="44"/>
                  </a:lnTo>
                  <a:lnTo>
                    <a:pt x="282" y="47"/>
                  </a:lnTo>
                  <a:lnTo>
                    <a:pt x="280" y="49"/>
                  </a:lnTo>
                  <a:lnTo>
                    <a:pt x="277" y="47"/>
                  </a:lnTo>
                  <a:lnTo>
                    <a:pt x="277" y="44"/>
                  </a:lnTo>
                  <a:lnTo>
                    <a:pt x="275" y="44"/>
                  </a:lnTo>
                  <a:lnTo>
                    <a:pt x="273" y="49"/>
                  </a:lnTo>
                  <a:lnTo>
                    <a:pt x="271" y="49"/>
                  </a:lnTo>
                  <a:lnTo>
                    <a:pt x="268" y="40"/>
                  </a:lnTo>
                  <a:lnTo>
                    <a:pt x="271" y="35"/>
                  </a:lnTo>
                  <a:lnTo>
                    <a:pt x="271" y="33"/>
                  </a:lnTo>
                  <a:lnTo>
                    <a:pt x="261" y="30"/>
                  </a:lnTo>
                  <a:lnTo>
                    <a:pt x="261" y="28"/>
                  </a:lnTo>
                  <a:lnTo>
                    <a:pt x="264" y="26"/>
                  </a:lnTo>
                  <a:lnTo>
                    <a:pt x="264" y="21"/>
                  </a:lnTo>
                  <a:lnTo>
                    <a:pt x="261" y="19"/>
                  </a:lnTo>
                  <a:lnTo>
                    <a:pt x="255" y="19"/>
                  </a:lnTo>
                  <a:lnTo>
                    <a:pt x="252" y="17"/>
                  </a:lnTo>
                  <a:lnTo>
                    <a:pt x="248" y="19"/>
                  </a:lnTo>
                  <a:lnTo>
                    <a:pt x="248" y="23"/>
                  </a:lnTo>
                  <a:lnTo>
                    <a:pt x="250" y="26"/>
                  </a:lnTo>
                  <a:lnTo>
                    <a:pt x="250" y="33"/>
                  </a:lnTo>
                  <a:lnTo>
                    <a:pt x="248" y="35"/>
                  </a:lnTo>
                  <a:lnTo>
                    <a:pt x="245" y="33"/>
                  </a:lnTo>
                  <a:lnTo>
                    <a:pt x="241" y="35"/>
                  </a:lnTo>
                  <a:lnTo>
                    <a:pt x="236" y="33"/>
                  </a:lnTo>
                  <a:lnTo>
                    <a:pt x="234" y="33"/>
                  </a:lnTo>
                  <a:lnTo>
                    <a:pt x="232" y="37"/>
                  </a:lnTo>
                  <a:lnTo>
                    <a:pt x="234" y="40"/>
                  </a:lnTo>
                  <a:lnTo>
                    <a:pt x="236" y="42"/>
                  </a:lnTo>
                  <a:lnTo>
                    <a:pt x="238" y="44"/>
                  </a:lnTo>
                  <a:lnTo>
                    <a:pt x="238" y="49"/>
                  </a:lnTo>
                  <a:lnTo>
                    <a:pt x="241" y="53"/>
                  </a:lnTo>
                  <a:lnTo>
                    <a:pt x="243" y="53"/>
                  </a:lnTo>
                  <a:lnTo>
                    <a:pt x="245" y="58"/>
                  </a:lnTo>
                  <a:lnTo>
                    <a:pt x="245" y="63"/>
                  </a:lnTo>
                  <a:lnTo>
                    <a:pt x="243" y="65"/>
                  </a:lnTo>
                  <a:lnTo>
                    <a:pt x="245" y="60"/>
                  </a:lnTo>
                  <a:lnTo>
                    <a:pt x="243" y="60"/>
                  </a:lnTo>
                  <a:lnTo>
                    <a:pt x="241" y="65"/>
                  </a:lnTo>
                  <a:lnTo>
                    <a:pt x="238" y="63"/>
                  </a:lnTo>
                  <a:lnTo>
                    <a:pt x="238" y="58"/>
                  </a:lnTo>
                  <a:lnTo>
                    <a:pt x="238" y="58"/>
                  </a:lnTo>
                  <a:lnTo>
                    <a:pt x="238" y="56"/>
                  </a:lnTo>
                  <a:lnTo>
                    <a:pt x="236" y="56"/>
                  </a:lnTo>
                  <a:lnTo>
                    <a:pt x="234" y="58"/>
                  </a:lnTo>
                  <a:lnTo>
                    <a:pt x="234" y="63"/>
                  </a:lnTo>
                  <a:lnTo>
                    <a:pt x="232" y="65"/>
                  </a:lnTo>
                  <a:lnTo>
                    <a:pt x="232" y="63"/>
                  </a:lnTo>
                  <a:lnTo>
                    <a:pt x="229" y="60"/>
                  </a:lnTo>
                  <a:lnTo>
                    <a:pt x="229" y="56"/>
                  </a:lnTo>
                  <a:lnTo>
                    <a:pt x="229" y="51"/>
                  </a:lnTo>
                  <a:lnTo>
                    <a:pt x="227" y="47"/>
                  </a:lnTo>
                  <a:lnTo>
                    <a:pt x="225" y="47"/>
                  </a:lnTo>
                  <a:lnTo>
                    <a:pt x="220" y="51"/>
                  </a:lnTo>
                  <a:lnTo>
                    <a:pt x="218" y="53"/>
                  </a:lnTo>
                  <a:lnTo>
                    <a:pt x="218" y="58"/>
                  </a:lnTo>
                  <a:lnTo>
                    <a:pt x="220" y="60"/>
                  </a:lnTo>
                  <a:lnTo>
                    <a:pt x="218" y="63"/>
                  </a:lnTo>
                  <a:lnTo>
                    <a:pt x="216" y="60"/>
                  </a:lnTo>
                  <a:lnTo>
                    <a:pt x="216" y="58"/>
                  </a:lnTo>
                  <a:lnTo>
                    <a:pt x="213" y="53"/>
                  </a:lnTo>
                  <a:lnTo>
                    <a:pt x="216" y="51"/>
                  </a:lnTo>
                  <a:lnTo>
                    <a:pt x="213" y="47"/>
                  </a:lnTo>
                  <a:lnTo>
                    <a:pt x="211" y="44"/>
                  </a:lnTo>
                  <a:lnTo>
                    <a:pt x="211" y="40"/>
                  </a:lnTo>
                  <a:lnTo>
                    <a:pt x="211" y="35"/>
                  </a:lnTo>
                  <a:lnTo>
                    <a:pt x="209" y="35"/>
                  </a:lnTo>
                  <a:lnTo>
                    <a:pt x="202" y="40"/>
                  </a:lnTo>
                  <a:lnTo>
                    <a:pt x="200" y="40"/>
                  </a:lnTo>
                  <a:lnTo>
                    <a:pt x="200" y="44"/>
                  </a:lnTo>
                  <a:lnTo>
                    <a:pt x="200" y="47"/>
                  </a:lnTo>
                  <a:lnTo>
                    <a:pt x="200" y="49"/>
                  </a:lnTo>
                  <a:lnTo>
                    <a:pt x="200" y="53"/>
                  </a:lnTo>
                  <a:lnTo>
                    <a:pt x="197" y="53"/>
                  </a:lnTo>
                  <a:lnTo>
                    <a:pt x="197" y="51"/>
                  </a:lnTo>
                  <a:lnTo>
                    <a:pt x="197" y="49"/>
                  </a:lnTo>
                  <a:lnTo>
                    <a:pt x="197" y="49"/>
                  </a:lnTo>
                  <a:lnTo>
                    <a:pt x="193" y="51"/>
                  </a:lnTo>
                  <a:lnTo>
                    <a:pt x="193" y="56"/>
                  </a:lnTo>
                  <a:lnTo>
                    <a:pt x="188" y="58"/>
                  </a:lnTo>
                  <a:lnTo>
                    <a:pt x="188" y="47"/>
                  </a:lnTo>
                  <a:lnTo>
                    <a:pt x="190" y="47"/>
                  </a:lnTo>
                  <a:lnTo>
                    <a:pt x="190" y="42"/>
                  </a:lnTo>
                  <a:lnTo>
                    <a:pt x="186" y="42"/>
                  </a:lnTo>
                  <a:lnTo>
                    <a:pt x="186" y="42"/>
                  </a:lnTo>
                  <a:lnTo>
                    <a:pt x="177" y="44"/>
                  </a:lnTo>
                  <a:lnTo>
                    <a:pt x="170" y="47"/>
                  </a:lnTo>
                  <a:lnTo>
                    <a:pt x="167" y="47"/>
                  </a:lnTo>
                  <a:lnTo>
                    <a:pt x="163" y="49"/>
                  </a:lnTo>
                  <a:lnTo>
                    <a:pt x="161" y="53"/>
                  </a:lnTo>
                  <a:lnTo>
                    <a:pt x="156" y="51"/>
                  </a:lnTo>
                  <a:lnTo>
                    <a:pt x="151" y="53"/>
                  </a:lnTo>
                  <a:lnTo>
                    <a:pt x="151" y="58"/>
                  </a:lnTo>
                  <a:lnTo>
                    <a:pt x="149" y="58"/>
                  </a:lnTo>
                  <a:lnTo>
                    <a:pt x="147" y="58"/>
                  </a:lnTo>
                  <a:lnTo>
                    <a:pt x="149" y="63"/>
                  </a:lnTo>
                  <a:lnTo>
                    <a:pt x="151" y="6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4" name="Freeform 356">
              <a:extLst>
                <a:ext uri="{FF2B5EF4-FFF2-40B4-BE49-F238E27FC236}">
                  <a16:creationId xmlns:a16="http://schemas.microsoft.com/office/drawing/2014/main" id="{EF83FAA6-A32E-4E93-B958-9D579DCC7253}"/>
                </a:ext>
              </a:extLst>
            </p:cNvPr>
            <p:cNvSpPr>
              <a:spLocks/>
            </p:cNvSpPr>
            <p:nvPr/>
          </p:nvSpPr>
          <p:spPr bwMode="auto">
            <a:xfrm>
              <a:off x="9213850" y="3451225"/>
              <a:ext cx="58738" cy="61913"/>
            </a:xfrm>
            <a:custGeom>
              <a:avLst/>
              <a:gdLst>
                <a:gd name="T0" fmla="*/ 2 w 37"/>
                <a:gd name="T1" fmla="*/ 34 h 39"/>
                <a:gd name="T2" fmla="*/ 9 w 37"/>
                <a:gd name="T3" fmla="*/ 37 h 39"/>
                <a:gd name="T4" fmla="*/ 11 w 37"/>
                <a:gd name="T5" fmla="*/ 39 h 39"/>
                <a:gd name="T6" fmla="*/ 11 w 37"/>
                <a:gd name="T7" fmla="*/ 39 h 39"/>
                <a:gd name="T8" fmla="*/ 11 w 37"/>
                <a:gd name="T9" fmla="*/ 34 h 39"/>
                <a:gd name="T10" fmla="*/ 14 w 37"/>
                <a:gd name="T11" fmla="*/ 34 h 39"/>
                <a:gd name="T12" fmla="*/ 16 w 37"/>
                <a:gd name="T13" fmla="*/ 37 h 39"/>
                <a:gd name="T14" fmla="*/ 18 w 37"/>
                <a:gd name="T15" fmla="*/ 37 h 39"/>
                <a:gd name="T16" fmla="*/ 25 w 37"/>
                <a:gd name="T17" fmla="*/ 32 h 39"/>
                <a:gd name="T18" fmla="*/ 30 w 37"/>
                <a:gd name="T19" fmla="*/ 32 h 39"/>
                <a:gd name="T20" fmla="*/ 32 w 37"/>
                <a:gd name="T21" fmla="*/ 30 h 39"/>
                <a:gd name="T22" fmla="*/ 37 w 37"/>
                <a:gd name="T23" fmla="*/ 28 h 39"/>
                <a:gd name="T24" fmla="*/ 37 w 37"/>
                <a:gd name="T25" fmla="*/ 28 h 39"/>
                <a:gd name="T26" fmla="*/ 34 w 37"/>
                <a:gd name="T27" fmla="*/ 23 h 39"/>
                <a:gd name="T28" fmla="*/ 30 w 37"/>
                <a:gd name="T29" fmla="*/ 21 h 39"/>
                <a:gd name="T30" fmla="*/ 27 w 37"/>
                <a:gd name="T31" fmla="*/ 21 h 39"/>
                <a:gd name="T32" fmla="*/ 27 w 37"/>
                <a:gd name="T33" fmla="*/ 25 h 39"/>
                <a:gd name="T34" fmla="*/ 25 w 37"/>
                <a:gd name="T35" fmla="*/ 25 h 39"/>
                <a:gd name="T36" fmla="*/ 25 w 37"/>
                <a:gd name="T37" fmla="*/ 25 h 39"/>
                <a:gd name="T38" fmla="*/ 27 w 37"/>
                <a:gd name="T39" fmla="*/ 23 h 39"/>
                <a:gd name="T40" fmla="*/ 25 w 37"/>
                <a:gd name="T41" fmla="*/ 18 h 39"/>
                <a:gd name="T42" fmla="*/ 21 w 37"/>
                <a:gd name="T43" fmla="*/ 18 h 39"/>
                <a:gd name="T44" fmla="*/ 23 w 37"/>
                <a:gd name="T45" fmla="*/ 16 h 39"/>
                <a:gd name="T46" fmla="*/ 27 w 37"/>
                <a:gd name="T47" fmla="*/ 7 h 39"/>
                <a:gd name="T48" fmla="*/ 27 w 37"/>
                <a:gd name="T49" fmla="*/ 4 h 39"/>
                <a:gd name="T50" fmla="*/ 25 w 37"/>
                <a:gd name="T51" fmla="*/ 4 h 39"/>
                <a:gd name="T52" fmla="*/ 25 w 37"/>
                <a:gd name="T53" fmla="*/ 2 h 39"/>
                <a:gd name="T54" fmla="*/ 25 w 37"/>
                <a:gd name="T55" fmla="*/ 0 h 39"/>
                <a:gd name="T56" fmla="*/ 23 w 37"/>
                <a:gd name="T57" fmla="*/ 0 h 39"/>
                <a:gd name="T58" fmla="*/ 21 w 37"/>
                <a:gd name="T59" fmla="*/ 4 h 39"/>
                <a:gd name="T60" fmla="*/ 16 w 37"/>
                <a:gd name="T61" fmla="*/ 7 h 39"/>
                <a:gd name="T62" fmla="*/ 14 w 37"/>
                <a:gd name="T63" fmla="*/ 11 h 39"/>
                <a:gd name="T64" fmla="*/ 11 w 37"/>
                <a:gd name="T65" fmla="*/ 14 h 39"/>
                <a:gd name="T66" fmla="*/ 9 w 37"/>
                <a:gd name="T67" fmla="*/ 21 h 39"/>
                <a:gd name="T68" fmla="*/ 2 w 37"/>
                <a:gd name="T69" fmla="*/ 23 h 39"/>
                <a:gd name="T70" fmla="*/ 0 w 37"/>
                <a:gd name="T71" fmla="*/ 25 h 39"/>
                <a:gd name="T72" fmla="*/ 2 w 37"/>
                <a:gd name="T73" fmla="*/ 28 h 39"/>
                <a:gd name="T74" fmla="*/ 2 w 37"/>
                <a:gd name="T7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39">
                  <a:moveTo>
                    <a:pt x="2" y="34"/>
                  </a:moveTo>
                  <a:lnTo>
                    <a:pt x="9" y="37"/>
                  </a:lnTo>
                  <a:lnTo>
                    <a:pt x="11" y="39"/>
                  </a:lnTo>
                  <a:lnTo>
                    <a:pt x="11" y="39"/>
                  </a:lnTo>
                  <a:lnTo>
                    <a:pt x="11" y="34"/>
                  </a:lnTo>
                  <a:lnTo>
                    <a:pt x="14" y="34"/>
                  </a:lnTo>
                  <a:lnTo>
                    <a:pt x="16" y="37"/>
                  </a:lnTo>
                  <a:lnTo>
                    <a:pt x="18" y="37"/>
                  </a:lnTo>
                  <a:lnTo>
                    <a:pt x="25" y="32"/>
                  </a:lnTo>
                  <a:lnTo>
                    <a:pt x="30" y="32"/>
                  </a:lnTo>
                  <a:lnTo>
                    <a:pt x="32" y="30"/>
                  </a:lnTo>
                  <a:lnTo>
                    <a:pt x="37" y="28"/>
                  </a:lnTo>
                  <a:lnTo>
                    <a:pt x="37" y="28"/>
                  </a:lnTo>
                  <a:lnTo>
                    <a:pt x="34" y="23"/>
                  </a:lnTo>
                  <a:lnTo>
                    <a:pt x="30" y="21"/>
                  </a:lnTo>
                  <a:lnTo>
                    <a:pt x="27" y="21"/>
                  </a:lnTo>
                  <a:lnTo>
                    <a:pt x="27" y="25"/>
                  </a:lnTo>
                  <a:lnTo>
                    <a:pt x="25" y="25"/>
                  </a:lnTo>
                  <a:lnTo>
                    <a:pt x="25" y="25"/>
                  </a:lnTo>
                  <a:lnTo>
                    <a:pt x="27" y="23"/>
                  </a:lnTo>
                  <a:lnTo>
                    <a:pt x="25" y="18"/>
                  </a:lnTo>
                  <a:lnTo>
                    <a:pt x="21" y="18"/>
                  </a:lnTo>
                  <a:lnTo>
                    <a:pt x="23" y="16"/>
                  </a:lnTo>
                  <a:lnTo>
                    <a:pt x="27" y="7"/>
                  </a:lnTo>
                  <a:lnTo>
                    <a:pt x="27" y="4"/>
                  </a:lnTo>
                  <a:lnTo>
                    <a:pt x="25" y="4"/>
                  </a:lnTo>
                  <a:lnTo>
                    <a:pt x="25" y="2"/>
                  </a:lnTo>
                  <a:lnTo>
                    <a:pt x="25" y="0"/>
                  </a:lnTo>
                  <a:lnTo>
                    <a:pt x="23" y="0"/>
                  </a:lnTo>
                  <a:lnTo>
                    <a:pt x="21" y="4"/>
                  </a:lnTo>
                  <a:lnTo>
                    <a:pt x="16" y="7"/>
                  </a:lnTo>
                  <a:lnTo>
                    <a:pt x="14" y="11"/>
                  </a:lnTo>
                  <a:lnTo>
                    <a:pt x="11" y="14"/>
                  </a:lnTo>
                  <a:lnTo>
                    <a:pt x="9" y="21"/>
                  </a:lnTo>
                  <a:lnTo>
                    <a:pt x="2" y="23"/>
                  </a:lnTo>
                  <a:lnTo>
                    <a:pt x="0" y="25"/>
                  </a:lnTo>
                  <a:lnTo>
                    <a:pt x="2" y="28"/>
                  </a:lnTo>
                  <a:lnTo>
                    <a:pt x="2" y="3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5" name="Freeform 357">
              <a:extLst>
                <a:ext uri="{FF2B5EF4-FFF2-40B4-BE49-F238E27FC236}">
                  <a16:creationId xmlns:a16="http://schemas.microsoft.com/office/drawing/2014/main" id="{DCA20D06-3ED2-4E6D-A7CC-3046BF044968}"/>
                </a:ext>
              </a:extLst>
            </p:cNvPr>
            <p:cNvSpPr>
              <a:spLocks/>
            </p:cNvSpPr>
            <p:nvPr/>
          </p:nvSpPr>
          <p:spPr bwMode="auto">
            <a:xfrm>
              <a:off x="9293225" y="3255963"/>
              <a:ext cx="200025" cy="220663"/>
            </a:xfrm>
            <a:custGeom>
              <a:avLst/>
              <a:gdLst>
                <a:gd name="T0" fmla="*/ 50 w 55"/>
                <a:gd name="T1" fmla="*/ 29 h 60"/>
                <a:gd name="T2" fmla="*/ 45 w 55"/>
                <a:gd name="T3" fmla="*/ 26 h 60"/>
                <a:gd name="T4" fmla="*/ 43 w 55"/>
                <a:gd name="T5" fmla="*/ 28 h 60"/>
                <a:gd name="T6" fmla="*/ 40 w 55"/>
                <a:gd name="T7" fmla="*/ 27 h 60"/>
                <a:gd name="T8" fmla="*/ 37 w 55"/>
                <a:gd name="T9" fmla="*/ 30 h 60"/>
                <a:gd name="T10" fmla="*/ 35 w 55"/>
                <a:gd name="T11" fmla="*/ 28 h 60"/>
                <a:gd name="T12" fmla="*/ 32 w 55"/>
                <a:gd name="T13" fmla="*/ 26 h 60"/>
                <a:gd name="T14" fmla="*/ 32 w 55"/>
                <a:gd name="T15" fmla="*/ 23 h 60"/>
                <a:gd name="T16" fmla="*/ 34 w 55"/>
                <a:gd name="T17" fmla="*/ 21 h 60"/>
                <a:gd name="T18" fmla="*/ 32 w 55"/>
                <a:gd name="T19" fmla="*/ 19 h 60"/>
                <a:gd name="T20" fmla="*/ 29 w 55"/>
                <a:gd name="T21" fmla="*/ 18 h 60"/>
                <a:gd name="T22" fmla="*/ 24 w 55"/>
                <a:gd name="T23" fmla="*/ 22 h 60"/>
                <a:gd name="T24" fmla="*/ 28 w 55"/>
                <a:gd name="T25" fmla="*/ 15 h 60"/>
                <a:gd name="T26" fmla="*/ 32 w 55"/>
                <a:gd name="T27" fmla="*/ 10 h 60"/>
                <a:gd name="T28" fmla="*/ 36 w 55"/>
                <a:gd name="T29" fmla="*/ 7 h 60"/>
                <a:gd name="T30" fmla="*/ 34 w 55"/>
                <a:gd name="T31" fmla="*/ 3 h 60"/>
                <a:gd name="T32" fmla="*/ 38 w 55"/>
                <a:gd name="T33" fmla="*/ 0 h 60"/>
                <a:gd name="T34" fmla="*/ 34 w 55"/>
                <a:gd name="T35" fmla="*/ 1 h 60"/>
                <a:gd name="T36" fmla="*/ 27 w 55"/>
                <a:gd name="T37" fmla="*/ 6 h 60"/>
                <a:gd name="T38" fmla="*/ 23 w 55"/>
                <a:gd name="T39" fmla="*/ 10 h 60"/>
                <a:gd name="T40" fmla="*/ 22 w 55"/>
                <a:gd name="T41" fmla="*/ 14 h 60"/>
                <a:gd name="T42" fmla="*/ 19 w 55"/>
                <a:gd name="T43" fmla="*/ 17 h 60"/>
                <a:gd name="T44" fmla="*/ 16 w 55"/>
                <a:gd name="T45" fmla="*/ 24 h 60"/>
                <a:gd name="T46" fmla="*/ 14 w 55"/>
                <a:gd name="T47" fmla="*/ 27 h 60"/>
                <a:gd name="T48" fmla="*/ 9 w 55"/>
                <a:gd name="T49" fmla="*/ 31 h 60"/>
                <a:gd name="T50" fmla="*/ 6 w 55"/>
                <a:gd name="T51" fmla="*/ 32 h 60"/>
                <a:gd name="T52" fmla="*/ 3 w 55"/>
                <a:gd name="T53" fmla="*/ 36 h 60"/>
                <a:gd name="T54" fmla="*/ 3 w 55"/>
                <a:gd name="T55" fmla="*/ 41 h 60"/>
                <a:gd name="T56" fmla="*/ 1 w 55"/>
                <a:gd name="T57" fmla="*/ 46 h 60"/>
                <a:gd name="T58" fmla="*/ 9 w 55"/>
                <a:gd name="T59" fmla="*/ 44 h 60"/>
                <a:gd name="T60" fmla="*/ 16 w 55"/>
                <a:gd name="T61" fmla="*/ 46 h 60"/>
                <a:gd name="T62" fmla="*/ 21 w 55"/>
                <a:gd name="T63" fmla="*/ 46 h 60"/>
                <a:gd name="T64" fmla="*/ 26 w 55"/>
                <a:gd name="T65" fmla="*/ 46 h 60"/>
                <a:gd name="T66" fmla="*/ 27 w 55"/>
                <a:gd name="T67" fmla="*/ 45 h 60"/>
                <a:gd name="T68" fmla="*/ 28 w 55"/>
                <a:gd name="T69" fmla="*/ 46 h 60"/>
                <a:gd name="T70" fmla="*/ 27 w 55"/>
                <a:gd name="T71" fmla="*/ 48 h 60"/>
                <a:gd name="T72" fmla="*/ 32 w 55"/>
                <a:gd name="T73" fmla="*/ 47 h 60"/>
                <a:gd name="T74" fmla="*/ 38 w 55"/>
                <a:gd name="T75" fmla="*/ 47 h 60"/>
                <a:gd name="T76" fmla="*/ 32 w 55"/>
                <a:gd name="T77" fmla="*/ 51 h 60"/>
                <a:gd name="T78" fmla="*/ 27 w 55"/>
                <a:gd name="T79" fmla="*/ 54 h 60"/>
                <a:gd name="T80" fmla="*/ 30 w 55"/>
                <a:gd name="T81" fmla="*/ 55 h 60"/>
                <a:gd name="T82" fmla="*/ 34 w 55"/>
                <a:gd name="T83" fmla="*/ 53 h 60"/>
                <a:gd name="T84" fmla="*/ 38 w 55"/>
                <a:gd name="T85" fmla="*/ 51 h 60"/>
                <a:gd name="T86" fmla="*/ 42 w 55"/>
                <a:gd name="T87" fmla="*/ 44 h 60"/>
                <a:gd name="T88" fmla="*/ 44 w 55"/>
                <a:gd name="T89" fmla="*/ 50 h 60"/>
                <a:gd name="T90" fmla="*/ 41 w 55"/>
                <a:gd name="T91" fmla="*/ 58 h 60"/>
                <a:gd name="T92" fmla="*/ 48 w 55"/>
                <a:gd name="T93" fmla="*/ 53 h 60"/>
                <a:gd name="T94" fmla="*/ 46 w 55"/>
                <a:gd name="T95" fmla="*/ 60 h 60"/>
                <a:gd name="T96" fmla="*/ 51 w 55"/>
                <a:gd name="T97" fmla="*/ 59 h 60"/>
                <a:gd name="T98" fmla="*/ 52 w 55"/>
                <a:gd name="T99" fmla="*/ 54 h 60"/>
                <a:gd name="T100" fmla="*/ 54 w 55"/>
                <a:gd name="T101" fmla="*/ 47 h 60"/>
                <a:gd name="T102" fmla="*/ 50 w 55"/>
                <a:gd name="T103" fmla="*/ 46 h 60"/>
                <a:gd name="T104" fmla="*/ 53 w 55"/>
                <a:gd name="T105" fmla="*/ 43 h 60"/>
                <a:gd name="T106" fmla="*/ 47 w 55"/>
                <a:gd name="T107" fmla="*/ 48 h 60"/>
                <a:gd name="T108" fmla="*/ 46 w 55"/>
                <a:gd name="T109" fmla="*/ 45 h 60"/>
                <a:gd name="T110" fmla="*/ 45 w 55"/>
                <a:gd name="T111" fmla="*/ 42 h 60"/>
                <a:gd name="T112" fmla="*/ 51 w 55"/>
                <a:gd name="T113" fmla="*/ 38 h 60"/>
                <a:gd name="T114" fmla="*/ 51 w 55"/>
                <a:gd name="T115" fmla="*/ 36 h 60"/>
                <a:gd name="T116" fmla="*/ 47 w 55"/>
                <a:gd name="T117" fmla="*/ 38 h 60"/>
                <a:gd name="T118" fmla="*/ 44 w 55"/>
                <a:gd name="T119" fmla="*/ 39 h 60"/>
                <a:gd name="T120" fmla="*/ 46 w 55"/>
                <a:gd name="T121" fmla="*/ 34 h 60"/>
                <a:gd name="T122" fmla="*/ 45 w 55"/>
                <a:gd name="T12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60">
                  <a:moveTo>
                    <a:pt x="45" y="33"/>
                  </a:moveTo>
                  <a:cubicBezTo>
                    <a:pt x="47" y="32"/>
                    <a:pt x="47" y="32"/>
                    <a:pt x="47" y="32"/>
                  </a:cubicBezTo>
                  <a:cubicBezTo>
                    <a:pt x="48" y="32"/>
                    <a:pt x="48" y="32"/>
                    <a:pt x="48" y="32"/>
                  </a:cubicBezTo>
                  <a:cubicBezTo>
                    <a:pt x="48" y="31"/>
                    <a:pt x="48" y="31"/>
                    <a:pt x="48" y="31"/>
                  </a:cubicBezTo>
                  <a:cubicBezTo>
                    <a:pt x="49" y="31"/>
                    <a:pt x="49" y="31"/>
                    <a:pt x="49" y="31"/>
                  </a:cubicBezTo>
                  <a:cubicBezTo>
                    <a:pt x="50" y="31"/>
                    <a:pt x="50" y="31"/>
                    <a:pt x="50" y="31"/>
                  </a:cubicBezTo>
                  <a:cubicBezTo>
                    <a:pt x="50" y="29"/>
                    <a:pt x="50" y="29"/>
                    <a:pt x="50" y="29"/>
                  </a:cubicBezTo>
                  <a:cubicBezTo>
                    <a:pt x="51" y="29"/>
                    <a:pt x="51" y="29"/>
                    <a:pt x="51" y="29"/>
                  </a:cubicBezTo>
                  <a:cubicBezTo>
                    <a:pt x="51" y="28"/>
                    <a:pt x="51" y="28"/>
                    <a:pt x="51" y="28"/>
                  </a:cubicBezTo>
                  <a:cubicBezTo>
                    <a:pt x="50" y="27"/>
                    <a:pt x="50" y="27"/>
                    <a:pt x="50" y="27"/>
                  </a:cubicBezTo>
                  <a:cubicBezTo>
                    <a:pt x="48" y="26"/>
                    <a:pt x="48" y="26"/>
                    <a:pt x="48" y="26"/>
                  </a:cubicBezTo>
                  <a:cubicBezTo>
                    <a:pt x="47" y="26"/>
                    <a:pt x="47" y="26"/>
                    <a:pt x="47" y="26"/>
                  </a:cubicBezTo>
                  <a:cubicBezTo>
                    <a:pt x="45" y="26"/>
                    <a:pt x="45" y="26"/>
                    <a:pt x="45" y="26"/>
                  </a:cubicBezTo>
                  <a:cubicBezTo>
                    <a:pt x="45" y="26"/>
                    <a:pt x="45" y="26"/>
                    <a:pt x="45" y="26"/>
                  </a:cubicBezTo>
                  <a:cubicBezTo>
                    <a:pt x="45" y="27"/>
                    <a:pt x="45" y="27"/>
                    <a:pt x="45" y="27"/>
                  </a:cubicBezTo>
                  <a:cubicBezTo>
                    <a:pt x="44" y="28"/>
                    <a:pt x="44" y="28"/>
                    <a:pt x="44" y="28"/>
                  </a:cubicBezTo>
                  <a:cubicBezTo>
                    <a:pt x="44" y="30"/>
                    <a:pt x="44" y="30"/>
                    <a:pt x="44" y="30"/>
                  </a:cubicBezTo>
                  <a:cubicBezTo>
                    <a:pt x="43" y="30"/>
                    <a:pt x="43" y="30"/>
                    <a:pt x="43" y="30"/>
                  </a:cubicBezTo>
                  <a:cubicBezTo>
                    <a:pt x="43" y="30"/>
                    <a:pt x="43" y="30"/>
                    <a:pt x="43" y="30"/>
                  </a:cubicBezTo>
                  <a:cubicBezTo>
                    <a:pt x="44" y="28"/>
                    <a:pt x="44" y="28"/>
                    <a:pt x="44" y="28"/>
                  </a:cubicBezTo>
                  <a:cubicBezTo>
                    <a:pt x="43" y="28"/>
                    <a:pt x="43" y="28"/>
                    <a:pt x="43" y="28"/>
                  </a:cubicBezTo>
                  <a:cubicBezTo>
                    <a:pt x="44" y="27"/>
                    <a:pt x="44" y="27"/>
                    <a:pt x="44" y="27"/>
                  </a:cubicBezTo>
                  <a:cubicBezTo>
                    <a:pt x="44" y="26"/>
                    <a:pt x="44" y="26"/>
                    <a:pt x="44" y="26"/>
                  </a:cubicBezTo>
                  <a:cubicBezTo>
                    <a:pt x="44" y="25"/>
                    <a:pt x="44" y="25"/>
                    <a:pt x="44" y="25"/>
                  </a:cubicBezTo>
                  <a:cubicBezTo>
                    <a:pt x="42" y="26"/>
                    <a:pt x="42" y="26"/>
                    <a:pt x="42" y="26"/>
                  </a:cubicBezTo>
                  <a:cubicBezTo>
                    <a:pt x="42" y="27"/>
                    <a:pt x="42" y="27"/>
                    <a:pt x="42" y="27"/>
                  </a:cubicBezTo>
                  <a:cubicBezTo>
                    <a:pt x="41" y="28"/>
                    <a:pt x="41" y="28"/>
                    <a:pt x="41" y="28"/>
                  </a:cubicBezTo>
                  <a:cubicBezTo>
                    <a:pt x="40" y="27"/>
                    <a:pt x="40" y="27"/>
                    <a:pt x="40" y="27"/>
                  </a:cubicBezTo>
                  <a:cubicBezTo>
                    <a:pt x="40" y="28"/>
                    <a:pt x="40" y="28"/>
                    <a:pt x="40" y="28"/>
                  </a:cubicBezTo>
                  <a:cubicBezTo>
                    <a:pt x="39" y="28"/>
                    <a:pt x="39" y="28"/>
                    <a:pt x="39" y="28"/>
                  </a:cubicBezTo>
                  <a:cubicBezTo>
                    <a:pt x="38" y="28"/>
                    <a:pt x="38" y="28"/>
                    <a:pt x="38" y="28"/>
                  </a:cubicBezTo>
                  <a:cubicBezTo>
                    <a:pt x="37" y="28"/>
                    <a:pt x="37" y="28"/>
                    <a:pt x="37" y="28"/>
                  </a:cubicBezTo>
                  <a:cubicBezTo>
                    <a:pt x="37" y="30"/>
                    <a:pt x="37" y="30"/>
                    <a:pt x="37" y="30"/>
                  </a:cubicBezTo>
                  <a:cubicBezTo>
                    <a:pt x="36" y="31"/>
                    <a:pt x="36" y="31"/>
                    <a:pt x="36" y="31"/>
                  </a:cubicBezTo>
                  <a:cubicBezTo>
                    <a:pt x="37" y="30"/>
                    <a:pt x="37" y="30"/>
                    <a:pt x="37" y="30"/>
                  </a:cubicBezTo>
                  <a:cubicBezTo>
                    <a:pt x="37" y="28"/>
                    <a:pt x="37" y="28"/>
                    <a:pt x="37" y="28"/>
                  </a:cubicBezTo>
                  <a:cubicBezTo>
                    <a:pt x="38" y="26"/>
                    <a:pt x="38" y="26"/>
                    <a:pt x="38" y="26"/>
                  </a:cubicBezTo>
                  <a:cubicBezTo>
                    <a:pt x="38" y="26"/>
                    <a:pt x="38" y="26"/>
                    <a:pt x="38" y="26"/>
                  </a:cubicBezTo>
                  <a:cubicBezTo>
                    <a:pt x="37" y="26"/>
                    <a:pt x="37" y="26"/>
                    <a:pt x="37" y="26"/>
                  </a:cubicBezTo>
                  <a:cubicBezTo>
                    <a:pt x="36" y="27"/>
                    <a:pt x="36" y="27"/>
                    <a:pt x="36" y="27"/>
                  </a:cubicBezTo>
                  <a:cubicBezTo>
                    <a:pt x="35" y="28"/>
                    <a:pt x="35" y="28"/>
                    <a:pt x="35" y="28"/>
                  </a:cubicBezTo>
                  <a:cubicBezTo>
                    <a:pt x="35" y="28"/>
                    <a:pt x="35" y="28"/>
                    <a:pt x="35" y="28"/>
                  </a:cubicBezTo>
                  <a:cubicBezTo>
                    <a:pt x="36" y="27"/>
                    <a:pt x="36" y="27"/>
                    <a:pt x="36" y="27"/>
                  </a:cubicBezTo>
                  <a:cubicBezTo>
                    <a:pt x="36" y="26"/>
                    <a:pt x="36" y="26"/>
                    <a:pt x="36" y="26"/>
                  </a:cubicBezTo>
                  <a:cubicBezTo>
                    <a:pt x="36" y="26"/>
                    <a:pt x="36" y="26"/>
                    <a:pt x="36" y="26"/>
                  </a:cubicBezTo>
                  <a:cubicBezTo>
                    <a:pt x="34" y="26"/>
                    <a:pt x="34" y="26"/>
                    <a:pt x="34" y="26"/>
                  </a:cubicBezTo>
                  <a:cubicBezTo>
                    <a:pt x="33" y="27"/>
                    <a:pt x="33" y="27"/>
                    <a:pt x="33" y="27"/>
                  </a:cubicBezTo>
                  <a:cubicBezTo>
                    <a:pt x="32" y="27"/>
                    <a:pt x="32" y="27"/>
                    <a:pt x="32" y="27"/>
                  </a:cubicBezTo>
                  <a:cubicBezTo>
                    <a:pt x="32" y="26"/>
                    <a:pt x="32" y="26"/>
                    <a:pt x="32" y="26"/>
                  </a:cubicBezTo>
                  <a:cubicBezTo>
                    <a:pt x="32" y="26"/>
                    <a:pt x="32" y="26"/>
                    <a:pt x="32" y="26"/>
                  </a:cubicBezTo>
                  <a:cubicBezTo>
                    <a:pt x="30" y="27"/>
                    <a:pt x="30" y="27"/>
                    <a:pt x="30" y="27"/>
                  </a:cubicBezTo>
                  <a:cubicBezTo>
                    <a:pt x="30" y="27"/>
                    <a:pt x="30" y="27"/>
                    <a:pt x="30" y="27"/>
                  </a:cubicBezTo>
                  <a:cubicBezTo>
                    <a:pt x="29" y="26"/>
                    <a:pt x="29" y="26"/>
                    <a:pt x="29" y="26"/>
                  </a:cubicBezTo>
                  <a:cubicBezTo>
                    <a:pt x="31" y="25"/>
                    <a:pt x="31" y="25"/>
                    <a:pt x="31" y="25"/>
                  </a:cubicBezTo>
                  <a:cubicBezTo>
                    <a:pt x="32" y="24"/>
                    <a:pt x="32" y="24"/>
                    <a:pt x="32" y="24"/>
                  </a:cubicBezTo>
                  <a:cubicBezTo>
                    <a:pt x="32" y="23"/>
                    <a:pt x="32" y="23"/>
                    <a:pt x="32" y="23"/>
                  </a:cubicBezTo>
                  <a:cubicBezTo>
                    <a:pt x="32" y="23"/>
                    <a:pt x="32" y="23"/>
                    <a:pt x="32" y="23"/>
                  </a:cubicBezTo>
                  <a:cubicBezTo>
                    <a:pt x="31" y="23"/>
                    <a:pt x="31" y="23"/>
                    <a:pt x="31" y="23"/>
                  </a:cubicBezTo>
                  <a:cubicBezTo>
                    <a:pt x="30" y="24"/>
                    <a:pt x="30" y="24"/>
                    <a:pt x="30" y="24"/>
                  </a:cubicBezTo>
                  <a:cubicBezTo>
                    <a:pt x="30" y="23"/>
                    <a:pt x="30" y="23"/>
                    <a:pt x="30" y="23"/>
                  </a:cubicBezTo>
                  <a:cubicBezTo>
                    <a:pt x="32" y="22"/>
                    <a:pt x="32" y="22"/>
                    <a:pt x="32" y="22"/>
                  </a:cubicBezTo>
                  <a:cubicBezTo>
                    <a:pt x="33" y="22"/>
                    <a:pt x="33" y="22"/>
                    <a:pt x="33" y="22"/>
                  </a:cubicBezTo>
                  <a:cubicBezTo>
                    <a:pt x="34" y="21"/>
                    <a:pt x="34" y="21"/>
                    <a:pt x="34" y="21"/>
                  </a:cubicBezTo>
                  <a:cubicBezTo>
                    <a:pt x="35" y="21"/>
                    <a:pt x="35" y="21"/>
                    <a:pt x="35" y="21"/>
                  </a:cubicBezTo>
                  <a:cubicBezTo>
                    <a:pt x="36" y="20"/>
                    <a:pt x="36" y="20"/>
                    <a:pt x="36" y="20"/>
                  </a:cubicBezTo>
                  <a:cubicBezTo>
                    <a:pt x="36" y="19"/>
                    <a:pt x="36" y="19"/>
                    <a:pt x="36" y="19"/>
                  </a:cubicBezTo>
                  <a:cubicBezTo>
                    <a:pt x="36" y="19"/>
                    <a:pt x="36" y="19"/>
                    <a:pt x="36" y="19"/>
                  </a:cubicBezTo>
                  <a:cubicBezTo>
                    <a:pt x="34" y="20"/>
                    <a:pt x="34" y="20"/>
                    <a:pt x="34" y="20"/>
                  </a:cubicBezTo>
                  <a:cubicBezTo>
                    <a:pt x="33" y="20"/>
                    <a:pt x="33" y="20"/>
                    <a:pt x="33" y="20"/>
                  </a:cubicBezTo>
                  <a:cubicBezTo>
                    <a:pt x="32" y="19"/>
                    <a:pt x="32" y="19"/>
                    <a:pt x="32" y="19"/>
                  </a:cubicBezTo>
                  <a:cubicBezTo>
                    <a:pt x="31" y="19"/>
                    <a:pt x="31" y="19"/>
                    <a:pt x="31" y="19"/>
                  </a:cubicBezTo>
                  <a:cubicBezTo>
                    <a:pt x="30" y="19"/>
                    <a:pt x="30" y="19"/>
                    <a:pt x="30" y="19"/>
                  </a:cubicBezTo>
                  <a:cubicBezTo>
                    <a:pt x="31" y="18"/>
                    <a:pt x="31" y="18"/>
                    <a:pt x="31" y="18"/>
                  </a:cubicBezTo>
                  <a:cubicBezTo>
                    <a:pt x="32" y="17"/>
                    <a:pt x="32" y="17"/>
                    <a:pt x="32" y="17"/>
                  </a:cubicBezTo>
                  <a:cubicBezTo>
                    <a:pt x="31" y="17"/>
                    <a:pt x="31" y="17"/>
                    <a:pt x="31" y="17"/>
                  </a:cubicBezTo>
                  <a:cubicBezTo>
                    <a:pt x="31" y="17"/>
                    <a:pt x="31" y="17"/>
                    <a:pt x="31" y="17"/>
                  </a:cubicBezTo>
                  <a:cubicBezTo>
                    <a:pt x="29" y="18"/>
                    <a:pt x="29" y="18"/>
                    <a:pt x="29" y="18"/>
                  </a:cubicBezTo>
                  <a:cubicBezTo>
                    <a:pt x="29" y="19"/>
                    <a:pt x="29" y="19"/>
                    <a:pt x="29" y="19"/>
                  </a:cubicBezTo>
                  <a:cubicBezTo>
                    <a:pt x="28" y="20"/>
                    <a:pt x="28" y="20"/>
                    <a:pt x="28" y="20"/>
                  </a:cubicBezTo>
                  <a:cubicBezTo>
                    <a:pt x="27" y="21"/>
                    <a:pt x="27" y="21"/>
                    <a:pt x="27" y="21"/>
                  </a:cubicBezTo>
                  <a:cubicBezTo>
                    <a:pt x="27" y="22"/>
                    <a:pt x="27" y="22"/>
                    <a:pt x="27" y="22"/>
                  </a:cubicBezTo>
                  <a:cubicBezTo>
                    <a:pt x="25" y="23"/>
                    <a:pt x="25" y="23"/>
                    <a:pt x="25" y="23"/>
                  </a:cubicBezTo>
                  <a:cubicBezTo>
                    <a:pt x="24" y="24"/>
                    <a:pt x="24" y="24"/>
                    <a:pt x="24" y="24"/>
                  </a:cubicBezTo>
                  <a:cubicBezTo>
                    <a:pt x="24" y="22"/>
                    <a:pt x="24" y="22"/>
                    <a:pt x="24" y="22"/>
                  </a:cubicBezTo>
                  <a:cubicBezTo>
                    <a:pt x="25" y="21"/>
                    <a:pt x="25" y="21"/>
                    <a:pt x="25" y="21"/>
                  </a:cubicBezTo>
                  <a:cubicBezTo>
                    <a:pt x="25" y="20"/>
                    <a:pt x="25" y="20"/>
                    <a:pt x="25" y="20"/>
                  </a:cubicBezTo>
                  <a:cubicBezTo>
                    <a:pt x="25" y="19"/>
                    <a:pt x="25" y="19"/>
                    <a:pt x="25" y="19"/>
                  </a:cubicBezTo>
                  <a:cubicBezTo>
                    <a:pt x="26" y="18"/>
                    <a:pt x="26" y="18"/>
                    <a:pt x="26" y="18"/>
                  </a:cubicBezTo>
                  <a:cubicBezTo>
                    <a:pt x="27" y="16"/>
                    <a:pt x="27" y="16"/>
                    <a:pt x="27" y="16"/>
                  </a:cubicBezTo>
                  <a:cubicBezTo>
                    <a:pt x="27" y="16"/>
                    <a:pt x="27" y="16"/>
                    <a:pt x="27" y="16"/>
                  </a:cubicBezTo>
                  <a:cubicBezTo>
                    <a:pt x="28" y="15"/>
                    <a:pt x="28" y="15"/>
                    <a:pt x="28" y="15"/>
                  </a:cubicBezTo>
                  <a:cubicBezTo>
                    <a:pt x="29" y="14"/>
                    <a:pt x="29" y="14"/>
                    <a:pt x="29" y="14"/>
                  </a:cubicBezTo>
                  <a:cubicBezTo>
                    <a:pt x="29" y="13"/>
                    <a:pt x="29" y="13"/>
                    <a:pt x="29" y="13"/>
                  </a:cubicBezTo>
                  <a:cubicBezTo>
                    <a:pt x="30" y="12"/>
                    <a:pt x="30" y="12"/>
                    <a:pt x="30" y="12"/>
                  </a:cubicBezTo>
                  <a:cubicBezTo>
                    <a:pt x="31" y="11"/>
                    <a:pt x="31" y="11"/>
                    <a:pt x="31" y="11"/>
                  </a:cubicBezTo>
                  <a:cubicBezTo>
                    <a:pt x="32" y="11"/>
                    <a:pt x="32" y="11"/>
                    <a:pt x="32" y="11"/>
                  </a:cubicBezTo>
                  <a:cubicBezTo>
                    <a:pt x="32" y="10"/>
                    <a:pt x="32" y="10"/>
                    <a:pt x="32" y="10"/>
                  </a:cubicBezTo>
                  <a:cubicBezTo>
                    <a:pt x="32" y="10"/>
                    <a:pt x="32" y="10"/>
                    <a:pt x="32" y="10"/>
                  </a:cubicBezTo>
                  <a:cubicBezTo>
                    <a:pt x="33" y="9"/>
                    <a:pt x="33" y="9"/>
                    <a:pt x="33" y="9"/>
                  </a:cubicBezTo>
                  <a:cubicBezTo>
                    <a:pt x="33" y="8"/>
                    <a:pt x="33" y="8"/>
                    <a:pt x="33" y="8"/>
                  </a:cubicBezTo>
                  <a:cubicBezTo>
                    <a:pt x="33" y="9"/>
                    <a:pt x="33" y="9"/>
                    <a:pt x="33" y="9"/>
                  </a:cubicBezTo>
                  <a:cubicBezTo>
                    <a:pt x="33" y="9"/>
                    <a:pt x="33" y="9"/>
                    <a:pt x="33" y="9"/>
                  </a:cubicBezTo>
                  <a:cubicBezTo>
                    <a:pt x="33" y="10"/>
                    <a:pt x="33" y="10"/>
                    <a:pt x="33" y="10"/>
                  </a:cubicBezTo>
                  <a:cubicBezTo>
                    <a:pt x="34" y="8"/>
                    <a:pt x="34" y="8"/>
                    <a:pt x="34" y="8"/>
                  </a:cubicBezTo>
                  <a:cubicBezTo>
                    <a:pt x="36" y="7"/>
                    <a:pt x="36" y="7"/>
                    <a:pt x="36" y="7"/>
                  </a:cubicBezTo>
                  <a:cubicBezTo>
                    <a:pt x="36" y="6"/>
                    <a:pt x="36" y="6"/>
                    <a:pt x="36" y="6"/>
                  </a:cubicBezTo>
                  <a:cubicBezTo>
                    <a:pt x="36" y="5"/>
                    <a:pt x="36" y="5"/>
                    <a:pt x="36" y="5"/>
                  </a:cubicBezTo>
                  <a:cubicBezTo>
                    <a:pt x="35" y="5"/>
                    <a:pt x="35" y="5"/>
                    <a:pt x="35" y="5"/>
                  </a:cubicBezTo>
                  <a:cubicBezTo>
                    <a:pt x="34" y="6"/>
                    <a:pt x="34" y="6"/>
                    <a:pt x="34" y="6"/>
                  </a:cubicBezTo>
                  <a:cubicBezTo>
                    <a:pt x="34" y="4"/>
                    <a:pt x="34" y="4"/>
                    <a:pt x="34" y="4"/>
                  </a:cubicBezTo>
                  <a:cubicBezTo>
                    <a:pt x="34" y="4"/>
                    <a:pt x="34" y="4"/>
                    <a:pt x="34" y="4"/>
                  </a:cubicBezTo>
                  <a:cubicBezTo>
                    <a:pt x="34" y="3"/>
                    <a:pt x="34" y="3"/>
                    <a:pt x="34" y="3"/>
                  </a:cubicBezTo>
                  <a:cubicBezTo>
                    <a:pt x="35" y="3"/>
                    <a:pt x="35" y="3"/>
                    <a:pt x="35" y="3"/>
                  </a:cubicBezTo>
                  <a:cubicBezTo>
                    <a:pt x="36" y="3"/>
                    <a:pt x="36" y="3"/>
                    <a:pt x="36" y="3"/>
                  </a:cubicBezTo>
                  <a:cubicBezTo>
                    <a:pt x="38" y="4"/>
                    <a:pt x="38" y="4"/>
                    <a:pt x="38" y="4"/>
                  </a:cubicBezTo>
                  <a:cubicBezTo>
                    <a:pt x="38" y="4"/>
                    <a:pt x="38" y="4"/>
                    <a:pt x="38" y="4"/>
                  </a:cubicBezTo>
                  <a:cubicBezTo>
                    <a:pt x="39" y="3"/>
                    <a:pt x="39" y="3"/>
                    <a:pt x="39" y="3"/>
                  </a:cubicBezTo>
                  <a:cubicBezTo>
                    <a:pt x="39" y="0"/>
                    <a:pt x="39" y="0"/>
                    <a:pt x="39" y="0"/>
                  </a:cubicBezTo>
                  <a:cubicBezTo>
                    <a:pt x="38" y="0"/>
                    <a:pt x="38" y="0"/>
                    <a:pt x="38" y="0"/>
                  </a:cubicBezTo>
                  <a:cubicBezTo>
                    <a:pt x="37" y="1"/>
                    <a:pt x="37" y="1"/>
                    <a:pt x="37" y="1"/>
                  </a:cubicBezTo>
                  <a:cubicBezTo>
                    <a:pt x="37" y="1"/>
                    <a:pt x="37" y="1"/>
                    <a:pt x="37" y="1"/>
                  </a:cubicBezTo>
                  <a:cubicBezTo>
                    <a:pt x="36" y="1"/>
                    <a:pt x="36" y="1"/>
                    <a:pt x="36" y="1"/>
                  </a:cubicBezTo>
                  <a:cubicBezTo>
                    <a:pt x="36" y="1"/>
                    <a:pt x="36" y="1"/>
                    <a:pt x="36" y="1"/>
                  </a:cubicBezTo>
                  <a:cubicBezTo>
                    <a:pt x="36" y="0"/>
                    <a:pt x="36" y="0"/>
                    <a:pt x="36" y="0"/>
                  </a:cubicBezTo>
                  <a:cubicBezTo>
                    <a:pt x="35" y="0"/>
                    <a:pt x="35" y="0"/>
                    <a:pt x="35" y="0"/>
                  </a:cubicBezTo>
                  <a:cubicBezTo>
                    <a:pt x="34" y="1"/>
                    <a:pt x="34" y="1"/>
                    <a:pt x="34" y="1"/>
                  </a:cubicBezTo>
                  <a:cubicBezTo>
                    <a:pt x="33" y="1"/>
                    <a:pt x="33" y="1"/>
                    <a:pt x="33" y="1"/>
                  </a:cubicBezTo>
                  <a:cubicBezTo>
                    <a:pt x="33" y="2"/>
                    <a:pt x="33" y="2"/>
                    <a:pt x="33" y="2"/>
                  </a:cubicBezTo>
                  <a:cubicBezTo>
                    <a:pt x="32" y="3"/>
                    <a:pt x="32" y="3"/>
                    <a:pt x="32" y="3"/>
                  </a:cubicBezTo>
                  <a:cubicBezTo>
                    <a:pt x="30" y="3"/>
                    <a:pt x="30" y="3"/>
                    <a:pt x="30" y="3"/>
                  </a:cubicBezTo>
                  <a:cubicBezTo>
                    <a:pt x="29" y="4"/>
                    <a:pt x="29" y="4"/>
                    <a:pt x="29" y="4"/>
                  </a:cubicBezTo>
                  <a:cubicBezTo>
                    <a:pt x="27" y="5"/>
                    <a:pt x="27" y="5"/>
                    <a:pt x="27" y="5"/>
                  </a:cubicBezTo>
                  <a:cubicBezTo>
                    <a:pt x="27" y="6"/>
                    <a:pt x="27" y="6"/>
                    <a:pt x="27" y="6"/>
                  </a:cubicBezTo>
                  <a:cubicBezTo>
                    <a:pt x="26" y="7"/>
                    <a:pt x="26" y="7"/>
                    <a:pt x="26" y="7"/>
                  </a:cubicBezTo>
                  <a:cubicBezTo>
                    <a:pt x="26" y="6"/>
                    <a:pt x="26" y="6"/>
                    <a:pt x="26" y="6"/>
                  </a:cubicBezTo>
                  <a:cubicBezTo>
                    <a:pt x="25" y="7"/>
                    <a:pt x="25" y="7"/>
                    <a:pt x="25" y="7"/>
                  </a:cubicBezTo>
                  <a:cubicBezTo>
                    <a:pt x="26" y="7"/>
                    <a:pt x="26" y="7"/>
                    <a:pt x="26" y="7"/>
                  </a:cubicBezTo>
                  <a:cubicBezTo>
                    <a:pt x="26" y="8"/>
                    <a:pt x="26" y="8"/>
                    <a:pt x="26" y="8"/>
                  </a:cubicBezTo>
                  <a:cubicBezTo>
                    <a:pt x="25" y="9"/>
                    <a:pt x="25" y="9"/>
                    <a:pt x="25" y="9"/>
                  </a:cubicBezTo>
                  <a:cubicBezTo>
                    <a:pt x="23" y="10"/>
                    <a:pt x="23" y="10"/>
                    <a:pt x="23" y="10"/>
                  </a:cubicBezTo>
                  <a:cubicBezTo>
                    <a:pt x="22" y="11"/>
                    <a:pt x="22" y="11"/>
                    <a:pt x="22" y="11"/>
                  </a:cubicBezTo>
                  <a:cubicBezTo>
                    <a:pt x="23" y="11"/>
                    <a:pt x="23" y="11"/>
                    <a:pt x="23" y="11"/>
                  </a:cubicBezTo>
                  <a:cubicBezTo>
                    <a:pt x="22" y="12"/>
                    <a:pt x="22" y="12"/>
                    <a:pt x="22" y="12"/>
                  </a:cubicBezTo>
                  <a:cubicBezTo>
                    <a:pt x="22" y="12"/>
                    <a:pt x="22" y="12"/>
                    <a:pt x="22" y="12"/>
                  </a:cubicBezTo>
                  <a:cubicBezTo>
                    <a:pt x="22" y="13"/>
                    <a:pt x="22" y="13"/>
                    <a:pt x="22" y="13"/>
                  </a:cubicBezTo>
                  <a:cubicBezTo>
                    <a:pt x="22" y="13"/>
                    <a:pt x="22" y="13"/>
                    <a:pt x="22" y="13"/>
                  </a:cubicBezTo>
                  <a:cubicBezTo>
                    <a:pt x="22" y="14"/>
                    <a:pt x="22" y="14"/>
                    <a:pt x="22" y="14"/>
                  </a:cubicBezTo>
                  <a:cubicBezTo>
                    <a:pt x="21" y="14"/>
                    <a:pt x="21" y="14"/>
                    <a:pt x="21" y="14"/>
                  </a:cubicBezTo>
                  <a:cubicBezTo>
                    <a:pt x="20" y="15"/>
                    <a:pt x="20" y="15"/>
                    <a:pt x="20" y="15"/>
                  </a:cubicBezTo>
                  <a:cubicBezTo>
                    <a:pt x="20" y="16"/>
                    <a:pt x="20" y="16"/>
                    <a:pt x="20" y="16"/>
                  </a:cubicBezTo>
                  <a:cubicBezTo>
                    <a:pt x="20" y="16"/>
                    <a:pt x="20" y="16"/>
                    <a:pt x="20" y="16"/>
                  </a:cubicBezTo>
                  <a:cubicBezTo>
                    <a:pt x="21" y="16"/>
                    <a:pt x="21" y="16"/>
                    <a:pt x="21" y="16"/>
                  </a:cubicBezTo>
                  <a:cubicBezTo>
                    <a:pt x="20" y="16"/>
                    <a:pt x="20" y="16"/>
                    <a:pt x="20" y="16"/>
                  </a:cubicBezTo>
                  <a:cubicBezTo>
                    <a:pt x="19" y="17"/>
                    <a:pt x="19" y="17"/>
                    <a:pt x="19" y="17"/>
                  </a:cubicBezTo>
                  <a:cubicBezTo>
                    <a:pt x="18" y="18"/>
                    <a:pt x="18" y="18"/>
                    <a:pt x="18" y="18"/>
                  </a:cubicBezTo>
                  <a:cubicBezTo>
                    <a:pt x="17" y="19"/>
                    <a:pt x="17" y="19"/>
                    <a:pt x="17" y="19"/>
                  </a:cubicBezTo>
                  <a:cubicBezTo>
                    <a:pt x="16" y="22"/>
                    <a:pt x="16" y="22"/>
                    <a:pt x="16" y="22"/>
                  </a:cubicBezTo>
                  <a:cubicBezTo>
                    <a:pt x="16" y="23"/>
                    <a:pt x="16" y="23"/>
                    <a:pt x="16" y="23"/>
                  </a:cubicBezTo>
                  <a:cubicBezTo>
                    <a:pt x="16" y="23"/>
                    <a:pt x="16" y="23"/>
                    <a:pt x="16" y="23"/>
                  </a:cubicBezTo>
                  <a:cubicBezTo>
                    <a:pt x="16" y="24"/>
                    <a:pt x="16" y="24"/>
                    <a:pt x="16" y="24"/>
                  </a:cubicBezTo>
                  <a:cubicBezTo>
                    <a:pt x="16" y="24"/>
                    <a:pt x="16" y="24"/>
                    <a:pt x="16" y="24"/>
                  </a:cubicBezTo>
                  <a:cubicBezTo>
                    <a:pt x="15" y="24"/>
                    <a:pt x="15" y="24"/>
                    <a:pt x="15" y="24"/>
                  </a:cubicBezTo>
                  <a:cubicBezTo>
                    <a:pt x="15" y="24"/>
                    <a:pt x="15" y="24"/>
                    <a:pt x="15" y="24"/>
                  </a:cubicBezTo>
                  <a:cubicBezTo>
                    <a:pt x="13" y="25"/>
                    <a:pt x="13" y="25"/>
                    <a:pt x="13" y="25"/>
                  </a:cubicBezTo>
                  <a:cubicBezTo>
                    <a:pt x="13" y="26"/>
                    <a:pt x="13" y="26"/>
                    <a:pt x="13" y="26"/>
                  </a:cubicBezTo>
                  <a:cubicBezTo>
                    <a:pt x="13" y="27"/>
                    <a:pt x="13" y="27"/>
                    <a:pt x="13" y="27"/>
                  </a:cubicBezTo>
                  <a:cubicBezTo>
                    <a:pt x="14" y="27"/>
                    <a:pt x="14" y="27"/>
                    <a:pt x="14" y="27"/>
                  </a:cubicBezTo>
                  <a:cubicBezTo>
                    <a:pt x="14" y="27"/>
                    <a:pt x="14" y="27"/>
                    <a:pt x="14" y="27"/>
                  </a:cubicBezTo>
                  <a:cubicBezTo>
                    <a:pt x="14" y="28"/>
                    <a:pt x="14" y="28"/>
                    <a:pt x="14" y="28"/>
                  </a:cubicBezTo>
                  <a:cubicBezTo>
                    <a:pt x="14" y="29"/>
                    <a:pt x="14" y="29"/>
                    <a:pt x="14" y="29"/>
                  </a:cubicBezTo>
                  <a:cubicBezTo>
                    <a:pt x="13" y="30"/>
                    <a:pt x="13" y="30"/>
                    <a:pt x="13" y="30"/>
                  </a:cubicBezTo>
                  <a:cubicBezTo>
                    <a:pt x="11" y="29"/>
                    <a:pt x="11" y="29"/>
                    <a:pt x="11" y="29"/>
                  </a:cubicBezTo>
                  <a:cubicBezTo>
                    <a:pt x="10" y="30"/>
                    <a:pt x="10" y="30"/>
                    <a:pt x="10" y="30"/>
                  </a:cubicBezTo>
                  <a:cubicBezTo>
                    <a:pt x="10" y="30"/>
                    <a:pt x="10" y="30"/>
                    <a:pt x="10" y="30"/>
                  </a:cubicBezTo>
                  <a:cubicBezTo>
                    <a:pt x="9" y="31"/>
                    <a:pt x="9" y="31"/>
                    <a:pt x="9" y="31"/>
                  </a:cubicBezTo>
                  <a:cubicBezTo>
                    <a:pt x="8" y="33"/>
                    <a:pt x="8" y="33"/>
                    <a:pt x="8" y="33"/>
                  </a:cubicBezTo>
                  <a:cubicBezTo>
                    <a:pt x="7" y="34"/>
                    <a:pt x="7" y="34"/>
                    <a:pt x="7" y="34"/>
                  </a:cubicBezTo>
                  <a:cubicBezTo>
                    <a:pt x="7" y="34"/>
                    <a:pt x="7" y="34"/>
                    <a:pt x="7" y="34"/>
                  </a:cubicBezTo>
                  <a:cubicBezTo>
                    <a:pt x="7" y="33"/>
                    <a:pt x="7" y="33"/>
                    <a:pt x="7" y="33"/>
                  </a:cubicBezTo>
                  <a:cubicBezTo>
                    <a:pt x="6" y="34"/>
                    <a:pt x="6" y="34"/>
                    <a:pt x="6" y="34"/>
                  </a:cubicBezTo>
                  <a:cubicBezTo>
                    <a:pt x="6" y="33"/>
                    <a:pt x="6" y="33"/>
                    <a:pt x="6" y="33"/>
                  </a:cubicBezTo>
                  <a:cubicBezTo>
                    <a:pt x="6" y="32"/>
                    <a:pt x="6" y="32"/>
                    <a:pt x="6" y="32"/>
                  </a:cubicBezTo>
                  <a:cubicBezTo>
                    <a:pt x="7" y="32"/>
                    <a:pt x="7" y="32"/>
                    <a:pt x="7" y="32"/>
                  </a:cubicBezTo>
                  <a:cubicBezTo>
                    <a:pt x="7" y="31"/>
                    <a:pt x="7" y="31"/>
                    <a:pt x="7" y="31"/>
                  </a:cubicBezTo>
                  <a:cubicBezTo>
                    <a:pt x="7" y="31"/>
                    <a:pt x="7" y="31"/>
                    <a:pt x="7" y="31"/>
                  </a:cubicBezTo>
                  <a:cubicBezTo>
                    <a:pt x="5" y="32"/>
                    <a:pt x="5" y="32"/>
                    <a:pt x="5" y="32"/>
                  </a:cubicBezTo>
                  <a:cubicBezTo>
                    <a:pt x="3" y="33"/>
                    <a:pt x="3" y="33"/>
                    <a:pt x="3" y="33"/>
                  </a:cubicBezTo>
                  <a:cubicBezTo>
                    <a:pt x="3" y="36"/>
                    <a:pt x="3" y="36"/>
                    <a:pt x="3" y="36"/>
                  </a:cubicBezTo>
                  <a:cubicBezTo>
                    <a:pt x="3" y="36"/>
                    <a:pt x="3" y="36"/>
                    <a:pt x="3" y="36"/>
                  </a:cubicBezTo>
                  <a:cubicBezTo>
                    <a:pt x="4" y="35"/>
                    <a:pt x="4" y="35"/>
                    <a:pt x="4" y="35"/>
                  </a:cubicBezTo>
                  <a:cubicBezTo>
                    <a:pt x="7" y="35"/>
                    <a:pt x="7" y="35"/>
                    <a:pt x="7" y="35"/>
                  </a:cubicBezTo>
                  <a:cubicBezTo>
                    <a:pt x="9" y="35"/>
                    <a:pt x="9" y="35"/>
                    <a:pt x="9" y="35"/>
                  </a:cubicBezTo>
                  <a:cubicBezTo>
                    <a:pt x="8" y="36"/>
                    <a:pt x="8" y="36"/>
                    <a:pt x="8" y="36"/>
                  </a:cubicBezTo>
                  <a:cubicBezTo>
                    <a:pt x="6" y="38"/>
                    <a:pt x="6" y="38"/>
                    <a:pt x="6" y="38"/>
                  </a:cubicBezTo>
                  <a:cubicBezTo>
                    <a:pt x="5" y="40"/>
                    <a:pt x="5" y="40"/>
                    <a:pt x="5" y="40"/>
                  </a:cubicBezTo>
                  <a:cubicBezTo>
                    <a:pt x="3" y="41"/>
                    <a:pt x="3" y="41"/>
                    <a:pt x="3" y="41"/>
                  </a:cubicBezTo>
                  <a:cubicBezTo>
                    <a:pt x="1" y="42"/>
                    <a:pt x="1" y="42"/>
                    <a:pt x="1" y="42"/>
                  </a:cubicBezTo>
                  <a:cubicBezTo>
                    <a:pt x="0" y="42"/>
                    <a:pt x="0" y="42"/>
                    <a:pt x="0" y="42"/>
                  </a:cubicBezTo>
                  <a:cubicBezTo>
                    <a:pt x="0" y="43"/>
                    <a:pt x="0" y="43"/>
                    <a:pt x="0" y="43"/>
                  </a:cubicBezTo>
                  <a:cubicBezTo>
                    <a:pt x="0" y="44"/>
                    <a:pt x="0" y="44"/>
                    <a:pt x="0" y="44"/>
                  </a:cubicBezTo>
                  <a:cubicBezTo>
                    <a:pt x="0" y="45"/>
                    <a:pt x="0" y="45"/>
                    <a:pt x="0" y="45"/>
                  </a:cubicBezTo>
                  <a:cubicBezTo>
                    <a:pt x="0" y="46"/>
                    <a:pt x="0" y="46"/>
                    <a:pt x="0" y="46"/>
                  </a:cubicBezTo>
                  <a:cubicBezTo>
                    <a:pt x="1" y="46"/>
                    <a:pt x="1" y="46"/>
                    <a:pt x="1" y="46"/>
                  </a:cubicBezTo>
                  <a:cubicBezTo>
                    <a:pt x="3" y="47"/>
                    <a:pt x="3" y="47"/>
                    <a:pt x="3" y="47"/>
                  </a:cubicBezTo>
                  <a:cubicBezTo>
                    <a:pt x="5" y="46"/>
                    <a:pt x="5" y="46"/>
                    <a:pt x="5" y="46"/>
                  </a:cubicBezTo>
                  <a:cubicBezTo>
                    <a:pt x="6" y="45"/>
                    <a:pt x="6" y="45"/>
                    <a:pt x="6" y="45"/>
                  </a:cubicBezTo>
                  <a:cubicBezTo>
                    <a:pt x="8" y="45"/>
                    <a:pt x="8" y="45"/>
                    <a:pt x="8" y="45"/>
                  </a:cubicBezTo>
                  <a:cubicBezTo>
                    <a:pt x="9" y="44"/>
                    <a:pt x="9" y="44"/>
                    <a:pt x="9" y="44"/>
                  </a:cubicBezTo>
                  <a:cubicBezTo>
                    <a:pt x="9" y="44"/>
                    <a:pt x="9" y="44"/>
                    <a:pt x="9" y="44"/>
                  </a:cubicBezTo>
                  <a:cubicBezTo>
                    <a:pt x="9" y="44"/>
                    <a:pt x="9" y="44"/>
                    <a:pt x="9" y="44"/>
                  </a:cubicBezTo>
                  <a:cubicBezTo>
                    <a:pt x="8" y="45"/>
                    <a:pt x="8" y="45"/>
                    <a:pt x="8" y="45"/>
                  </a:cubicBezTo>
                  <a:cubicBezTo>
                    <a:pt x="10" y="46"/>
                    <a:pt x="10" y="46"/>
                    <a:pt x="10" y="46"/>
                  </a:cubicBezTo>
                  <a:cubicBezTo>
                    <a:pt x="12" y="45"/>
                    <a:pt x="12" y="45"/>
                    <a:pt x="12" y="45"/>
                  </a:cubicBezTo>
                  <a:cubicBezTo>
                    <a:pt x="12" y="46"/>
                    <a:pt x="12" y="46"/>
                    <a:pt x="12" y="46"/>
                  </a:cubicBezTo>
                  <a:cubicBezTo>
                    <a:pt x="14" y="46"/>
                    <a:pt x="14" y="46"/>
                    <a:pt x="14" y="46"/>
                  </a:cubicBezTo>
                  <a:cubicBezTo>
                    <a:pt x="16" y="46"/>
                    <a:pt x="16" y="46"/>
                    <a:pt x="16" y="46"/>
                  </a:cubicBezTo>
                  <a:cubicBezTo>
                    <a:pt x="16" y="46"/>
                    <a:pt x="16" y="46"/>
                    <a:pt x="16" y="46"/>
                  </a:cubicBezTo>
                  <a:cubicBezTo>
                    <a:pt x="17" y="47"/>
                    <a:pt x="17" y="47"/>
                    <a:pt x="17" y="47"/>
                  </a:cubicBezTo>
                  <a:cubicBezTo>
                    <a:pt x="18" y="47"/>
                    <a:pt x="18" y="47"/>
                    <a:pt x="18" y="47"/>
                  </a:cubicBezTo>
                  <a:cubicBezTo>
                    <a:pt x="19" y="47"/>
                    <a:pt x="19" y="47"/>
                    <a:pt x="19" y="47"/>
                  </a:cubicBezTo>
                  <a:cubicBezTo>
                    <a:pt x="19" y="47"/>
                    <a:pt x="19" y="47"/>
                    <a:pt x="19" y="47"/>
                  </a:cubicBezTo>
                  <a:cubicBezTo>
                    <a:pt x="20" y="47"/>
                    <a:pt x="20" y="47"/>
                    <a:pt x="20" y="47"/>
                  </a:cubicBezTo>
                  <a:cubicBezTo>
                    <a:pt x="21" y="47"/>
                    <a:pt x="21" y="47"/>
                    <a:pt x="21" y="47"/>
                  </a:cubicBezTo>
                  <a:cubicBezTo>
                    <a:pt x="21" y="46"/>
                    <a:pt x="21" y="46"/>
                    <a:pt x="21" y="46"/>
                  </a:cubicBezTo>
                  <a:cubicBezTo>
                    <a:pt x="22" y="46"/>
                    <a:pt x="22" y="46"/>
                    <a:pt x="22" y="46"/>
                  </a:cubicBezTo>
                  <a:cubicBezTo>
                    <a:pt x="23" y="47"/>
                    <a:pt x="23" y="47"/>
                    <a:pt x="23" y="47"/>
                  </a:cubicBezTo>
                  <a:cubicBezTo>
                    <a:pt x="23" y="47"/>
                    <a:pt x="23" y="47"/>
                    <a:pt x="23" y="47"/>
                  </a:cubicBezTo>
                  <a:cubicBezTo>
                    <a:pt x="24" y="46"/>
                    <a:pt x="24" y="46"/>
                    <a:pt x="24" y="46"/>
                  </a:cubicBezTo>
                  <a:cubicBezTo>
                    <a:pt x="25" y="46"/>
                    <a:pt x="25" y="46"/>
                    <a:pt x="25" y="46"/>
                  </a:cubicBezTo>
                  <a:cubicBezTo>
                    <a:pt x="26" y="47"/>
                    <a:pt x="26" y="47"/>
                    <a:pt x="26" y="47"/>
                  </a:cubicBezTo>
                  <a:cubicBezTo>
                    <a:pt x="26" y="46"/>
                    <a:pt x="26" y="46"/>
                    <a:pt x="26" y="46"/>
                  </a:cubicBezTo>
                  <a:cubicBezTo>
                    <a:pt x="26" y="45"/>
                    <a:pt x="26" y="45"/>
                    <a:pt x="26" y="45"/>
                  </a:cubicBezTo>
                  <a:cubicBezTo>
                    <a:pt x="26" y="44"/>
                    <a:pt x="26" y="44"/>
                    <a:pt x="26" y="44"/>
                  </a:cubicBezTo>
                  <a:cubicBezTo>
                    <a:pt x="26" y="44"/>
                    <a:pt x="26" y="44"/>
                    <a:pt x="26" y="44"/>
                  </a:cubicBezTo>
                  <a:cubicBezTo>
                    <a:pt x="27" y="43"/>
                    <a:pt x="27" y="43"/>
                    <a:pt x="27" y="43"/>
                  </a:cubicBezTo>
                  <a:cubicBezTo>
                    <a:pt x="28" y="43"/>
                    <a:pt x="28" y="43"/>
                    <a:pt x="28" y="43"/>
                  </a:cubicBezTo>
                  <a:cubicBezTo>
                    <a:pt x="27" y="44"/>
                    <a:pt x="27" y="44"/>
                    <a:pt x="27" y="44"/>
                  </a:cubicBezTo>
                  <a:cubicBezTo>
                    <a:pt x="27" y="45"/>
                    <a:pt x="27" y="45"/>
                    <a:pt x="27" y="45"/>
                  </a:cubicBezTo>
                  <a:cubicBezTo>
                    <a:pt x="27" y="46"/>
                    <a:pt x="27" y="46"/>
                    <a:pt x="27" y="46"/>
                  </a:cubicBezTo>
                  <a:cubicBezTo>
                    <a:pt x="27" y="45"/>
                    <a:pt x="27" y="45"/>
                    <a:pt x="27" y="45"/>
                  </a:cubicBezTo>
                  <a:cubicBezTo>
                    <a:pt x="28" y="44"/>
                    <a:pt x="28" y="44"/>
                    <a:pt x="28" y="44"/>
                  </a:cubicBezTo>
                  <a:cubicBezTo>
                    <a:pt x="29" y="44"/>
                    <a:pt x="29" y="44"/>
                    <a:pt x="29" y="44"/>
                  </a:cubicBezTo>
                  <a:cubicBezTo>
                    <a:pt x="29" y="45"/>
                    <a:pt x="29" y="45"/>
                    <a:pt x="29" y="45"/>
                  </a:cubicBezTo>
                  <a:cubicBezTo>
                    <a:pt x="28" y="46"/>
                    <a:pt x="28" y="46"/>
                    <a:pt x="28" y="46"/>
                  </a:cubicBezTo>
                  <a:cubicBezTo>
                    <a:pt x="28" y="46"/>
                    <a:pt x="28" y="46"/>
                    <a:pt x="28" y="46"/>
                  </a:cubicBezTo>
                  <a:cubicBezTo>
                    <a:pt x="29" y="46"/>
                    <a:pt x="29" y="46"/>
                    <a:pt x="29" y="46"/>
                  </a:cubicBezTo>
                  <a:cubicBezTo>
                    <a:pt x="30" y="46"/>
                    <a:pt x="30" y="46"/>
                    <a:pt x="30" y="46"/>
                  </a:cubicBezTo>
                  <a:cubicBezTo>
                    <a:pt x="30" y="46"/>
                    <a:pt x="30" y="46"/>
                    <a:pt x="30" y="46"/>
                  </a:cubicBezTo>
                  <a:cubicBezTo>
                    <a:pt x="28" y="47"/>
                    <a:pt x="28" y="47"/>
                    <a:pt x="28" y="47"/>
                  </a:cubicBezTo>
                  <a:cubicBezTo>
                    <a:pt x="26" y="48"/>
                    <a:pt x="26" y="48"/>
                    <a:pt x="26" y="48"/>
                  </a:cubicBezTo>
                  <a:cubicBezTo>
                    <a:pt x="27" y="48"/>
                    <a:pt x="27" y="48"/>
                    <a:pt x="27" y="48"/>
                  </a:cubicBezTo>
                  <a:cubicBezTo>
                    <a:pt x="27" y="48"/>
                    <a:pt x="27" y="48"/>
                    <a:pt x="27" y="48"/>
                  </a:cubicBezTo>
                  <a:cubicBezTo>
                    <a:pt x="28" y="48"/>
                    <a:pt x="28" y="48"/>
                    <a:pt x="28" y="48"/>
                  </a:cubicBezTo>
                  <a:cubicBezTo>
                    <a:pt x="29" y="49"/>
                    <a:pt x="29" y="49"/>
                    <a:pt x="29" y="49"/>
                  </a:cubicBezTo>
                  <a:cubicBezTo>
                    <a:pt x="30" y="49"/>
                    <a:pt x="30" y="49"/>
                    <a:pt x="30" y="49"/>
                  </a:cubicBezTo>
                  <a:cubicBezTo>
                    <a:pt x="30" y="49"/>
                    <a:pt x="30" y="49"/>
                    <a:pt x="30" y="49"/>
                  </a:cubicBezTo>
                  <a:cubicBezTo>
                    <a:pt x="31" y="49"/>
                    <a:pt x="31" y="49"/>
                    <a:pt x="31" y="49"/>
                  </a:cubicBezTo>
                  <a:cubicBezTo>
                    <a:pt x="32" y="48"/>
                    <a:pt x="32" y="48"/>
                    <a:pt x="32" y="48"/>
                  </a:cubicBezTo>
                  <a:cubicBezTo>
                    <a:pt x="32" y="47"/>
                    <a:pt x="32" y="47"/>
                    <a:pt x="32" y="47"/>
                  </a:cubicBezTo>
                  <a:cubicBezTo>
                    <a:pt x="32" y="46"/>
                    <a:pt x="32" y="46"/>
                    <a:pt x="32" y="46"/>
                  </a:cubicBezTo>
                  <a:cubicBezTo>
                    <a:pt x="33" y="47"/>
                    <a:pt x="33" y="47"/>
                    <a:pt x="33" y="47"/>
                  </a:cubicBezTo>
                  <a:cubicBezTo>
                    <a:pt x="34" y="47"/>
                    <a:pt x="34" y="47"/>
                    <a:pt x="34" y="47"/>
                  </a:cubicBezTo>
                  <a:cubicBezTo>
                    <a:pt x="35" y="48"/>
                    <a:pt x="35" y="48"/>
                    <a:pt x="35" y="48"/>
                  </a:cubicBezTo>
                  <a:cubicBezTo>
                    <a:pt x="36" y="47"/>
                    <a:pt x="36" y="47"/>
                    <a:pt x="36" y="47"/>
                  </a:cubicBezTo>
                  <a:cubicBezTo>
                    <a:pt x="37" y="47"/>
                    <a:pt x="37" y="47"/>
                    <a:pt x="37" y="47"/>
                  </a:cubicBezTo>
                  <a:cubicBezTo>
                    <a:pt x="38" y="47"/>
                    <a:pt x="38" y="47"/>
                    <a:pt x="38" y="47"/>
                  </a:cubicBezTo>
                  <a:cubicBezTo>
                    <a:pt x="37" y="48"/>
                    <a:pt x="37" y="48"/>
                    <a:pt x="37" y="48"/>
                  </a:cubicBezTo>
                  <a:cubicBezTo>
                    <a:pt x="37" y="48"/>
                    <a:pt x="37" y="48"/>
                    <a:pt x="37" y="48"/>
                  </a:cubicBezTo>
                  <a:cubicBezTo>
                    <a:pt x="35" y="49"/>
                    <a:pt x="35" y="49"/>
                    <a:pt x="35" y="49"/>
                  </a:cubicBezTo>
                  <a:cubicBezTo>
                    <a:pt x="34" y="49"/>
                    <a:pt x="34" y="49"/>
                    <a:pt x="34" y="49"/>
                  </a:cubicBezTo>
                  <a:cubicBezTo>
                    <a:pt x="33" y="50"/>
                    <a:pt x="33" y="50"/>
                    <a:pt x="33" y="50"/>
                  </a:cubicBezTo>
                  <a:cubicBezTo>
                    <a:pt x="33" y="51"/>
                    <a:pt x="33" y="51"/>
                    <a:pt x="33" y="51"/>
                  </a:cubicBezTo>
                  <a:cubicBezTo>
                    <a:pt x="32" y="51"/>
                    <a:pt x="32" y="51"/>
                    <a:pt x="32" y="51"/>
                  </a:cubicBezTo>
                  <a:cubicBezTo>
                    <a:pt x="32" y="52"/>
                    <a:pt x="32" y="52"/>
                    <a:pt x="32" y="52"/>
                  </a:cubicBezTo>
                  <a:cubicBezTo>
                    <a:pt x="31" y="52"/>
                    <a:pt x="31" y="52"/>
                    <a:pt x="31" y="52"/>
                  </a:cubicBezTo>
                  <a:cubicBezTo>
                    <a:pt x="30" y="52"/>
                    <a:pt x="30" y="52"/>
                    <a:pt x="30" y="52"/>
                  </a:cubicBezTo>
                  <a:cubicBezTo>
                    <a:pt x="30" y="52"/>
                    <a:pt x="30" y="52"/>
                    <a:pt x="30" y="52"/>
                  </a:cubicBezTo>
                  <a:cubicBezTo>
                    <a:pt x="29" y="53"/>
                    <a:pt x="29" y="53"/>
                    <a:pt x="29" y="53"/>
                  </a:cubicBezTo>
                  <a:cubicBezTo>
                    <a:pt x="28" y="53"/>
                    <a:pt x="28" y="53"/>
                    <a:pt x="28" y="53"/>
                  </a:cubicBezTo>
                  <a:cubicBezTo>
                    <a:pt x="27" y="54"/>
                    <a:pt x="27" y="54"/>
                    <a:pt x="27" y="54"/>
                  </a:cubicBezTo>
                  <a:cubicBezTo>
                    <a:pt x="26" y="55"/>
                    <a:pt x="26" y="55"/>
                    <a:pt x="26" y="55"/>
                  </a:cubicBezTo>
                  <a:cubicBezTo>
                    <a:pt x="27" y="56"/>
                    <a:pt x="27" y="56"/>
                    <a:pt x="27" y="56"/>
                  </a:cubicBezTo>
                  <a:cubicBezTo>
                    <a:pt x="27" y="56"/>
                    <a:pt x="27" y="56"/>
                    <a:pt x="27" y="56"/>
                  </a:cubicBezTo>
                  <a:cubicBezTo>
                    <a:pt x="28" y="56"/>
                    <a:pt x="28" y="56"/>
                    <a:pt x="28" y="56"/>
                  </a:cubicBezTo>
                  <a:cubicBezTo>
                    <a:pt x="29" y="55"/>
                    <a:pt x="29" y="55"/>
                    <a:pt x="29" y="55"/>
                  </a:cubicBezTo>
                  <a:cubicBezTo>
                    <a:pt x="29" y="55"/>
                    <a:pt x="29" y="55"/>
                    <a:pt x="29" y="55"/>
                  </a:cubicBezTo>
                  <a:cubicBezTo>
                    <a:pt x="30" y="55"/>
                    <a:pt x="30" y="55"/>
                    <a:pt x="30" y="55"/>
                  </a:cubicBezTo>
                  <a:cubicBezTo>
                    <a:pt x="30" y="56"/>
                    <a:pt x="30" y="56"/>
                    <a:pt x="30" y="56"/>
                  </a:cubicBezTo>
                  <a:cubicBezTo>
                    <a:pt x="31" y="56"/>
                    <a:pt x="31" y="56"/>
                    <a:pt x="31" y="56"/>
                  </a:cubicBezTo>
                  <a:cubicBezTo>
                    <a:pt x="32" y="56"/>
                    <a:pt x="32" y="56"/>
                    <a:pt x="32" y="56"/>
                  </a:cubicBezTo>
                  <a:cubicBezTo>
                    <a:pt x="33" y="55"/>
                    <a:pt x="33" y="55"/>
                    <a:pt x="33" y="55"/>
                  </a:cubicBezTo>
                  <a:cubicBezTo>
                    <a:pt x="33" y="54"/>
                    <a:pt x="33" y="54"/>
                    <a:pt x="33" y="54"/>
                  </a:cubicBezTo>
                  <a:cubicBezTo>
                    <a:pt x="33" y="54"/>
                    <a:pt x="33" y="54"/>
                    <a:pt x="33" y="54"/>
                  </a:cubicBezTo>
                  <a:cubicBezTo>
                    <a:pt x="34" y="53"/>
                    <a:pt x="34" y="53"/>
                    <a:pt x="34" y="53"/>
                  </a:cubicBezTo>
                  <a:cubicBezTo>
                    <a:pt x="34" y="52"/>
                    <a:pt x="34" y="52"/>
                    <a:pt x="34" y="52"/>
                  </a:cubicBezTo>
                  <a:cubicBezTo>
                    <a:pt x="35" y="52"/>
                    <a:pt x="35" y="52"/>
                    <a:pt x="35" y="52"/>
                  </a:cubicBezTo>
                  <a:cubicBezTo>
                    <a:pt x="36" y="50"/>
                    <a:pt x="36" y="50"/>
                    <a:pt x="36" y="50"/>
                  </a:cubicBezTo>
                  <a:cubicBezTo>
                    <a:pt x="37" y="50"/>
                    <a:pt x="37" y="50"/>
                    <a:pt x="37" y="50"/>
                  </a:cubicBezTo>
                  <a:cubicBezTo>
                    <a:pt x="38" y="50"/>
                    <a:pt x="38" y="50"/>
                    <a:pt x="38" y="50"/>
                  </a:cubicBezTo>
                  <a:cubicBezTo>
                    <a:pt x="39" y="50"/>
                    <a:pt x="39" y="50"/>
                    <a:pt x="39" y="50"/>
                  </a:cubicBezTo>
                  <a:cubicBezTo>
                    <a:pt x="38" y="51"/>
                    <a:pt x="38" y="51"/>
                    <a:pt x="38" y="51"/>
                  </a:cubicBezTo>
                  <a:cubicBezTo>
                    <a:pt x="39" y="51"/>
                    <a:pt x="39" y="51"/>
                    <a:pt x="39" y="51"/>
                  </a:cubicBezTo>
                  <a:cubicBezTo>
                    <a:pt x="39" y="50"/>
                    <a:pt x="39" y="50"/>
                    <a:pt x="39" y="50"/>
                  </a:cubicBezTo>
                  <a:cubicBezTo>
                    <a:pt x="40" y="48"/>
                    <a:pt x="40" y="48"/>
                    <a:pt x="40" y="48"/>
                  </a:cubicBezTo>
                  <a:cubicBezTo>
                    <a:pt x="41" y="46"/>
                    <a:pt x="41" y="46"/>
                    <a:pt x="41" y="46"/>
                  </a:cubicBezTo>
                  <a:cubicBezTo>
                    <a:pt x="41" y="45"/>
                    <a:pt x="41" y="45"/>
                    <a:pt x="41" y="45"/>
                  </a:cubicBezTo>
                  <a:cubicBezTo>
                    <a:pt x="41" y="44"/>
                    <a:pt x="41" y="44"/>
                    <a:pt x="41" y="44"/>
                  </a:cubicBezTo>
                  <a:cubicBezTo>
                    <a:pt x="42" y="44"/>
                    <a:pt x="42" y="44"/>
                    <a:pt x="42" y="44"/>
                  </a:cubicBezTo>
                  <a:cubicBezTo>
                    <a:pt x="42" y="45"/>
                    <a:pt x="42" y="45"/>
                    <a:pt x="42" y="45"/>
                  </a:cubicBezTo>
                  <a:cubicBezTo>
                    <a:pt x="43" y="45"/>
                    <a:pt x="43" y="45"/>
                    <a:pt x="43" y="45"/>
                  </a:cubicBezTo>
                  <a:cubicBezTo>
                    <a:pt x="44" y="45"/>
                    <a:pt x="44" y="45"/>
                    <a:pt x="44" y="45"/>
                  </a:cubicBezTo>
                  <a:cubicBezTo>
                    <a:pt x="44" y="47"/>
                    <a:pt x="44" y="47"/>
                    <a:pt x="44" y="47"/>
                  </a:cubicBezTo>
                  <a:cubicBezTo>
                    <a:pt x="44" y="48"/>
                    <a:pt x="44" y="48"/>
                    <a:pt x="44" y="48"/>
                  </a:cubicBezTo>
                  <a:cubicBezTo>
                    <a:pt x="43" y="49"/>
                    <a:pt x="43" y="49"/>
                    <a:pt x="43" y="49"/>
                  </a:cubicBezTo>
                  <a:cubicBezTo>
                    <a:pt x="44" y="50"/>
                    <a:pt x="44" y="50"/>
                    <a:pt x="44" y="50"/>
                  </a:cubicBezTo>
                  <a:cubicBezTo>
                    <a:pt x="43" y="51"/>
                    <a:pt x="43" y="51"/>
                    <a:pt x="43" y="51"/>
                  </a:cubicBezTo>
                  <a:cubicBezTo>
                    <a:pt x="42" y="52"/>
                    <a:pt x="42" y="52"/>
                    <a:pt x="42" y="52"/>
                  </a:cubicBezTo>
                  <a:cubicBezTo>
                    <a:pt x="41" y="55"/>
                    <a:pt x="41" y="55"/>
                    <a:pt x="41" y="55"/>
                  </a:cubicBezTo>
                  <a:cubicBezTo>
                    <a:pt x="41" y="56"/>
                    <a:pt x="41" y="56"/>
                    <a:pt x="41" y="56"/>
                  </a:cubicBezTo>
                  <a:cubicBezTo>
                    <a:pt x="41" y="56"/>
                    <a:pt x="41" y="56"/>
                    <a:pt x="41" y="56"/>
                  </a:cubicBezTo>
                  <a:cubicBezTo>
                    <a:pt x="41" y="57"/>
                    <a:pt x="41" y="57"/>
                    <a:pt x="41" y="57"/>
                  </a:cubicBezTo>
                  <a:cubicBezTo>
                    <a:pt x="41" y="58"/>
                    <a:pt x="41" y="58"/>
                    <a:pt x="41" y="58"/>
                  </a:cubicBezTo>
                  <a:cubicBezTo>
                    <a:pt x="43" y="57"/>
                    <a:pt x="43" y="57"/>
                    <a:pt x="43" y="57"/>
                  </a:cubicBezTo>
                  <a:cubicBezTo>
                    <a:pt x="44" y="55"/>
                    <a:pt x="44" y="55"/>
                    <a:pt x="44" y="55"/>
                  </a:cubicBezTo>
                  <a:cubicBezTo>
                    <a:pt x="45" y="55"/>
                    <a:pt x="45" y="55"/>
                    <a:pt x="45" y="55"/>
                  </a:cubicBezTo>
                  <a:cubicBezTo>
                    <a:pt x="46" y="53"/>
                    <a:pt x="46" y="53"/>
                    <a:pt x="46" y="53"/>
                  </a:cubicBezTo>
                  <a:cubicBezTo>
                    <a:pt x="46" y="52"/>
                    <a:pt x="46" y="52"/>
                    <a:pt x="46" y="52"/>
                  </a:cubicBezTo>
                  <a:cubicBezTo>
                    <a:pt x="47" y="53"/>
                    <a:pt x="47" y="53"/>
                    <a:pt x="47" y="53"/>
                  </a:cubicBezTo>
                  <a:cubicBezTo>
                    <a:pt x="48" y="53"/>
                    <a:pt x="48" y="53"/>
                    <a:pt x="48" y="53"/>
                  </a:cubicBezTo>
                  <a:cubicBezTo>
                    <a:pt x="48" y="53"/>
                    <a:pt x="48" y="53"/>
                    <a:pt x="48" y="53"/>
                  </a:cubicBezTo>
                  <a:cubicBezTo>
                    <a:pt x="47" y="54"/>
                    <a:pt x="47" y="54"/>
                    <a:pt x="47" y="54"/>
                  </a:cubicBezTo>
                  <a:cubicBezTo>
                    <a:pt x="45" y="55"/>
                    <a:pt x="45" y="55"/>
                    <a:pt x="45" y="55"/>
                  </a:cubicBezTo>
                  <a:cubicBezTo>
                    <a:pt x="46" y="56"/>
                    <a:pt x="46" y="56"/>
                    <a:pt x="46" y="56"/>
                  </a:cubicBezTo>
                  <a:cubicBezTo>
                    <a:pt x="45" y="57"/>
                    <a:pt x="45" y="57"/>
                    <a:pt x="45" y="57"/>
                  </a:cubicBezTo>
                  <a:cubicBezTo>
                    <a:pt x="46" y="58"/>
                    <a:pt x="46" y="58"/>
                    <a:pt x="46" y="58"/>
                  </a:cubicBezTo>
                  <a:cubicBezTo>
                    <a:pt x="46" y="60"/>
                    <a:pt x="46" y="60"/>
                    <a:pt x="46" y="60"/>
                  </a:cubicBezTo>
                  <a:cubicBezTo>
                    <a:pt x="47" y="60"/>
                    <a:pt x="47" y="60"/>
                    <a:pt x="47" y="60"/>
                  </a:cubicBezTo>
                  <a:cubicBezTo>
                    <a:pt x="47" y="59"/>
                    <a:pt x="47" y="59"/>
                    <a:pt x="47" y="59"/>
                  </a:cubicBezTo>
                  <a:cubicBezTo>
                    <a:pt x="48" y="58"/>
                    <a:pt x="48" y="58"/>
                    <a:pt x="48" y="58"/>
                  </a:cubicBezTo>
                  <a:cubicBezTo>
                    <a:pt x="48" y="58"/>
                    <a:pt x="48" y="58"/>
                    <a:pt x="48" y="58"/>
                  </a:cubicBezTo>
                  <a:cubicBezTo>
                    <a:pt x="49" y="58"/>
                    <a:pt x="49" y="59"/>
                    <a:pt x="49" y="59"/>
                  </a:cubicBezTo>
                  <a:cubicBezTo>
                    <a:pt x="50" y="60"/>
                    <a:pt x="50" y="60"/>
                    <a:pt x="50" y="60"/>
                  </a:cubicBezTo>
                  <a:cubicBezTo>
                    <a:pt x="51" y="59"/>
                    <a:pt x="51" y="59"/>
                    <a:pt x="51" y="59"/>
                  </a:cubicBezTo>
                  <a:cubicBezTo>
                    <a:pt x="51" y="58"/>
                    <a:pt x="51" y="58"/>
                    <a:pt x="51" y="58"/>
                  </a:cubicBezTo>
                  <a:cubicBezTo>
                    <a:pt x="52" y="58"/>
                    <a:pt x="52" y="58"/>
                    <a:pt x="52" y="58"/>
                  </a:cubicBezTo>
                  <a:cubicBezTo>
                    <a:pt x="52" y="57"/>
                    <a:pt x="52" y="57"/>
                    <a:pt x="52" y="57"/>
                  </a:cubicBezTo>
                  <a:cubicBezTo>
                    <a:pt x="52" y="56"/>
                    <a:pt x="52" y="56"/>
                    <a:pt x="52" y="56"/>
                  </a:cubicBezTo>
                  <a:cubicBezTo>
                    <a:pt x="52" y="56"/>
                    <a:pt x="52" y="56"/>
                    <a:pt x="52" y="56"/>
                  </a:cubicBezTo>
                  <a:cubicBezTo>
                    <a:pt x="53" y="55"/>
                    <a:pt x="53" y="55"/>
                    <a:pt x="53" y="55"/>
                  </a:cubicBezTo>
                  <a:cubicBezTo>
                    <a:pt x="52" y="54"/>
                    <a:pt x="52" y="54"/>
                    <a:pt x="52" y="54"/>
                  </a:cubicBezTo>
                  <a:cubicBezTo>
                    <a:pt x="52" y="53"/>
                    <a:pt x="52" y="53"/>
                    <a:pt x="52" y="53"/>
                  </a:cubicBezTo>
                  <a:cubicBezTo>
                    <a:pt x="54" y="51"/>
                    <a:pt x="54" y="51"/>
                    <a:pt x="54" y="51"/>
                  </a:cubicBezTo>
                  <a:cubicBezTo>
                    <a:pt x="55" y="49"/>
                    <a:pt x="55" y="49"/>
                    <a:pt x="55" y="49"/>
                  </a:cubicBezTo>
                  <a:cubicBezTo>
                    <a:pt x="55" y="47"/>
                    <a:pt x="55" y="47"/>
                    <a:pt x="55" y="47"/>
                  </a:cubicBezTo>
                  <a:cubicBezTo>
                    <a:pt x="55" y="46"/>
                    <a:pt x="55" y="46"/>
                    <a:pt x="55" y="46"/>
                  </a:cubicBezTo>
                  <a:cubicBezTo>
                    <a:pt x="54" y="46"/>
                    <a:pt x="54" y="46"/>
                    <a:pt x="54" y="46"/>
                  </a:cubicBezTo>
                  <a:cubicBezTo>
                    <a:pt x="54" y="47"/>
                    <a:pt x="54" y="47"/>
                    <a:pt x="54" y="47"/>
                  </a:cubicBezTo>
                  <a:cubicBezTo>
                    <a:pt x="53" y="48"/>
                    <a:pt x="53" y="48"/>
                    <a:pt x="53" y="48"/>
                  </a:cubicBezTo>
                  <a:cubicBezTo>
                    <a:pt x="52" y="49"/>
                    <a:pt x="52" y="49"/>
                    <a:pt x="52" y="49"/>
                  </a:cubicBezTo>
                  <a:cubicBezTo>
                    <a:pt x="51" y="50"/>
                    <a:pt x="51" y="50"/>
                    <a:pt x="51" y="50"/>
                  </a:cubicBezTo>
                  <a:cubicBezTo>
                    <a:pt x="50" y="50"/>
                    <a:pt x="50" y="50"/>
                    <a:pt x="50" y="50"/>
                  </a:cubicBezTo>
                  <a:cubicBezTo>
                    <a:pt x="50" y="49"/>
                    <a:pt x="50" y="49"/>
                    <a:pt x="50" y="49"/>
                  </a:cubicBezTo>
                  <a:cubicBezTo>
                    <a:pt x="50" y="48"/>
                    <a:pt x="50" y="48"/>
                    <a:pt x="50" y="48"/>
                  </a:cubicBezTo>
                  <a:cubicBezTo>
                    <a:pt x="50" y="46"/>
                    <a:pt x="50" y="46"/>
                    <a:pt x="50" y="46"/>
                  </a:cubicBezTo>
                  <a:cubicBezTo>
                    <a:pt x="52" y="45"/>
                    <a:pt x="52" y="45"/>
                    <a:pt x="52" y="45"/>
                  </a:cubicBezTo>
                  <a:cubicBezTo>
                    <a:pt x="52" y="45"/>
                    <a:pt x="52" y="45"/>
                    <a:pt x="52" y="45"/>
                  </a:cubicBezTo>
                  <a:cubicBezTo>
                    <a:pt x="53" y="43"/>
                    <a:pt x="53" y="43"/>
                    <a:pt x="53" y="43"/>
                  </a:cubicBezTo>
                  <a:cubicBezTo>
                    <a:pt x="54" y="43"/>
                    <a:pt x="54" y="43"/>
                    <a:pt x="54" y="43"/>
                  </a:cubicBezTo>
                  <a:cubicBezTo>
                    <a:pt x="54" y="43"/>
                    <a:pt x="54" y="43"/>
                    <a:pt x="54" y="43"/>
                  </a:cubicBezTo>
                  <a:cubicBezTo>
                    <a:pt x="54" y="42"/>
                    <a:pt x="54" y="42"/>
                    <a:pt x="54" y="42"/>
                  </a:cubicBezTo>
                  <a:cubicBezTo>
                    <a:pt x="53" y="43"/>
                    <a:pt x="53" y="43"/>
                    <a:pt x="53" y="43"/>
                  </a:cubicBezTo>
                  <a:cubicBezTo>
                    <a:pt x="53" y="43"/>
                    <a:pt x="53" y="43"/>
                    <a:pt x="53" y="43"/>
                  </a:cubicBezTo>
                  <a:cubicBezTo>
                    <a:pt x="52" y="44"/>
                    <a:pt x="52" y="44"/>
                    <a:pt x="52" y="44"/>
                  </a:cubicBezTo>
                  <a:cubicBezTo>
                    <a:pt x="51" y="44"/>
                    <a:pt x="51" y="44"/>
                    <a:pt x="51" y="44"/>
                  </a:cubicBezTo>
                  <a:cubicBezTo>
                    <a:pt x="49" y="45"/>
                    <a:pt x="49" y="45"/>
                    <a:pt x="49" y="45"/>
                  </a:cubicBezTo>
                  <a:cubicBezTo>
                    <a:pt x="49" y="46"/>
                    <a:pt x="49" y="46"/>
                    <a:pt x="49" y="46"/>
                  </a:cubicBezTo>
                  <a:cubicBezTo>
                    <a:pt x="47" y="47"/>
                    <a:pt x="47" y="47"/>
                    <a:pt x="47" y="47"/>
                  </a:cubicBezTo>
                  <a:cubicBezTo>
                    <a:pt x="47" y="48"/>
                    <a:pt x="47" y="48"/>
                    <a:pt x="47" y="48"/>
                  </a:cubicBezTo>
                  <a:cubicBezTo>
                    <a:pt x="47" y="48"/>
                    <a:pt x="47" y="48"/>
                    <a:pt x="47" y="48"/>
                  </a:cubicBezTo>
                  <a:cubicBezTo>
                    <a:pt x="45" y="47"/>
                    <a:pt x="45" y="47"/>
                    <a:pt x="45" y="47"/>
                  </a:cubicBezTo>
                  <a:cubicBezTo>
                    <a:pt x="45" y="46"/>
                    <a:pt x="45" y="46"/>
                    <a:pt x="45" y="46"/>
                  </a:cubicBezTo>
                  <a:cubicBezTo>
                    <a:pt x="45" y="45"/>
                    <a:pt x="45" y="45"/>
                    <a:pt x="45" y="45"/>
                  </a:cubicBezTo>
                  <a:cubicBezTo>
                    <a:pt x="45" y="44"/>
                    <a:pt x="45" y="44"/>
                    <a:pt x="45" y="44"/>
                  </a:cubicBezTo>
                  <a:cubicBezTo>
                    <a:pt x="45" y="45"/>
                    <a:pt x="45" y="45"/>
                    <a:pt x="45" y="45"/>
                  </a:cubicBezTo>
                  <a:cubicBezTo>
                    <a:pt x="46" y="45"/>
                    <a:pt x="46" y="45"/>
                    <a:pt x="46" y="45"/>
                  </a:cubicBezTo>
                  <a:cubicBezTo>
                    <a:pt x="47" y="44"/>
                    <a:pt x="47" y="44"/>
                    <a:pt x="47" y="44"/>
                  </a:cubicBezTo>
                  <a:cubicBezTo>
                    <a:pt x="46" y="44"/>
                    <a:pt x="46" y="44"/>
                    <a:pt x="46" y="44"/>
                  </a:cubicBezTo>
                  <a:cubicBezTo>
                    <a:pt x="45" y="43"/>
                    <a:pt x="45" y="43"/>
                    <a:pt x="45" y="43"/>
                  </a:cubicBezTo>
                  <a:cubicBezTo>
                    <a:pt x="46" y="43"/>
                    <a:pt x="46" y="43"/>
                    <a:pt x="46" y="43"/>
                  </a:cubicBezTo>
                  <a:cubicBezTo>
                    <a:pt x="47" y="43"/>
                    <a:pt x="47" y="43"/>
                    <a:pt x="47" y="43"/>
                  </a:cubicBezTo>
                  <a:cubicBezTo>
                    <a:pt x="46" y="43"/>
                    <a:pt x="46" y="43"/>
                    <a:pt x="46" y="43"/>
                  </a:cubicBezTo>
                  <a:cubicBezTo>
                    <a:pt x="45" y="42"/>
                    <a:pt x="45" y="42"/>
                    <a:pt x="45" y="42"/>
                  </a:cubicBezTo>
                  <a:cubicBezTo>
                    <a:pt x="45" y="41"/>
                    <a:pt x="45" y="41"/>
                    <a:pt x="45" y="41"/>
                  </a:cubicBezTo>
                  <a:cubicBezTo>
                    <a:pt x="46" y="41"/>
                    <a:pt x="46" y="41"/>
                    <a:pt x="46" y="41"/>
                  </a:cubicBezTo>
                  <a:cubicBezTo>
                    <a:pt x="47" y="41"/>
                    <a:pt x="47" y="41"/>
                    <a:pt x="47" y="41"/>
                  </a:cubicBezTo>
                  <a:cubicBezTo>
                    <a:pt x="47" y="41"/>
                    <a:pt x="47" y="41"/>
                    <a:pt x="47" y="41"/>
                  </a:cubicBezTo>
                  <a:cubicBezTo>
                    <a:pt x="49" y="40"/>
                    <a:pt x="49" y="40"/>
                    <a:pt x="49" y="40"/>
                  </a:cubicBezTo>
                  <a:cubicBezTo>
                    <a:pt x="49" y="38"/>
                    <a:pt x="49" y="38"/>
                    <a:pt x="49" y="38"/>
                  </a:cubicBezTo>
                  <a:cubicBezTo>
                    <a:pt x="51" y="38"/>
                    <a:pt x="51" y="38"/>
                    <a:pt x="51" y="38"/>
                  </a:cubicBezTo>
                  <a:cubicBezTo>
                    <a:pt x="51" y="39"/>
                    <a:pt x="51" y="39"/>
                    <a:pt x="51" y="39"/>
                  </a:cubicBezTo>
                  <a:cubicBezTo>
                    <a:pt x="53" y="38"/>
                    <a:pt x="53" y="38"/>
                    <a:pt x="53" y="38"/>
                  </a:cubicBezTo>
                  <a:cubicBezTo>
                    <a:pt x="53" y="37"/>
                    <a:pt x="53" y="37"/>
                    <a:pt x="53" y="37"/>
                  </a:cubicBezTo>
                  <a:cubicBezTo>
                    <a:pt x="53" y="35"/>
                    <a:pt x="53" y="35"/>
                    <a:pt x="53" y="35"/>
                  </a:cubicBezTo>
                  <a:cubicBezTo>
                    <a:pt x="53" y="34"/>
                    <a:pt x="53" y="34"/>
                    <a:pt x="53" y="34"/>
                  </a:cubicBezTo>
                  <a:cubicBezTo>
                    <a:pt x="52" y="36"/>
                    <a:pt x="52" y="36"/>
                    <a:pt x="52" y="36"/>
                  </a:cubicBezTo>
                  <a:cubicBezTo>
                    <a:pt x="51" y="36"/>
                    <a:pt x="51" y="36"/>
                    <a:pt x="51" y="36"/>
                  </a:cubicBezTo>
                  <a:cubicBezTo>
                    <a:pt x="50" y="36"/>
                    <a:pt x="50" y="36"/>
                    <a:pt x="50" y="36"/>
                  </a:cubicBezTo>
                  <a:cubicBezTo>
                    <a:pt x="50" y="35"/>
                    <a:pt x="50" y="35"/>
                    <a:pt x="50" y="35"/>
                  </a:cubicBezTo>
                  <a:cubicBezTo>
                    <a:pt x="49" y="36"/>
                    <a:pt x="49" y="36"/>
                    <a:pt x="49" y="36"/>
                  </a:cubicBezTo>
                  <a:cubicBezTo>
                    <a:pt x="49" y="37"/>
                    <a:pt x="49" y="37"/>
                    <a:pt x="49" y="37"/>
                  </a:cubicBezTo>
                  <a:cubicBezTo>
                    <a:pt x="49" y="38"/>
                    <a:pt x="49" y="38"/>
                    <a:pt x="49" y="38"/>
                  </a:cubicBezTo>
                  <a:cubicBezTo>
                    <a:pt x="48" y="38"/>
                    <a:pt x="48" y="38"/>
                    <a:pt x="48" y="38"/>
                  </a:cubicBezTo>
                  <a:cubicBezTo>
                    <a:pt x="47" y="38"/>
                    <a:pt x="47" y="38"/>
                    <a:pt x="47" y="38"/>
                  </a:cubicBezTo>
                  <a:cubicBezTo>
                    <a:pt x="46" y="39"/>
                    <a:pt x="46" y="39"/>
                    <a:pt x="46" y="39"/>
                  </a:cubicBezTo>
                  <a:cubicBezTo>
                    <a:pt x="46" y="40"/>
                    <a:pt x="46" y="40"/>
                    <a:pt x="46" y="40"/>
                  </a:cubicBezTo>
                  <a:cubicBezTo>
                    <a:pt x="45" y="40"/>
                    <a:pt x="45" y="40"/>
                    <a:pt x="45" y="40"/>
                  </a:cubicBezTo>
                  <a:cubicBezTo>
                    <a:pt x="46" y="39"/>
                    <a:pt x="46" y="39"/>
                    <a:pt x="46" y="39"/>
                  </a:cubicBezTo>
                  <a:cubicBezTo>
                    <a:pt x="46" y="38"/>
                    <a:pt x="46" y="38"/>
                    <a:pt x="46" y="38"/>
                  </a:cubicBezTo>
                  <a:cubicBezTo>
                    <a:pt x="45" y="39"/>
                    <a:pt x="45" y="39"/>
                    <a:pt x="45" y="39"/>
                  </a:cubicBezTo>
                  <a:cubicBezTo>
                    <a:pt x="44" y="39"/>
                    <a:pt x="44" y="39"/>
                    <a:pt x="44" y="39"/>
                  </a:cubicBezTo>
                  <a:cubicBezTo>
                    <a:pt x="45" y="38"/>
                    <a:pt x="45" y="38"/>
                    <a:pt x="45" y="38"/>
                  </a:cubicBezTo>
                  <a:cubicBezTo>
                    <a:pt x="46" y="37"/>
                    <a:pt x="46" y="37"/>
                    <a:pt x="46" y="37"/>
                  </a:cubicBezTo>
                  <a:cubicBezTo>
                    <a:pt x="46" y="37"/>
                    <a:pt x="46" y="37"/>
                    <a:pt x="46" y="37"/>
                  </a:cubicBezTo>
                  <a:cubicBezTo>
                    <a:pt x="46" y="37"/>
                    <a:pt x="46" y="37"/>
                    <a:pt x="46" y="37"/>
                  </a:cubicBezTo>
                  <a:cubicBezTo>
                    <a:pt x="46" y="36"/>
                    <a:pt x="46" y="36"/>
                    <a:pt x="46" y="36"/>
                  </a:cubicBezTo>
                  <a:cubicBezTo>
                    <a:pt x="47" y="35"/>
                    <a:pt x="47" y="35"/>
                    <a:pt x="47" y="35"/>
                  </a:cubicBezTo>
                  <a:cubicBezTo>
                    <a:pt x="46" y="34"/>
                    <a:pt x="46" y="34"/>
                    <a:pt x="46" y="34"/>
                  </a:cubicBezTo>
                  <a:cubicBezTo>
                    <a:pt x="46" y="35"/>
                    <a:pt x="46" y="35"/>
                    <a:pt x="46" y="35"/>
                  </a:cubicBezTo>
                  <a:cubicBezTo>
                    <a:pt x="46" y="34"/>
                    <a:pt x="46" y="34"/>
                    <a:pt x="46" y="34"/>
                  </a:cubicBezTo>
                  <a:cubicBezTo>
                    <a:pt x="46" y="33"/>
                    <a:pt x="46" y="33"/>
                    <a:pt x="46" y="33"/>
                  </a:cubicBezTo>
                  <a:cubicBezTo>
                    <a:pt x="46" y="33"/>
                    <a:pt x="46" y="33"/>
                    <a:pt x="46" y="33"/>
                  </a:cubicBezTo>
                  <a:cubicBezTo>
                    <a:pt x="45" y="33"/>
                    <a:pt x="45" y="33"/>
                    <a:pt x="45" y="33"/>
                  </a:cubicBezTo>
                  <a:cubicBezTo>
                    <a:pt x="43" y="33"/>
                    <a:pt x="43" y="33"/>
                    <a:pt x="43" y="33"/>
                  </a:cubicBezTo>
                  <a:cubicBezTo>
                    <a:pt x="45" y="33"/>
                    <a:pt x="45" y="33"/>
                    <a:pt x="45" y="33"/>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6" name="Freeform 358">
              <a:extLst>
                <a:ext uri="{FF2B5EF4-FFF2-40B4-BE49-F238E27FC236}">
                  <a16:creationId xmlns:a16="http://schemas.microsoft.com/office/drawing/2014/main" id="{A68DA5F5-7A78-4F79-BC89-C51D30141A38}"/>
                </a:ext>
              </a:extLst>
            </p:cNvPr>
            <p:cNvSpPr>
              <a:spLocks/>
            </p:cNvSpPr>
            <p:nvPr/>
          </p:nvSpPr>
          <p:spPr bwMode="auto">
            <a:xfrm>
              <a:off x="9456738" y="3409950"/>
              <a:ext cx="11113" cy="4763"/>
            </a:xfrm>
            <a:custGeom>
              <a:avLst/>
              <a:gdLst>
                <a:gd name="T0" fmla="*/ 0 w 7"/>
                <a:gd name="T1" fmla="*/ 0 h 3"/>
                <a:gd name="T2" fmla="*/ 0 w 7"/>
                <a:gd name="T3" fmla="*/ 0 h 3"/>
                <a:gd name="T4" fmla="*/ 3 w 7"/>
                <a:gd name="T5" fmla="*/ 3 h 3"/>
                <a:gd name="T6" fmla="*/ 7 w 7"/>
                <a:gd name="T7" fmla="*/ 3 h 3"/>
                <a:gd name="T8" fmla="*/ 7 w 7"/>
                <a:gd name="T9" fmla="*/ 0 h 3"/>
                <a:gd name="T10" fmla="*/ 3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lnTo>
                    <a:pt x="3" y="3"/>
                  </a:lnTo>
                  <a:lnTo>
                    <a:pt x="7" y="3"/>
                  </a:lnTo>
                  <a:lnTo>
                    <a:pt x="7" y="0"/>
                  </a:lnTo>
                  <a:lnTo>
                    <a:pt x="3"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7" name="Freeform 359">
              <a:extLst>
                <a:ext uri="{FF2B5EF4-FFF2-40B4-BE49-F238E27FC236}">
                  <a16:creationId xmlns:a16="http://schemas.microsoft.com/office/drawing/2014/main" id="{819B185E-4FE1-4F23-A3BD-68D5EC8841FE}"/>
                </a:ext>
              </a:extLst>
            </p:cNvPr>
            <p:cNvSpPr>
              <a:spLocks/>
            </p:cNvSpPr>
            <p:nvPr/>
          </p:nvSpPr>
          <p:spPr bwMode="auto">
            <a:xfrm>
              <a:off x="9391650" y="3425825"/>
              <a:ext cx="3175" cy="3175"/>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8" name="Freeform 360">
              <a:extLst>
                <a:ext uri="{FF2B5EF4-FFF2-40B4-BE49-F238E27FC236}">
                  <a16:creationId xmlns:a16="http://schemas.microsoft.com/office/drawing/2014/main" id="{2514AA06-9DAF-42AE-8CC7-7169633DAE24}"/>
                </a:ext>
              </a:extLst>
            </p:cNvPr>
            <p:cNvSpPr>
              <a:spLocks/>
            </p:cNvSpPr>
            <p:nvPr/>
          </p:nvSpPr>
          <p:spPr bwMode="auto">
            <a:xfrm>
              <a:off x="7283450" y="2974975"/>
              <a:ext cx="17463" cy="25400"/>
            </a:xfrm>
            <a:custGeom>
              <a:avLst/>
              <a:gdLst>
                <a:gd name="T0" fmla="*/ 2 w 11"/>
                <a:gd name="T1" fmla="*/ 4 h 16"/>
                <a:gd name="T2" fmla="*/ 0 w 11"/>
                <a:gd name="T3" fmla="*/ 7 h 16"/>
                <a:gd name="T4" fmla="*/ 2 w 11"/>
                <a:gd name="T5" fmla="*/ 9 h 16"/>
                <a:gd name="T6" fmla="*/ 4 w 11"/>
                <a:gd name="T7" fmla="*/ 11 h 16"/>
                <a:gd name="T8" fmla="*/ 9 w 11"/>
                <a:gd name="T9" fmla="*/ 7 h 16"/>
                <a:gd name="T10" fmla="*/ 6 w 11"/>
                <a:gd name="T11" fmla="*/ 11 h 16"/>
                <a:gd name="T12" fmla="*/ 6 w 11"/>
                <a:gd name="T13" fmla="*/ 16 h 16"/>
                <a:gd name="T14" fmla="*/ 11 w 11"/>
                <a:gd name="T15" fmla="*/ 11 h 16"/>
                <a:gd name="T16" fmla="*/ 11 w 11"/>
                <a:gd name="T17" fmla="*/ 2 h 16"/>
                <a:gd name="T18" fmla="*/ 6 w 11"/>
                <a:gd name="T19" fmla="*/ 0 h 16"/>
                <a:gd name="T20" fmla="*/ 2 w 11"/>
                <a:gd name="T21" fmla="*/ 0 h 16"/>
                <a:gd name="T22" fmla="*/ 0 w 11"/>
                <a:gd name="T23" fmla="*/ 4 h 16"/>
                <a:gd name="T24" fmla="*/ 2 w 11"/>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6">
                  <a:moveTo>
                    <a:pt x="2" y="4"/>
                  </a:moveTo>
                  <a:lnTo>
                    <a:pt x="0" y="7"/>
                  </a:lnTo>
                  <a:lnTo>
                    <a:pt x="2" y="9"/>
                  </a:lnTo>
                  <a:lnTo>
                    <a:pt x="4" y="11"/>
                  </a:lnTo>
                  <a:lnTo>
                    <a:pt x="9" y="7"/>
                  </a:lnTo>
                  <a:lnTo>
                    <a:pt x="6" y="11"/>
                  </a:lnTo>
                  <a:lnTo>
                    <a:pt x="6" y="16"/>
                  </a:lnTo>
                  <a:lnTo>
                    <a:pt x="11" y="11"/>
                  </a:lnTo>
                  <a:lnTo>
                    <a:pt x="11" y="2"/>
                  </a:lnTo>
                  <a:lnTo>
                    <a:pt x="6" y="0"/>
                  </a:lnTo>
                  <a:lnTo>
                    <a:pt x="2" y="0"/>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9" name="Freeform 361">
              <a:extLst>
                <a:ext uri="{FF2B5EF4-FFF2-40B4-BE49-F238E27FC236}">
                  <a16:creationId xmlns:a16="http://schemas.microsoft.com/office/drawing/2014/main" id="{7A585CE9-0E0E-4E62-B8CD-7B9D48EA1F43}"/>
                </a:ext>
              </a:extLst>
            </p:cNvPr>
            <p:cNvSpPr>
              <a:spLocks/>
            </p:cNvSpPr>
            <p:nvPr/>
          </p:nvSpPr>
          <p:spPr bwMode="auto">
            <a:xfrm>
              <a:off x="7534275" y="1831975"/>
              <a:ext cx="17463" cy="14288"/>
            </a:xfrm>
            <a:custGeom>
              <a:avLst/>
              <a:gdLst>
                <a:gd name="T0" fmla="*/ 6 w 11"/>
                <a:gd name="T1" fmla="*/ 6 h 9"/>
                <a:gd name="T2" fmla="*/ 9 w 11"/>
                <a:gd name="T3" fmla="*/ 9 h 9"/>
                <a:gd name="T4" fmla="*/ 11 w 11"/>
                <a:gd name="T5" fmla="*/ 6 h 9"/>
                <a:gd name="T6" fmla="*/ 6 w 11"/>
                <a:gd name="T7" fmla="*/ 2 h 9"/>
                <a:gd name="T8" fmla="*/ 2 w 11"/>
                <a:gd name="T9" fmla="*/ 0 h 9"/>
                <a:gd name="T10" fmla="*/ 0 w 11"/>
                <a:gd name="T11" fmla="*/ 2 h 9"/>
                <a:gd name="T12" fmla="*/ 4 w 11"/>
                <a:gd name="T13" fmla="*/ 6 h 9"/>
                <a:gd name="T14" fmla="*/ 6 w 11"/>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6"/>
                  </a:moveTo>
                  <a:lnTo>
                    <a:pt x="9" y="9"/>
                  </a:lnTo>
                  <a:lnTo>
                    <a:pt x="11" y="6"/>
                  </a:lnTo>
                  <a:lnTo>
                    <a:pt x="6" y="2"/>
                  </a:lnTo>
                  <a:lnTo>
                    <a:pt x="2" y="0"/>
                  </a:lnTo>
                  <a:lnTo>
                    <a:pt x="0" y="2"/>
                  </a:lnTo>
                  <a:lnTo>
                    <a:pt x="4" y="6"/>
                  </a:lnTo>
                  <a:lnTo>
                    <a:pt x="6"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0" name="Freeform 362">
              <a:extLst>
                <a:ext uri="{FF2B5EF4-FFF2-40B4-BE49-F238E27FC236}">
                  <a16:creationId xmlns:a16="http://schemas.microsoft.com/office/drawing/2014/main" id="{D12134F8-E93D-4FCE-9080-ACF8618E398A}"/>
                </a:ext>
              </a:extLst>
            </p:cNvPr>
            <p:cNvSpPr>
              <a:spLocks/>
            </p:cNvSpPr>
            <p:nvPr/>
          </p:nvSpPr>
          <p:spPr bwMode="auto">
            <a:xfrm>
              <a:off x="7253288" y="2913063"/>
              <a:ext cx="19050" cy="14288"/>
            </a:xfrm>
            <a:custGeom>
              <a:avLst/>
              <a:gdLst>
                <a:gd name="T0" fmla="*/ 7 w 12"/>
                <a:gd name="T1" fmla="*/ 6 h 9"/>
                <a:gd name="T2" fmla="*/ 7 w 12"/>
                <a:gd name="T3" fmla="*/ 9 h 9"/>
                <a:gd name="T4" fmla="*/ 9 w 12"/>
                <a:gd name="T5" fmla="*/ 9 h 9"/>
                <a:gd name="T6" fmla="*/ 12 w 12"/>
                <a:gd name="T7" fmla="*/ 4 h 9"/>
                <a:gd name="T8" fmla="*/ 9 w 12"/>
                <a:gd name="T9" fmla="*/ 0 h 9"/>
                <a:gd name="T10" fmla="*/ 3 w 12"/>
                <a:gd name="T11" fmla="*/ 2 h 9"/>
                <a:gd name="T12" fmla="*/ 0 w 12"/>
                <a:gd name="T13" fmla="*/ 6 h 9"/>
                <a:gd name="T14" fmla="*/ 7 w 12"/>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7" y="6"/>
                  </a:moveTo>
                  <a:lnTo>
                    <a:pt x="7" y="9"/>
                  </a:lnTo>
                  <a:lnTo>
                    <a:pt x="9" y="9"/>
                  </a:lnTo>
                  <a:lnTo>
                    <a:pt x="12" y="4"/>
                  </a:lnTo>
                  <a:lnTo>
                    <a:pt x="9" y="0"/>
                  </a:lnTo>
                  <a:lnTo>
                    <a:pt x="3" y="2"/>
                  </a:lnTo>
                  <a:lnTo>
                    <a:pt x="0" y="6"/>
                  </a:lnTo>
                  <a:lnTo>
                    <a:pt x="7"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1" name="Freeform 363">
              <a:extLst>
                <a:ext uri="{FF2B5EF4-FFF2-40B4-BE49-F238E27FC236}">
                  <a16:creationId xmlns:a16="http://schemas.microsoft.com/office/drawing/2014/main" id="{6A13BACB-7735-4E62-9ED1-E43671813C5B}"/>
                </a:ext>
              </a:extLst>
            </p:cNvPr>
            <p:cNvSpPr>
              <a:spLocks/>
            </p:cNvSpPr>
            <p:nvPr/>
          </p:nvSpPr>
          <p:spPr bwMode="auto">
            <a:xfrm>
              <a:off x="7264400" y="2882900"/>
              <a:ext cx="3175" cy="11113"/>
            </a:xfrm>
            <a:custGeom>
              <a:avLst/>
              <a:gdLst>
                <a:gd name="T0" fmla="*/ 2 w 2"/>
                <a:gd name="T1" fmla="*/ 5 h 7"/>
                <a:gd name="T2" fmla="*/ 2 w 2"/>
                <a:gd name="T3" fmla="*/ 0 h 7"/>
                <a:gd name="T4" fmla="*/ 0 w 2"/>
                <a:gd name="T5" fmla="*/ 2 h 7"/>
                <a:gd name="T6" fmla="*/ 0 w 2"/>
                <a:gd name="T7" fmla="*/ 7 h 7"/>
                <a:gd name="T8" fmla="*/ 2 w 2"/>
                <a:gd name="T9" fmla="*/ 5 h 7"/>
              </a:gdLst>
              <a:ahLst/>
              <a:cxnLst>
                <a:cxn ang="0">
                  <a:pos x="T0" y="T1"/>
                </a:cxn>
                <a:cxn ang="0">
                  <a:pos x="T2" y="T3"/>
                </a:cxn>
                <a:cxn ang="0">
                  <a:pos x="T4" y="T5"/>
                </a:cxn>
                <a:cxn ang="0">
                  <a:pos x="T6" y="T7"/>
                </a:cxn>
                <a:cxn ang="0">
                  <a:pos x="T8" y="T9"/>
                </a:cxn>
              </a:cxnLst>
              <a:rect l="0" t="0" r="r" b="b"/>
              <a:pathLst>
                <a:path w="2" h="7">
                  <a:moveTo>
                    <a:pt x="2" y="5"/>
                  </a:moveTo>
                  <a:lnTo>
                    <a:pt x="2" y="0"/>
                  </a:lnTo>
                  <a:lnTo>
                    <a:pt x="0" y="2"/>
                  </a:lnTo>
                  <a:lnTo>
                    <a:pt x="0" y="7"/>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2" name="Freeform 364">
              <a:extLst>
                <a:ext uri="{FF2B5EF4-FFF2-40B4-BE49-F238E27FC236}">
                  <a16:creationId xmlns:a16="http://schemas.microsoft.com/office/drawing/2014/main" id="{878F106F-47CD-422A-A501-9257D5411541}"/>
                </a:ext>
              </a:extLst>
            </p:cNvPr>
            <p:cNvSpPr>
              <a:spLocks/>
            </p:cNvSpPr>
            <p:nvPr/>
          </p:nvSpPr>
          <p:spPr bwMode="auto">
            <a:xfrm>
              <a:off x="7283450" y="2963863"/>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3" name="Freeform 365">
              <a:extLst>
                <a:ext uri="{FF2B5EF4-FFF2-40B4-BE49-F238E27FC236}">
                  <a16:creationId xmlns:a16="http://schemas.microsoft.com/office/drawing/2014/main" id="{E28E2EC9-9269-4C3C-B244-7D5E82418AA2}"/>
                </a:ext>
              </a:extLst>
            </p:cNvPr>
            <p:cNvSpPr>
              <a:spLocks/>
            </p:cNvSpPr>
            <p:nvPr/>
          </p:nvSpPr>
          <p:spPr bwMode="auto">
            <a:xfrm>
              <a:off x="7292975" y="2944813"/>
              <a:ext cx="11113" cy="11113"/>
            </a:xfrm>
            <a:custGeom>
              <a:avLst/>
              <a:gdLst>
                <a:gd name="T0" fmla="*/ 7 w 7"/>
                <a:gd name="T1" fmla="*/ 3 h 7"/>
                <a:gd name="T2" fmla="*/ 7 w 7"/>
                <a:gd name="T3" fmla="*/ 0 h 7"/>
                <a:gd name="T4" fmla="*/ 5 w 7"/>
                <a:gd name="T5" fmla="*/ 0 h 7"/>
                <a:gd name="T6" fmla="*/ 0 w 7"/>
                <a:gd name="T7" fmla="*/ 3 h 7"/>
                <a:gd name="T8" fmla="*/ 0 w 7"/>
                <a:gd name="T9" fmla="*/ 7 h 7"/>
                <a:gd name="T10" fmla="*/ 3 w 7"/>
                <a:gd name="T11" fmla="*/ 5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lnTo>
                    <a:pt x="7" y="0"/>
                  </a:lnTo>
                  <a:lnTo>
                    <a:pt x="5" y="0"/>
                  </a:lnTo>
                  <a:lnTo>
                    <a:pt x="0" y="3"/>
                  </a:lnTo>
                  <a:lnTo>
                    <a:pt x="0" y="7"/>
                  </a:lnTo>
                  <a:lnTo>
                    <a:pt x="3"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4" name="Freeform 366">
              <a:extLst>
                <a:ext uri="{FF2B5EF4-FFF2-40B4-BE49-F238E27FC236}">
                  <a16:creationId xmlns:a16="http://schemas.microsoft.com/office/drawing/2014/main" id="{0D6FAEF7-EC24-42AE-A71D-A0025C3F742B}"/>
                </a:ext>
              </a:extLst>
            </p:cNvPr>
            <p:cNvSpPr>
              <a:spLocks/>
            </p:cNvSpPr>
            <p:nvPr/>
          </p:nvSpPr>
          <p:spPr bwMode="auto">
            <a:xfrm>
              <a:off x="7588250" y="1897063"/>
              <a:ext cx="7938" cy="19050"/>
            </a:xfrm>
            <a:custGeom>
              <a:avLst/>
              <a:gdLst>
                <a:gd name="T0" fmla="*/ 2 w 2"/>
                <a:gd name="T1" fmla="*/ 5 h 5"/>
                <a:gd name="T2" fmla="*/ 2 w 2"/>
                <a:gd name="T3" fmla="*/ 3 h 5"/>
                <a:gd name="T4" fmla="*/ 2 w 2"/>
                <a:gd name="T5" fmla="*/ 0 h 5"/>
                <a:gd name="T6" fmla="*/ 1 w 2"/>
                <a:gd name="T7" fmla="*/ 2 h 5"/>
                <a:gd name="T8" fmla="*/ 0 w 2"/>
                <a:gd name="T9" fmla="*/ 3 h 5"/>
                <a:gd name="T10" fmla="*/ 0 w 2"/>
                <a:gd name="T11" fmla="*/ 4 h 5"/>
                <a:gd name="T12" fmla="*/ 0 w 2"/>
                <a:gd name="T13" fmla="*/ 4 h 5"/>
                <a:gd name="T14" fmla="*/ 2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5"/>
                  </a:moveTo>
                  <a:cubicBezTo>
                    <a:pt x="2" y="3"/>
                    <a:pt x="2" y="3"/>
                    <a:pt x="2" y="3"/>
                  </a:cubicBezTo>
                  <a:cubicBezTo>
                    <a:pt x="2" y="0"/>
                    <a:pt x="2" y="0"/>
                    <a:pt x="2" y="0"/>
                  </a:cubicBezTo>
                  <a:cubicBezTo>
                    <a:pt x="1" y="2"/>
                    <a:pt x="1" y="2"/>
                    <a:pt x="1" y="2"/>
                  </a:cubicBezTo>
                  <a:cubicBezTo>
                    <a:pt x="0" y="3"/>
                    <a:pt x="0" y="3"/>
                    <a:pt x="0" y="3"/>
                  </a:cubicBezTo>
                  <a:cubicBezTo>
                    <a:pt x="0" y="4"/>
                    <a:pt x="0" y="4"/>
                    <a:pt x="0" y="4"/>
                  </a:cubicBezTo>
                  <a:cubicBezTo>
                    <a:pt x="0" y="4"/>
                    <a:pt x="0" y="4"/>
                    <a:pt x="0" y="4"/>
                  </a:cubicBezTo>
                  <a:cubicBezTo>
                    <a:pt x="0" y="4"/>
                    <a:pt x="2" y="5"/>
                    <a:pt x="2" y="5"/>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5" name="Freeform 367">
              <a:extLst>
                <a:ext uri="{FF2B5EF4-FFF2-40B4-BE49-F238E27FC236}">
                  <a16:creationId xmlns:a16="http://schemas.microsoft.com/office/drawing/2014/main" id="{8F146892-CFE6-4580-A770-C3340B2AF3B3}"/>
                </a:ext>
              </a:extLst>
            </p:cNvPr>
            <p:cNvSpPr>
              <a:spLocks/>
            </p:cNvSpPr>
            <p:nvPr/>
          </p:nvSpPr>
          <p:spPr bwMode="auto">
            <a:xfrm>
              <a:off x="7631113" y="1860550"/>
              <a:ext cx="4763" cy="7938"/>
            </a:xfrm>
            <a:custGeom>
              <a:avLst/>
              <a:gdLst>
                <a:gd name="T0" fmla="*/ 1 w 1"/>
                <a:gd name="T1" fmla="*/ 0 h 2"/>
                <a:gd name="T2" fmla="*/ 1 w 1"/>
                <a:gd name="T3" fmla="*/ 0 h 2"/>
                <a:gd name="T4" fmla="*/ 0 w 1"/>
                <a:gd name="T5" fmla="*/ 1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1" y="0"/>
                    <a:pt x="1" y="0"/>
                    <a:pt x="1" y="0"/>
                  </a:cubicBezTo>
                  <a:cubicBezTo>
                    <a:pt x="1" y="0"/>
                    <a:pt x="0" y="1"/>
                    <a:pt x="0" y="1"/>
                  </a:cubicBezTo>
                  <a:cubicBezTo>
                    <a:pt x="0" y="2"/>
                    <a:pt x="0" y="2"/>
                    <a:pt x="0" y="2"/>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6" name="Freeform 368">
              <a:extLst>
                <a:ext uri="{FF2B5EF4-FFF2-40B4-BE49-F238E27FC236}">
                  <a16:creationId xmlns:a16="http://schemas.microsoft.com/office/drawing/2014/main" id="{F12DF661-3436-4F2C-AFEB-53CC17264F2C}"/>
                </a:ext>
              </a:extLst>
            </p:cNvPr>
            <p:cNvSpPr>
              <a:spLocks/>
            </p:cNvSpPr>
            <p:nvPr/>
          </p:nvSpPr>
          <p:spPr bwMode="auto">
            <a:xfrm>
              <a:off x="7613650" y="1871663"/>
              <a:ext cx="53975" cy="44450"/>
            </a:xfrm>
            <a:custGeom>
              <a:avLst/>
              <a:gdLst>
                <a:gd name="T0" fmla="*/ 2 w 34"/>
                <a:gd name="T1" fmla="*/ 28 h 28"/>
                <a:gd name="T2" fmla="*/ 5 w 34"/>
                <a:gd name="T3" fmla="*/ 28 h 28"/>
                <a:gd name="T4" fmla="*/ 9 w 34"/>
                <a:gd name="T5" fmla="*/ 25 h 28"/>
                <a:gd name="T6" fmla="*/ 11 w 34"/>
                <a:gd name="T7" fmla="*/ 25 h 28"/>
                <a:gd name="T8" fmla="*/ 25 w 34"/>
                <a:gd name="T9" fmla="*/ 14 h 28"/>
                <a:gd name="T10" fmla="*/ 32 w 34"/>
                <a:gd name="T11" fmla="*/ 11 h 28"/>
                <a:gd name="T12" fmla="*/ 34 w 34"/>
                <a:gd name="T13" fmla="*/ 7 h 28"/>
                <a:gd name="T14" fmla="*/ 32 w 34"/>
                <a:gd name="T15" fmla="*/ 7 h 28"/>
                <a:gd name="T16" fmla="*/ 30 w 34"/>
                <a:gd name="T17" fmla="*/ 7 h 28"/>
                <a:gd name="T18" fmla="*/ 27 w 34"/>
                <a:gd name="T19" fmla="*/ 0 h 28"/>
                <a:gd name="T20" fmla="*/ 25 w 34"/>
                <a:gd name="T21" fmla="*/ 0 h 28"/>
                <a:gd name="T22" fmla="*/ 23 w 34"/>
                <a:gd name="T23" fmla="*/ 5 h 28"/>
                <a:gd name="T24" fmla="*/ 18 w 34"/>
                <a:gd name="T25" fmla="*/ 7 h 28"/>
                <a:gd name="T26" fmla="*/ 21 w 34"/>
                <a:gd name="T27" fmla="*/ 9 h 28"/>
                <a:gd name="T28" fmla="*/ 16 w 34"/>
                <a:gd name="T29" fmla="*/ 9 h 28"/>
                <a:gd name="T30" fmla="*/ 14 w 34"/>
                <a:gd name="T31" fmla="*/ 11 h 28"/>
                <a:gd name="T32" fmla="*/ 14 w 34"/>
                <a:gd name="T33" fmla="*/ 14 h 28"/>
                <a:gd name="T34" fmla="*/ 11 w 34"/>
                <a:gd name="T35" fmla="*/ 11 h 28"/>
                <a:gd name="T36" fmla="*/ 14 w 34"/>
                <a:gd name="T37" fmla="*/ 9 h 28"/>
                <a:gd name="T38" fmla="*/ 11 w 34"/>
                <a:gd name="T39" fmla="*/ 7 h 28"/>
                <a:gd name="T40" fmla="*/ 9 w 34"/>
                <a:gd name="T41" fmla="*/ 9 h 28"/>
                <a:gd name="T42" fmla="*/ 7 w 34"/>
                <a:gd name="T43" fmla="*/ 9 h 28"/>
                <a:gd name="T44" fmla="*/ 5 w 34"/>
                <a:gd name="T45" fmla="*/ 11 h 28"/>
                <a:gd name="T46" fmla="*/ 2 w 34"/>
                <a:gd name="T47" fmla="*/ 16 h 28"/>
                <a:gd name="T48" fmla="*/ 2 w 34"/>
                <a:gd name="T49" fmla="*/ 21 h 28"/>
                <a:gd name="T50" fmla="*/ 0 w 34"/>
                <a:gd name="T51" fmla="*/ 25 h 28"/>
                <a:gd name="T52" fmla="*/ 2 w 34"/>
                <a:gd name="T5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8">
                  <a:moveTo>
                    <a:pt x="2" y="28"/>
                  </a:moveTo>
                  <a:lnTo>
                    <a:pt x="5" y="28"/>
                  </a:lnTo>
                  <a:lnTo>
                    <a:pt x="9" y="25"/>
                  </a:lnTo>
                  <a:lnTo>
                    <a:pt x="11" y="25"/>
                  </a:lnTo>
                  <a:lnTo>
                    <a:pt x="25" y="14"/>
                  </a:lnTo>
                  <a:lnTo>
                    <a:pt x="32" y="11"/>
                  </a:lnTo>
                  <a:lnTo>
                    <a:pt x="34" y="7"/>
                  </a:lnTo>
                  <a:lnTo>
                    <a:pt x="32" y="7"/>
                  </a:lnTo>
                  <a:lnTo>
                    <a:pt x="30" y="7"/>
                  </a:lnTo>
                  <a:lnTo>
                    <a:pt x="27" y="0"/>
                  </a:lnTo>
                  <a:lnTo>
                    <a:pt x="25" y="0"/>
                  </a:lnTo>
                  <a:lnTo>
                    <a:pt x="23" y="5"/>
                  </a:lnTo>
                  <a:lnTo>
                    <a:pt x="18" y="7"/>
                  </a:lnTo>
                  <a:lnTo>
                    <a:pt x="21" y="9"/>
                  </a:lnTo>
                  <a:lnTo>
                    <a:pt x="16" y="9"/>
                  </a:lnTo>
                  <a:lnTo>
                    <a:pt x="14" y="11"/>
                  </a:lnTo>
                  <a:lnTo>
                    <a:pt x="14" y="14"/>
                  </a:lnTo>
                  <a:lnTo>
                    <a:pt x="11" y="11"/>
                  </a:lnTo>
                  <a:lnTo>
                    <a:pt x="14" y="9"/>
                  </a:lnTo>
                  <a:lnTo>
                    <a:pt x="11" y="7"/>
                  </a:lnTo>
                  <a:lnTo>
                    <a:pt x="9" y="9"/>
                  </a:lnTo>
                  <a:lnTo>
                    <a:pt x="7" y="9"/>
                  </a:lnTo>
                  <a:lnTo>
                    <a:pt x="5" y="11"/>
                  </a:lnTo>
                  <a:lnTo>
                    <a:pt x="2" y="16"/>
                  </a:lnTo>
                  <a:lnTo>
                    <a:pt x="2" y="21"/>
                  </a:lnTo>
                  <a:lnTo>
                    <a:pt x="0" y="25"/>
                  </a:lnTo>
                  <a:lnTo>
                    <a:pt x="2" y="2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7" name="Freeform 369">
              <a:extLst>
                <a:ext uri="{FF2B5EF4-FFF2-40B4-BE49-F238E27FC236}">
                  <a16:creationId xmlns:a16="http://schemas.microsoft.com/office/drawing/2014/main" id="{D246FA0A-C2FD-45D6-A4C5-BF1E29144DEC}"/>
                </a:ext>
              </a:extLst>
            </p:cNvPr>
            <p:cNvSpPr>
              <a:spLocks/>
            </p:cNvSpPr>
            <p:nvPr/>
          </p:nvSpPr>
          <p:spPr bwMode="auto">
            <a:xfrm>
              <a:off x="7856538" y="1838325"/>
              <a:ext cx="7938" cy="7938"/>
            </a:xfrm>
            <a:custGeom>
              <a:avLst/>
              <a:gdLst>
                <a:gd name="T0" fmla="*/ 5 w 5"/>
                <a:gd name="T1" fmla="*/ 5 h 5"/>
                <a:gd name="T2" fmla="*/ 5 w 5"/>
                <a:gd name="T3" fmla="*/ 0 h 5"/>
                <a:gd name="T4" fmla="*/ 0 w 5"/>
                <a:gd name="T5" fmla="*/ 2 h 5"/>
                <a:gd name="T6" fmla="*/ 0 w 5"/>
                <a:gd name="T7" fmla="*/ 5 h 5"/>
                <a:gd name="T8" fmla="*/ 3 w 5"/>
                <a:gd name="T9" fmla="*/ 5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0"/>
                  </a:lnTo>
                  <a:lnTo>
                    <a:pt x="0" y="2"/>
                  </a:lnTo>
                  <a:lnTo>
                    <a:pt x="0" y="5"/>
                  </a:lnTo>
                  <a:lnTo>
                    <a:pt x="3" y="5"/>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8" name="Freeform 370">
              <a:extLst>
                <a:ext uri="{FF2B5EF4-FFF2-40B4-BE49-F238E27FC236}">
                  <a16:creationId xmlns:a16="http://schemas.microsoft.com/office/drawing/2014/main" id="{CC2AB022-3787-4951-AA8B-D02F9B3213CB}"/>
                </a:ext>
              </a:extLst>
            </p:cNvPr>
            <p:cNvSpPr>
              <a:spLocks/>
            </p:cNvSpPr>
            <p:nvPr/>
          </p:nvSpPr>
          <p:spPr bwMode="auto">
            <a:xfrm>
              <a:off x="7588250" y="1919288"/>
              <a:ext cx="22225" cy="33338"/>
            </a:xfrm>
            <a:custGeom>
              <a:avLst/>
              <a:gdLst>
                <a:gd name="T0" fmla="*/ 2 w 14"/>
                <a:gd name="T1" fmla="*/ 11 h 21"/>
                <a:gd name="T2" fmla="*/ 5 w 14"/>
                <a:gd name="T3" fmla="*/ 14 h 21"/>
                <a:gd name="T4" fmla="*/ 11 w 14"/>
                <a:gd name="T5" fmla="*/ 21 h 21"/>
                <a:gd name="T6" fmla="*/ 14 w 14"/>
                <a:gd name="T7" fmla="*/ 18 h 21"/>
                <a:gd name="T8" fmla="*/ 11 w 14"/>
                <a:gd name="T9" fmla="*/ 11 h 21"/>
                <a:gd name="T10" fmla="*/ 11 w 14"/>
                <a:gd name="T11" fmla="*/ 5 h 21"/>
                <a:gd name="T12" fmla="*/ 7 w 14"/>
                <a:gd name="T13" fmla="*/ 5 h 21"/>
                <a:gd name="T14" fmla="*/ 2 w 14"/>
                <a:gd name="T15" fmla="*/ 0 h 21"/>
                <a:gd name="T16" fmla="*/ 0 w 14"/>
                <a:gd name="T17" fmla="*/ 0 h 21"/>
                <a:gd name="T18" fmla="*/ 0 w 14"/>
                <a:gd name="T19" fmla="*/ 2 h 21"/>
                <a:gd name="T20" fmla="*/ 7 w 14"/>
                <a:gd name="T21" fmla="*/ 9 h 21"/>
                <a:gd name="T22" fmla="*/ 2 w 14"/>
                <a:gd name="T23" fmla="*/ 9 h 21"/>
                <a:gd name="T24" fmla="*/ 2 w 14"/>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2" y="11"/>
                  </a:moveTo>
                  <a:lnTo>
                    <a:pt x="5" y="14"/>
                  </a:lnTo>
                  <a:lnTo>
                    <a:pt x="11" y="21"/>
                  </a:lnTo>
                  <a:lnTo>
                    <a:pt x="14" y="18"/>
                  </a:lnTo>
                  <a:lnTo>
                    <a:pt x="11" y="11"/>
                  </a:lnTo>
                  <a:lnTo>
                    <a:pt x="11" y="5"/>
                  </a:lnTo>
                  <a:lnTo>
                    <a:pt x="7" y="5"/>
                  </a:lnTo>
                  <a:lnTo>
                    <a:pt x="2" y="0"/>
                  </a:lnTo>
                  <a:lnTo>
                    <a:pt x="0" y="0"/>
                  </a:lnTo>
                  <a:lnTo>
                    <a:pt x="0" y="2"/>
                  </a:lnTo>
                  <a:lnTo>
                    <a:pt x="7" y="9"/>
                  </a:lnTo>
                  <a:lnTo>
                    <a:pt x="2" y="9"/>
                  </a:lnTo>
                  <a:lnTo>
                    <a:pt x="2" y="1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9" name="Freeform 371">
              <a:extLst>
                <a:ext uri="{FF2B5EF4-FFF2-40B4-BE49-F238E27FC236}">
                  <a16:creationId xmlns:a16="http://schemas.microsoft.com/office/drawing/2014/main" id="{E6398F23-40C8-4259-A37E-CBDB04F92280}"/>
                </a:ext>
              </a:extLst>
            </p:cNvPr>
            <p:cNvSpPr>
              <a:spLocks/>
            </p:cNvSpPr>
            <p:nvPr/>
          </p:nvSpPr>
          <p:spPr bwMode="auto">
            <a:xfrm>
              <a:off x="7596188" y="1885950"/>
              <a:ext cx="17463" cy="36513"/>
            </a:xfrm>
            <a:custGeom>
              <a:avLst/>
              <a:gdLst>
                <a:gd name="T0" fmla="*/ 2 w 11"/>
                <a:gd name="T1" fmla="*/ 21 h 23"/>
                <a:gd name="T2" fmla="*/ 0 w 11"/>
                <a:gd name="T3" fmla="*/ 21 h 23"/>
                <a:gd name="T4" fmla="*/ 4 w 11"/>
                <a:gd name="T5" fmla="*/ 23 h 23"/>
                <a:gd name="T6" fmla="*/ 11 w 11"/>
                <a:gd name="T7" fmla="*/ 21 h 23"/>
                <a:gd name="T8" fmla="*/ 9 w 11"/>
                <a:gd name="T9" fmla="*/ 19 h 23"/>
                <a:gd name="T10" fmla="*/ 11 w 11"/>
                <a:gd name="T11" fmla="*/ 14 h 23"/>
                <a:gd name="T12" fmla="*/ 11 w 11"/>
                <a:gd name="T13" fmla="*/ 5 h 23"/>
                <a:gd name="T14" fmla="*/ 9 w 11"/>
                <a:gd name="T15" fmla="*/ 0 h 23"/>
                <a:gd name="T16" fmla="*/ 6 w 11"/>
                <a:gd name="T17" fmla="*/ 2 h 23"/>
                <a:gd name="T18" fmla="*/ 6 w 11"/>
                <a:gd name="T19" fmla="*/ 5 h 23"/>
                <a:gd name="T20" fmla="*/ 4 w 11"/>
                <a:gd name="T21" fmla="*/ 2 h 23"/>
                <a:gd name="T22" fmla="*/ 2 w 11"/>
                <a:gd name="T23" fmla="*/ 5 h 23"/>
                <a:gd name="T24" fmla="*/ 2 w 11"/>
                <a:gd name="T25" fmla="*/ 14 h 23"/>
                <a:gd name="T26" fmla="*/ 4 w 11"/>
                <a:gd name="T27" fmla="*/ 16 h 23"/>
                <a:gd name="T28" fmla="*/ 2 w 11"/>
                <a:gd name="T2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3">
                  <a:moveTo>
                    <a:pt x="2" y="21"/>
                  </a:moveTo>
                  <a:lnTo>
                    <a:pt x="0" y="21"/>
                  </a:lnTo>
                  <a:lnTo>
                    <a:pt x="4" y="23"/>
                  </a:lnTo>
                  <a:lnTo>
                    <a:pt x="11" y="21"/>
                  </a:lnTo>
                  <a:lnTo>
                    <a:pt x="9" y="19"/>
                  </a:lnTo>
                  <a:lnTo>
                    <a:pt x="11" y="14"/>
                  </a:lnTo>
                  <a:lnTo>
                    <a:pt x="11" y="5"/>
                  </a:lnTo>
                  <a:lnTo>
                    <a:pt x="9" y="0"/>
                  </a:lnTo>
                  <a:lnTo>
                    <a:pt x="6" y="2"/>
                  </a:lnTo>
                  <a:lnTo>
                    <a:pt x="6" y="5"/>
                  </a:lnTo>
                  <a:lnTo>
                    <a:pt x="4" y="2"/>
                  </a:lnTo>
                  <a:lnTo>
                    <a:pt x="2" y="5"/>
                  </a:lnTo>
                  <a:lnTo>
                    <a:pt x="2" y="14"/>
                  </a:lnTo>
                  <a:lnTo>
                    <a:pt x="4" y="16"/>
                  </a:lnTo>
                  <a:lnTo>
                    <a:pt x="2" y="2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0" name="Freeform 372">
              <a:extLst>
                <a:ext uri="{FF2B5EF4-FFF2-40B4-BE49-F238E27FC236}">
                  <a16:creationId xmlns:a16="http://schemas.microsoft.com/office/drawing/2014/main" id="{A5A0CB8E-C383-4D6B-A413-5FD730F77095}"/>
                </a:ext>
              </a:extLst>
            </p:cNvPr>
            <p:cNvSpPr>
              <a:spLocks/>
            </p:cNvSpPr>
            <p:nvPr/>
          </p:nvSpPr>
          <p:spPr bwMode="auto">
            <a:xfrm>
              <a:off x="8963025" y="2582863"/>
              <a:ext cx="25400" cy="22225"/>
            </a:xfrm>
            <a:custGeom>
              <a:avLst/>
              <a:gdLst>
                <a:gd name="T0" fmla="*/ 2 w 16"/>
                <a:gd name="T1" fmla="*/ 4 h 14"/>
                <a:gd name="T2" fmla="*/ 4 w 16"/>
                <a:gd name="T3" fmla="*/ 4 h 14"/>
                <a:gd name="T4" fmla="*/ 4 w 16"/>
                <a:gd name="T5" fmla="*/ 7 h 14"/>
                <a:gd name="T6" fmla="*/ 7 w 16"/>
                <a:gd name="T7" fmla="*/ 9 h 14"/>
                <a:gd name="T8" fmla="*/ 7 w 16"/>
                <a:gd name="T9" fmla="*/ 14 h 14"/>
                <a:gd name="T10" fmla="*/ 9 w 16"/>
                <a:gd name="T11" fmla="*/ 14 h 14"/>
                <a:gd name="T12" fmla="*/ 11 w 16"/>
                <a:gd name="T13" fmla="*/ 14 h 14"/>
                <a:gd name="T14" fmla="*/ 11 w 16"/>
                <a:gd name="T15" fmla="*/ 14 h 14"/>
                <a:gd name="T16" fmla="*/ 14 w 16"/>
                <a:gd name="T17" fmla="*/ 14 h 14"/>
                <a:gd name="T18" fmla="*/ 14 w 16"/>
                <a:gd name="T19" fmla="*/ 14 h 14"/>
                <a:gd name="T20" fmla="*/ 16 w 16"/>
                <a:gd name="T21" fmla="*/ 11 h 14"/>
                <a:gd name="T22" fmla="*/ 16 w 16"/>
                <a:gd name="T23" fmla="*/ 11 h 14"/>
                <a:gd name="T24" fmla="*/ 14 w 16"/>
                <a:gd name="T25" fmla="*/ 9 h 14"/>
                <a:gd name="T26" fmla="*/ 16 w 16"/>
                <a:gd name="T27" fmla="*/ 7 h 14"/>
                <a:gd name="T28" fmla="*/ 16 w 16"/>
                <a:gd name="T29" fmla="*/ 7 h 14"/>
                <a:gd name="T30" fmla="*/ 11 w 16"/>
                <a:gd name="T31" fmla="*/ 4 h 14"/>
                <a:gd name="T32" fmla="*/ 9 w 16"/>
                <a:gd name="T33" fmla="*/ 4 h 14"/>
                <a:gd name="T34" fmla="*/ 9 w 16"/>
                <a:gd name="T35" fmla="*/ 2 h 14"/>
                <a:gd name="T36" fmla="*/ 7 w 16"/>
                <a:gd name="T37" fmla="*/ 2 h 14"/>
                <a:gd name="T38" fmla="*/ 7 w 16"/>
                <a:gd name="T39" fmla="*/ 2 h 14"/>
                <a:gd name="T40" fmla="*/ 4 w 16"/>
                <a:gd name="T41" fmla="*/ 0 h 14"/>
                <a:gd name="T42" fmla="*/ 2 w 16"/>
                <a:gd name="T43" fmla="*/ 2 h 14"/>
                <a:gd name="T44" fmla="*/ 0 w 16"/>
                <a:gd name="T45" fmla="*/ 2 h 14"/>
                <a:gd name="T46" fmla="*/ 2 w 16"/>
                <a:gd name="T47" fmla="*/ 4 h 14"/>
                <a:gd name="T48" fmla="*/ 2 w 16"/>
                <a:gd name="T4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4">
                  <a:moveTo>
                    <a:pt x="2" y="4"/>
                  </a:moveTo>
                  <a:lnTo>
                    <a:pt x="4" y="4"/>
                  </a:lnTo>
                  <a:lnTo>
                    <a:pt x="4" y="7"/>
                  </a:lnTo>
                  <a:lnTo>
                    <a:pt x="7" y="9"/>
                  </a:lnTo>
                  <a:lnTo>
                    <a:pt x="7" y="14"/>
                  </a:lnTo>
                  <a:lnTo>
                    <a:pt x="9" y="14"/>
                  </a:lnTo>
                  <a:lnTo>
                    <a:pt x="11" y="14"/>
                  </a:lnTo>
                  <a:lnTo>
                    <a:pt x="11" y="14"/>
                  </a:lnTo>
                  <a:lnTo>
                    <a:pt x="14" y="14"/>
                  </a:lnTo>
                  <a:lnTo>
                    <a:pt x="14" y="14"/>
                  </a:lnTo>
                  <a:lnTo>
                    <a:pt x="16" y="11"/>
                  </a:lnTo>
                  <a:lnTo>
                    <a:pt x="16" y="11"/>
                  </a:lnTo>
                  <a:lnTo>
                    <a:pt x="14" y="9"/>
                  </a:lnTo>
                  <a:lnTo>
                    <a:pt x="16" y="7"/>
                  </a:lnTo>
                  <a:lnTo>
                    <a:pt x="16" y="7"/>
                  </a:lnTo>
                  <a:lnTo>
                    <a:pt x="11" y="4"/>
                  </a:lnTo>
                  <a:lnTo>
                    <a:pt x="9" y="4"/>
                  </a:lnTo>
                  <a:lnTo>
                    <a:pt x="9" y="2"/>
                  </a:lnTo>
                  <a:lnTo>
                    <a:pt x="7" y="2"/>
                  </a:lnTo>
                  <a:lnTo>
                    <a:pt x="7" y="2"/>
                  </a:lnTo>
                  <a:lnTo>
                    <a:pt x="4" y="0"/>
                  </a:lnTo>
                  <a:lnTo>
                    <a:pt x="2" y="2"/>
                  </a:lnTo>
                  <a:lnTo>
                    <a:pt x="0" y="2"/>
                  </a:lnTo>
                  <a:lnTo>
                    <a:pt x="2"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1" name="Freeform 373">
              <a:extLst>
                <a:ext uri="{FF2B5EF4-FFF2-40B4-BE49-F238E27FC236}">
                  <a16:creationId xmlns:a16="http://schemas.microsoft.com/office/drawing/2014/main" id="{5ABB8668-80BA-47F4-9B40-F379E8F8B771}"/>
                </a:ext>
              </a:extLst>
            </p:cNvPr>
            <p:cNvSpPr>
              <a:spLocks/>
            </p:cNvSpPr>
            <p:nvPr/>
          </p:nvSpPr>
          <p:spPr bwMode="auto">
            <a:xfrm>
              <a:off x="8969375" y="2201863"/>
              <a:ext cx="4763" cy="6350"/>
            </a:xfrm>
            <a:custGeom>
              <a:avLst/>
              <a:gdLst>
                <a:gd name="T0" fmla="*/ 3 w 3"/>
                <a:gd name="T1" fmla="*/ 4 h 4"/>
                <a:gd name="T2" fmla="*/ 3 w 3"/>
                <a:gd name="T3" fmla="*/ 2 h 4"/>
                <a:gd name="T4" fmla="*/ 3 w 3"/>
                <a:gd name="T5" fmla="*/ 2 h 4"/>
                <a:gd name="T6" fmla="*/ 0 w 3"/>
                <a:gd name="T7" fmla="*/ 0 h 4"/>
                <a:gd name="T8" fmla="*/ 3 w 3"/>
                <a:gd name="T9" fmla="*/ 4 h 4"/>
              </a:gdLst>
              <a:ahLst/>
              <a:cxnLst>
                <a:cxn ang="0">
                  <a:pos x="T0" y="T1"/>
                </a:cxn>
                <a:cxn ang="0">
                  <a:pos x="T2" y="T3"/>
                </a:cxn>
                <a:cxn ang="0">
                  <a:pos x="T4" y="T5"/>
                </a:cxn>
                <a:cxn ang="0">
                  <a:pos x="T6" y="T7"/>
                </a:cxn>
                <a:cxn ang="0">
                  <a:pos x="T8" y="T9"/>
                </a:cxn>
              </a:cxnLst>
              <a:rect l="0" t="0" r="r" b="b"/>
              <a:pathLst>
                <a:path w="3" h="4">
                  <a:moveTo>
                    <a:pt x="3" y="4"/>
                  </a:moveTo>
                  <a:lnTo>
                    <a:pt x="3" y="2"/>
                  </a:lnTo>
                  <a:lnTo>
                    <a:pt x="3" y="2"/>
                  </a:lnTo>
                  <a:lnTo>
                    <a:pt x="0" y="0"/>
                  </a:lnTo>
                  <a:lnTo>
                    <a:pt x="3"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2" name="Freeform 374">
              <a:extLst>
                <a:ext uri="{FF2B5EF4-FFF2-40B4-BE49-F238E27FC236}">
                  <a16:creationId xmlns:a16="http://schemas.microsoft.com/office/drawing/2014/main" id="{7C970AEA-16EA-4197-BA46-7E9121B70796}"/>
                </a:ext>
              </a:extLst>
            </p:cNvPr>
            <p:cNvSpPr>
              <a:spLocks/>
            </p:cNvSpPr>
            <p:nvPr/>
          </p:nvSpPr>
          <p:spPr bwMode="auto">
            <a:xfrm>
              <a:off x="8977313" y="2208213"/>
              <a:ext cx="7938" cy="7938"/>
            </a:xfrm>
            <a:custGeom>
              <a:avLst/>
              <a:gdLst>
                <a:gd name="T0" fmla="*/ 0 w 5"/>
                <a:gd name="T1" fmla="*/ 3 h 5"/>
                <a:gd name="T2" fmla="*/ 0 w 5"/>
                <a:gd name="T3" fmla="*/ 5 h 5"/>
                <a:gd name="T4" fmla="*/ 2 w 5"/>
                <a:gd name="T5" fmla="*/ 3 h 5"/>
                <a:gd name="T6" fmla="*/ 5 w 5"/>
                <a:gd name="T7" fmla="*/ 5 h 5"/>
                <a:gd name="T8" fmla="*/ 5 w 5"/>
                <a:gd name="T9" fmla="*/ 3 h 5"/>
                <a:gd name="T10" fmla="*/ 2 w 5"/>
                <a:gd name="T11" fmla="*/ 0 h 5"/>
                <a:gd name="T12" fmla="*/ 0 w 5"/>
                <a:gd name="T13" fmla="*/ 0 h 5"/>
                <a:gd name="T14" fmla="*/ 0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3"/>
                  </a:moveTo>
                  <a:lnTo>
                    <a:pt x="0" y="5"/>
                  </a:lnTo>
                  <a:lnTo>
                    <a:pt x="2" y="3"/>
                  </a:lnTo>
                  <a:lnTo>
                    <a:pt x="5" y="5"/>
                  </a:lnTo>
                  <a:lnTo>
                    <a:pt x="5" y="3"/>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3" name="Freeform 375">
              <a:extLst>
                <a:ext uri="{FF2B5EF4-FFF2-40B4-BE49-F238E27FC236}">
                  <a16:creationId xmlns:a16="http://schemas.microsoft.com/office/drawing/2014/main" id="{D785B640-25D1-47A3-A5BB-EA0396CBA06E}"/>
                </a:ext>
              </a:extLst>
            </p:cNvPr>
            <p:cNvSpPr>
              <a:spLocks/>
            </p:cNvSpPr>
            <p:nvPr/>
          </p:nvSpPr>
          <p:spPr bwMode="auto">
            <a:xfrm>
              <a:off x="8959850" y="2179638"/>
              <a:ext cx="9525" cy="6350"/>
            </a:xfrm>
            <a:custGeom>
              <a:avLst/>
              <a:gdLst>
                <a:gd name="T0" fmla="*/ 2 w 6"/>
                <a:gd name="T1" fmla="*/ 0 h 4"/>
                <a:gd name="T2" fmla="*/ 0 w 6"/>
                <a:gd name="T3" fmla="*/ 0 h 4"/>
                <a:gd name="T4" fmla="*/ 0 w 6"/>
                <a:gd name="T5" fmla="*/ 2 h 4"/>
                <a:gd name="T6" fmla="*/ 0 w 6"/>
                <a:gd name="T7" fmla="*/ 2 h 4"/>
                <a:gd name="T8" fmla="*/ 2 w 6"/>
                <a:gd name="T9" fmla="*/ 2 h 4"/>
                <a:gd name="T10" fmla="*/ 4 w 6"/>
                <a:gd name="T11" fmla="*/ 4 h 4"/>
                <a:gd name="T12" fmla="*/ 6 w 6"/>
                <a:gd name="T13" fmla="*/ 4 h 4"/>
                <a:gd name="T14" fmla="*/ 6 w 6"/>
                <a:gd name="T15" fmla="*/ 2 h 4"/>
                <a:gd name="T16" fmla="*/ 4 w 6"/>
                <a:gd name="T17" fmla="*/ 0 h 4"/>
                <a:gd name="T18" fmla="*/ 2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2" y="0"/>
                  </a:moveTo>
                  <a:lnTo>
                    <a:pt x="0" y="0"/>
                  </a:lnTo>
                  <a:lnTo>
                    <a:pt x="0" y="2"/>
                  </a:lnTo>
                  <a:lnTo>
                    <a:pt x="0" y="2"/>
                  </a:lnTo>
                  <a:lnTo>
                    <a:pt x="2" y="2"/>
                  </a:lnTo>
                  <a:lnTo>
                    <a:pt x="4" y="4"/>
                  </a:lnTo>
                  <a:lnTo>
                    <a:pt x="6" y="4"/>
                  </a:lnTo>
                  <a:lnTo>
                    <a:pt x="6" y="2"/>
                  </a:lnTo>
                  <a:lnTo>
                    <a:pt x="4"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4" name="Freeform 376">
              <a:extLst>
                <a:ext uri="{FF2B5EF4-FFF2-40B4-BE49-F238E27FC236}">
                  <a16:creationId xmlns:a16="http://schemas.microsoft.com/office/drawing/2014/main" id="{C623203B-7FFF-45B8-B59A-73024F52E908}"/>
                </a:ext>
              </a:extLst>
            </p:cNvPr>
            <p:cNvSpPr>
              <a:spLocks/>
            </p:cNvSpPr>
            <p:nvPr/>
          </p:nvSpPr>
          <p:spPr bwMode="auto">
            <a:xfrm>
              <a:off x="8980488" y="2205038"/>
              <a:ext cx="4763" cy="0"/>
            </a:xfrm>
            <a:custGeom>
              <a:avLst/>
              <a:gdLst>
                <a:gd name="T0" fmla="*/ 3 w 3"/>
                <a:gd name="T1" fmla="*/ 0 w 3"/>
                <a:gd name="T2" fmla="*/ 3 w 3"/>
                <a:gd name="T3" fmla="*/ 3 w 3"/>
              </a:gdLst>
              <a:ahLst/>
              <a:cxnLst>
                <a:cxn ang="0">
                  <a:pos x="T0" y="0"/>
                </a:cxn>
                <a:cxn ang="0">
                  <a:pos x="T1" y="0"/>
                </a:cxn>
                <a:cxn ang="0">
                  <a:pos x="T2" y="0"/>
                </a:cxn>
                <a:cxn ang="0">
                  <a:pos x="T3" y="0"/>
                </a:cxn>
              </a:cxnLst>
              <a:rect l="0" t="0" r="r" b="b"/>
              <a:pathLst>
                <a:path w="3">
                  <a:moveTo>
                    <a:pt x="3" y="0"/>
                  </a:moveTo>
                  <a:lnTo>
                    <a:pt x="0" y="0"/>
                  </a:lnTo>
                  <a:lnTo>
                    <a:pt x="3" y="0"/>
                  </a:ln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5" name="Freeform 377">
              <a:extLst>
                <a:ext uri="{FF2B5EF4-FFF2-40B4-BE49-F238E27FC236}">
                  <a16:creationId xmlns:a16="http://schemas.microsoft.com/office/drawing/2014/main" id="{EC3C963C-E64A-4582-8075-3179BD24ECCF}"/>
                </a:ext>
              </a:extLst>
            </p:cNvPr>
            <p:cNvSpPr>
              <a:spLocks/>
            </p:cNvSpPr>
            <p:nvPr/>
          </p:nvSpPr>
          <p:spPr bwMode="auto">
            <a:xfrm>
              <a:off x="8934450" y="2171700"/>
              <a:ext cx="9525" cy="7938"/>
            </a:xfrm>
            <a:custGeom>
              <a:avLst/>
              <a:gdLst>
                <a:gd name="T0" fmla="*/ 0 w 6"/>
                <a:gd name="T1" fmla="*/ 0 h 5"/>
                <a:gd name="T2" fmla="*/ 2 w 6"/>
                <a:gd name="T3" fmla="*/ 5 h 5"/>
                <a:gd name="T4" fmla="*/ 4 w 6"/>
                <a:gd name="T5" fmla="*/ 5 h 5"/>
                <a:gd name="T6" fmla="*/ 6 w 6"/>
                <a:gd name="T7" fmla="*/ 5 h 5"/>
                <a:gd name="T8" fmla="*/ 4 w 6"/>
                <a:gd name="T9" fmla="*/ 3 h 5"/>
                <a:gd name="T10" fmla="*/ 2 w 6"/>
                <a:gd name="T11" fmla="*/ 3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lnTo>
                    <a:pt x="2" y="5"/>
                  </a:lnTo>
                  <a:lnTo>
                    <a:pt x="4" y="5"/>
                  </a:lnTo>
                  <a:lnTo>
                    <a:pt x="6" y="5"/>
                  </a:lnTo>
                  <a:lnTo>
                    <a:pt x="4" y="3"/>
                  </a:lnTo>
                  <a:lnTo>
                    <a:pt x="2" y="3"/>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6" name="Freeform 378">
              <a:extLst>
                <a:ext uri="{FF2B5EF4-FFF2-40B4-BE49-F238E27FC236}">
                  <a16:creationId xmlns:a16="http://schemas.microsoft.com/office/drawing/2014/main" id="{D64F3F64-125A-4BA2-AE40-114B1C744B50}"/>
                </a:ext>
              </a:extLst>
            </p:cNvPr>
            <p:cNvSpPr>
              <a:spLocks/>
            </p:cNvSpPr>
            <p:nvPr/>
          </p:nvSpPr>
          <p:spPr bwMode="auto">
            <a:xfrm>
              <a:off x="8926513" y="2589213"/>
              <a:ext cx="28575" cy="30163"/>
            </a:xfrm>
            <a:custGeom>
              <a:avLst/>
              <a:gdLst>
                <a:gd name="T0" fmla="*/ 18 w 18"/>
                <a:gd name="T1" fmla="*/ 7 h 19"/>
                <a:gd name="T2" fmla="*/ 16 w 18"/>
                <a:gd name="T3" fmla="*/ 5 h 19"/>
                <a:gd name="T4" fmla="*/ 11 w 18"/>
                <a:gd name="T5" fmla="*/ 5 h 19"/>
                <a:gd name="T6" fmla="*/ 9 w 18"/>
                <a:gd name="T7" fmla="*/ 3 h 19"/>
                <a:gd name="T8" fmla="*/ 7 w 18"/>
                <a:gd name="T9" fmla="*/ 0 h 19"/>
                <a:gd name="T10" fmla="*/ 7 w 18"/>
                <a:gd name="T11" fmla="*/ 3 h 19"/>
                <a:gd name="T12" fmla="*/ 2 w 18"/>
                <a:gd name="T13" fmla="*/ 3 h 19"/>
                <a:gd name="T14" fmla="*/ 0 w 18"/>
                <a:gd name="T15" fmla="*/ 0 h 19"/>
                <a:gd name="T16" fmla="*/ 0 w 18"/>
                <a:gd name="T17" fmla="*/ 3 h 19"/>
                <a:gd name="T18" fmla="*/ 0 w 18"/>
                <a:gd name="T19" fmla="*/ 7 h 19"/>
                <a:gd name="T20" fmla="*/ 5 w 18"/>
                <a:gd name="T21" fmla="*/ 10 h 19"/>
                <a:gd name="T22" fmla="*/ 5 w 18"/>
                <a:gd name="T23" fmla="*/ 12 h 19"/>
                <a:gd name="T24" fmla="*/ 7 w 18"/>
                <a:gd name="T25" fmla="*/ 14 h 19"/>
                <a:gd name="T26" fmla="*/ 7 w 18"/>
                <a:gd name="T27" fmla="*/ 17 h 19"/>
                <a:gd name="T28" fmla="*/ 9 w 18"/>
                <a:gd name="T29" fmla="*/ 19 h 19"/>
                <a:gd name="T30" fmla="*/ 11 w 18"/>
                <a:gd name="T31" fmla="*/ 19 h 19"/>
                <a:gd name="T32" fmla="*/ 14 w 18"/>
                <a:gd name="T33" fmla="*/ 17 h 19"/>
                <a:gd name="T34" fmla="*/ 16 w 18"/>
                <a:gd name="T35" fmla="*/ 17 h 19"/>
                <a:gd name="T36" fmla="*/ 18 w 18"/>
                <a:gd name="T37" fmla="*/ 14 h 19"/>
                <a:gd name="T38" fmla="*/ 18 w 18"/>
                <a:gd name="T39" fmla="*/ 12 h 19"/>
                <a:gd name="T40" fmla="*/ 18 w 18"/>
                <a:gd name="T41" fmla="*/ 12 h 19"/>
                <a:gd name="T42" fmla="*/ 18 w 18"/>
                <a:gd name="T4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9">
                  <a:moveTo>
                    <a:pt x="18" y="7"/>
                  </a:moveTo>
                  <a:lnTo>
                    <a:pt x="16" y="5"/>
                  </a:lnTo>
                  <a:lnTo>
                    <a:pt x="11" y="5"/>
                  </a:lnTo>
                  <a:lnTo>
                    <a:pt x="9" y="3"/>
                  </a:lnTo>
                  <a:lnTo>
                    <a:pt x="7" y="0"/>
                  </a:lnTo>
                  <a:lnTo>
                    <a:pt x="7" y="3"/>
                  </a:lnTo>
                  <a:lnTo>
                    <a:pt x="2" y="3"/>
                  </a:lnTo>
                  <a:lnTo>
                    <a:pt x="0" y="0"/>
                  </a:lnTo>
                  <a:lnTo>
                    <a:pt x="0" y="3"/>
                  </a:lnTo>
                  <a:lnTo>
                    <a:pt x="0" y="7"/>
                  </a:lnTo>
                  <a:lnTo>
                    <a:pt x="5" y="10"/>
                  </a:lnTo>
                  <a:lnTo>
                    <a:pt x="5" y="12"/>
                  </a:lnTo>
                  <a:lnTo>
                    <a:pt x="7" y="14"/>
                  </a:lnTo>
                  <a:lnTo>
                    <a:pt x="7" y="17"/>
                  </a:lnTo>
                  <a:lnTo>
                    <a:pt x="9" y="19"/>
                  </a:lnTo>
                  <a:lnTo>
                    <a:pt x="11" y="19"/>
                  </a:lnTo>
                  <a:lnTo>
                    <a:pt x="14" y="17"/>
                  </a:lnTo>
                  <a:lnTo>
                    <a:pt x="16" y="17"/>
                  </a:lnTo>
                  <a:lnTo>
                    <a:pt x="18" y="14"/>
                  </a:lnTo>
                  <a:lnTo>
                    <a:pt x="18" y="12"/>
                  </a:lnTo>
                  <a:lnTo>
                    <a:pt x="18" y="12"/>
                  </a:lnTo>
                  <a:lnTo>
                    <a:pt x="18"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7" name="Freeform 379">
              <a:extLst>
                <a:ext uri="{FF2B5EF4-FFF2-40B4-BE49-F238E27FC236}">
                  <a16:creationId xmlns:a16="http://schemas.microsoft.com/office/drawing/2014/main" id="{8BC55683-4643-4A4B-9B4C-D87C3139490E}"/>
                </a:ext>
              </a:extLst>
            </p:cNvPr>
            <p:cNvSpPr>
              <a:spLocks/>
            </p:cNvSpPr>
            <p:nvPr/>
          </p:nvSpPr>
          <p:spPr bwMode="auto">
            <a:xfrm>
              <a:off x="8748713" y="2171700"/>
              <a:ext cx="3175" cy="14288"/>
            </a:xfrm>
            <a:custGeom>
              <a:avLst/>
              <a:gdLst>
                <a:gd name="T0" fmla="*/ 2 w 2"/>
                <a:gd name="T1" fmla="*/ 9 h 9"/>
                <a:gd name="T2" fmla="*/ 2 w 2"/>
                <a:gd name="T3" fmla="*/ 7 h 9"/>
                <a:gd name="T4" fmla="*/ 2 w 2"/>
                <a:gd name="T5" fmla="*/ 3 h 9"/>
                <a:gd name="T6" fmla="*/ 2 w 2"/>
                <a:gd name="T7" fmla="*/ 0 h 9"/>
                <a:gd name="T8" fmla="*/ 0 w 2"/>
                <a:gd name="T9" fmla="*/ 0 h 9"/>
                <a:gd name="T10" fmla="*/ 0 w 2"/>
                <a:gd name="T11" fmla="*/ 3 h 9"/>
                <a:gd name="T12" fmla="*/ 0 w 2"/>
                <a:gd name="T13" fmla="*/ 5 h 9"/>
                <a:gd name="T14" fmla="*/ 0 w 2"/>
                <a:gd name="T15" fmla="*/ 7 h 9"/>
                <a:gd name="T16" fmla="*/ 2 w 2"/>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2" y="9"/>
                  </a:moveTo>
                  <a:lnTo>
                    <a:pt x="2" y="7"/>
                  </a:lnTo>
                  <a:lnTo>
                    <a:pt x="2" y="3"/>
                  </a:lnTo>
                  <a:lnTo>
                    <a:pt x="2" y="0"/>
                  </a:lnTo>
                  <a:lnTo>
                    <a:pt x="0" y="0"/>
                  </a:lnTo>
                  <a:lnTo>
                    <a:pt x="0" y="3"/>
                  </a:lnTo>
                  <a:lnTo>
                    <a:pt x="0" y="5"/>
                  </a:lnTo>
                  <a:lnTo>
                    <a:pt x="0" y="7"/>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8" name="Freeform 380">
              <a:extLst>
                <a:ext uri="{FF2B5EF4-FFF2-40B4-BE49-F238E27FC236}">
                  <a16:creationId xmlns:a16="http://schemas.microsoft.com/office/drawing/2014/main" id="{4AF6B2F6-C255-4594-90D4-CF99B27EC652}"/>
                </a:ext>
              </a:extLst>
            </p:cNvPr>
            <p:cNvSpPr>
              <a:spLocks/>
            </p:cNvSpPr>
            <p:nvPr/>
          </p:nvSpPr>
          <p:spPr bwMode="auto">
            <a:xfrm>
              <a:off x="8755063" y="2168525"/>
              <a:ext cx="4763" cy="11113"/>
            </a:xfrm>
            <a:custGeom>
              <a:avLst/>
              <a:gdLst>
                <a:gd name="T0" fmla="*/ 0 w 3"/>
                <a:gd name="T1" fmla="*/ 2 h 7"/>
                <a:gd name="T2" fmla="*/ 0 w 3"/>
                <a:gd name="T3" fmla="*/ 7 h 7"/>
                <a:gd name="T4" fmla="*/ 3 w 3"/>
                <a:gd name="T5" fmla="*/ 5 h 7"/>
                <a:gd name="T6" fmla="*/ 3 w 3"/>
                <a:gd name="T7" fmla="*/ 5 h 7"/>
                <a:gd name="T8" fmla="*/ 3 w 3"/>
                <a:gd name="T9" fmla="*/ 2 h 7"/>
                <a:gd name="T10" fmla="*/ 3 w 3"/>
                <a:gd name="T11" fmla="*/ 0 h 7"/>
                <a:gd name="T12" fmla="*/ 0 w 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2"/>
                  </a:moveTo>
                  <a:lnTo>
                    <a:pt x="0" y="7"/>
                  </a:lnTo>
                  <a:lnTo>
                    <a:pt x="3" y="5"/>
                  </a:lnTo>
                  <a:lnTo>
                    <a:pt x="3" y="5"/>
                  </a:lnTo>
                  <a:lnTo>
                    <a:pt x="3"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9" name="Freeform 381">
              <a:extLst>
                <a:ext uri="{FF2B5EF4-FFF2-40B4-BE49-F238E27FC236}">
                  <a16:creationId xmlns:a16="http://schemas.microsoft.com/office/drawing/2014/main" id="{787A071F-DA9B-4C1E-A803-71BA1E59BF5E}"/>
                </a:ext>
              </a:extLst>
            </p:cNvPr>
            <p:cNvSpPr>
              <a:spLocks/>
            </p:cNvSpPr>
            <p:nvPr/>
          </p:nvSpPr>
          <p:spPr bwMode="auto">
            <a:xfrm>
              <a:off x="8734425" y="2135188"/>
              <a:ext cx="9525" cy="3175"/>
            </a:xfrm>
            <a:custGeom>
              <a:avLst/>
              <a:gdLst>
                <a:gd name="T0" fmla="*/ 0 w 6"/>
                <a:gd name="T1" fmla="*/ 2 h 2"/>
                <a:gd name="T2" fmla="*/ 2 w 6"/>
                <a:gd name="T3" fmla="*/ 2 h 2"/>
                <a:gd name="T4" fmla="*/ 2 w 6"/>
                <a:gd name="T5" fmla="*/ 2 h 2"/>
                <a:gd name="T6" fmla="*/ 4 w 6"/>
                <a:gd name="T7" fmla="*/ 2 h 2"/>
                <a:gd name="T8" fmla="*/ 6 w 6"/>
                <a:gd name="T9" fmla="*/ 0 h 2"/>
                <a:gd name="T10" fmla="*/ 4 w 6"/>
                <a:gd name="T11" fmla="*/ 0 h 2"/>
                <a:gd name="T12" fmla="*/ 2 w 6"/>
                <a:gd name="T13" fmla="*/ 0 h 2"/>
                <a:gd name="T14" fmla="*/ 0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2"/>
                  </a:moveTo>
                  <a:lnTo>
                    <a:pt x="2" y="2"/>
                  </a:lnTo>
                  <a:lnTo>
                    <a:pt x="2" y="2"/>
                  </a:lnTo>
                  <a:lnTo>
                    <a:pt x="4" y="2"/>
                  </a:lnTo>
                  <a:lnTo>
                    <a:pt x="6" y="0"/>
                  </a:lnTo>
                  <a:lnTo>
                    <a:pt x="4" y="0"/>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0" name="Freeform 382">
              <a:extLst>
                <a:ext uri="{FF2B5EF4-FFF2-40B4-BE49-F238E27FC236}">
                  <a16:creationId xmlns:a16="http://schemas.microsoft.com/office/drawing/2014/main" id="{68239052-C4DD-4191-AA99-4DCEBB3AB839}"/>
                </a:ext>
              </a:extLst>
            </p:cNvPr>
            <p:cNvSpPr>
              <a:spLocks/>
            </p:cNvSpPr>
            <p:nvPr/>
          </p:nvSpPr>
          <p:spPr bwMode="auto">
            <a:xfrm>
              <a:off x="9123363" y="2281238"/>
              <a:ext cx="11113" cy="26988"/>
            </a:xfrm>
            <a:custGeom>
              <a:avLst/>
              <a:gdLst>
                <a:gd name="T0" fmla="*/ 4 w 7"/>
                <a:gd name="T1" fmla="*/ 0 h 17"/>
                <a:gd name="T2" fmla="*/ 2 w 7"/>
                <a:gd name="T3" fmla="*/ 0 h 17"/>
                <a:gd name="T4" fmla="*/ 2 w 7"/>
                <a:gd name="T5" fmla="*/ 5 h 17"/>
                <a:gd name="T6" fmla="*/ 0 w 7"/>
                <a:gd name="T7" fmla="*/ 10 h 17"/>
                <a:gd name="T8" fmla="*/ 2 w 7"/>
                <a:gd name="T9" fmla="*/ 12 h 17"/>
                <a:gd name="T10" fmla="*/ 2 w 7"/>
                <a:gd name="T11" fmla="*/ 14 h 17"/>
                <a:gd name="T12" fmla="*/ 4 w 7"/>
                <a:gd name="T13" fmla="*/ 17 h 17"/>
                <a:gd name="T14" fmla="*/ 4 w 7"/>
                <a:gd name="T15" fmla="*/ 17 h 17"/>
                <a:gd name="T16" fmla="*/ 7 w 7"/>
                <a:gd name="T17" fmla="*/ 14 h 17"/>
                <a:gd name="T18" fmla="*/ 7 w 7"/>
                <a:gd name="T19" fmla="*/ 10 h 17"/>
                <a:gd name="T20" fmla="*/ 7 w 7"/>
                <a:gd name="T21" fmla="*/ 5 h 17"/>
                <a:gd name="T22" fmla="*/ 4 w 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7">
                  <a:moveTo>
                    <a:pt x="4" y="0"/>
                  </a:moveTo>
                  <a:lnTo>
                    <a:pt x="2" y="0"/>
                  </a:lnTo>
                  <a:lnTo>
                    <a:pt x="2" y="5"/>
                  </a:lnTo>
                  <a:lnTo>
                    <a:pt x="0" y="10"/>
                  </a:lnTo>
                  <a:lnTo>
                    <a:pt x="2" y="12"/>
                  </a:lnTo>
                  <a:lnTo>
                    <a:pt x="2" y="14"/>
                  </a:lnTo>
                  <a:lnTo>
                    <a:pt x="4" y="17"/>
                  </a:lnTo>
                  <a:lnTo>
                    <a:pt x="4" y="17"/>
                  </a:lnTo>
                  <a:lnTo>
                    <a:pt x="7" y="14"/>
                  </a:lnTo>
                  <a:lnTo>
                    <a:pt x="7" y="10"/>
                  </a:lnTo>
                  <a:lnTo>
                    <a:pt x="7" y="5"/>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1" name="Freeform 383">
              <a:extLst>
                <a:ext uri="{FF2B5EF4-FFF2-40B4-BE49-F238E27FC236}">
                  <a16:creationId xmlns:a16="http://schemas.microsoft.com/office/drawing/2014/main" id="{548F53AD-78CB-4082-99AA-E7C43F97BC4E}"/>
                </a:ext>
              </a:extLst>
            </p:cNvPr>
            <p:cNvSpPr>
              <a:spLocks/>
            </p:cNvSpPr>
            <p:nvPr/>
          </p:nvSpPr>
          <p:spPr bwMode="auto">
            <a:xfrm>
              <a:off x="8853488" y="2135188"/>
              <a:ext cx="25400" cy="14288"/>
            </a:xfrm>
            <a:custGeom>
              <a:avLst/>
              <a:gdLst>
                <a:gd name="T0" fmla="*/ 4 w 7"/>
                <a:gd name="T1" fmla="*/ 0 h 4"/>
                <a:gd name="T2" fmla="*/ 2 w 7"/>
                <a:gd name="T3" fmla="*/ 0 h 4"/>
                <a:gd name="T4" fmla="*/ 2 w 7"/>
                <a:gd name="T5" fmla="*/ 0 h 4"/>
                <a:gd name="T6" fmla="*/ 0 w 7"/>
                <a:gd name="T7" fmla="*/ 1 h 4"/>
                <a:gd name="T8" fmla="*/ 1 w 7"/>
                <a:gd name="T9" fmla="*/ 1 h 4"/>
                <a:gd name="T10" fmla="*/ 1 w 7"/>
                <a:gd name="T11" fmla="*/ 3 h 4"/>
                <a:gd name="T12" fmla="*/ 2 w 7"/>
                <a:gd name="T13" fmla="*/ 3 h 4"/>
                <a:gd name="T14" fmla="*/ 2 w 7"/>
                <a:gd name="T15" fmla="*/ 2 h 4"/>
                <a:gd name="T16" fmla="*/ 3 w 7"/>
                <a:gd name="T17" fmla="*/ 3 h 4"/>
                <a:gd name="T18" fmla="*/ 5 w 7"/>
                <a:gd name="T19" fmla="*/ 3 h 4"/>
                <a:gd name="T20" fmla="*/ 5 w 7"/>
                <a:gd name="T21" fmla="*/ 4 h 4"/>
                <a:gd name="T22" fmla="*/ 6 w 7"/>
                <a:gd name="T23" fmla="*/ 4 h 4"/>
                <a:gd name="T24" fmla="*/ 7 w 7"/>
                <a:gd name="T25" fmla="*/ 3 h 4"/>
                <a:gd name="T26" fmla="*/ 6 w 7"/>
                <a:gd name="T27" fmla="*/ 2 h 4"/>
                <a:gd name="T28" fmla="*/ 5 w 7"/>
                <a:gd name="T29" fmla="*/ 1 h 4"/>
                <a:gd name="T30" fmla="*/ 4 w 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4" y="0"/>
                  </a:moveTo>
                  <a:cubicBezTo>
                    <a:pt x="2" y="0"/>
                    <a:pt x="2" y="0"/>
                    <a:pt x="2" y="0"/>
                  </a:cubicBezTo>
                  <a:cubicBezTo>
                    <a:pt x="2" y="0"/>
                    <a:pt x="2" y="0"/>
                    <a:pt x="2" y="0"/>
                  </a:cubicBezTo>
                  <a:cubicBezTo>
                    <a:pt x="0" y="1"/>
                    <a:pt x="0" y="1"/>
                    <a:pt x="0" y="1"/>
                  </a:cubicBezTo>
                  <a:cubicBezTo>
                    <a:pt x="1" y="1"/>
                    <a:pt x="1" y="1"/>
                    <a:pt x="1" y="1"/>
                  </a:cubicBezTo>
                  <a:cubicBezTo>
                    <a:pt x="1" y="3"/>
                    <a:pt x="1" y="3"/>
                    <a:pt x="1" y="3"/>
                  </a:cubicBezTo>
                  <a:cubicBezTo>
                    <a:pt x="2" y="3"/>
                    <a:pt x="2" y="3"/>
                    <a:pt x="2" y="3"/>
                  </a:cubicBezTo>
                  <a:cubicBezTo>
                    <a:pt x="2" y="2"/>
                    <a:pt x="2" y="2"/>
                    <a:pt x="2" y="2"/>
                  </a:cubicBezTo>
                  <a:cubicBezTo>
                    <a:pt x="3" y="3"/>
                    <a:pt x="3" y="3"/>
                    <a:pt x="3" y="3"/>
                  </a:cubicBezTo>
                  <a:cubicBezTo>
                    <a:pt x="5" y="3"/>
                    <a:pt x="5" y="3"/>
                    <a:pt x="5" y="3"/>
                  </a:cubicBezTo>
                  <a:cubicBezTo>
                    <a:pt x="5" y="4"/>
                    <a:pt x="5" y="4"/>
                    <a:pt x="5" y="4"/>
                  </a:cubicBezTo>
                  <a:cubicBezTo>
                    <a:pt x="5" y="4"/>
                    <a:pt x="6" y="4"/>
                    <a:pt x="6" y="4"/>
                  </a:cubicBezTo>
                  <a:cubicBezTo>
                    <a:pt x="7" y="3"/>
                    <a:pt x="7" y="3"/>
                    <a:pt x="7" y="3"/>
                  </a:cubicBezTo>
                  <a:cubicBezTo>
                    <a:pt x="6" y="2"/>
                    <a:pt x="6" y="2"/>
                    <a:pt x="6" y="2"/>
                  </a:cubicBezTo>
                  <a:cubicBezTo>
                    <a:pt x="5" y="1"/>
                    <a:pt x="5" y="1"/>
                    <a:pt x="5" y="1"/>
                  </a:cubicBez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2" name="Freeform 384">
              <a:extLst>
                <a:ext uri="{FF2B5EF4-FFF2-40B4-BE49-F238E27FC236}">
                  <a16:creationId xmlns:a16="http://schemas.microsoft.com/office/drawing/2014/main" id="{557CA66F-633E-41BC-9D98-8DED82A6BB2A}"/>
                </a:ext>
              </a:extLst>
            </p:cNvPr>
            <p:cNvSpPr>
              <a:spLocks/>
            </p:cNvSpPr>
            <p:nvPr/>
          </p:nvSpPr>
          <p:spPr bwMode="auto">
            <a:xfrm>
              <a:off x="7304088" y="3022600"/>
              <a:ext cx="25400" cy="22225"/>
            </a:xfrm>
            <a:custGeom>
              <a:avLst/>
              <a:gdLst>
                <a:gd name="T0" fmla="*/ 9 w 16"/>
                <a:gd name="T1" fmla="*/ 7 h 14"/>
                <a:gd name="T2" fmla="*/ 16 w 16"/>
                <a:gd name="T3" fmla="*/ 2 h 14"/>
                <a:gd name="T4" fmla="*/ 16 w 16"/>
                <a:gd name="T5" fmla="*/ 0 h 14"/>
                <a:gd name="T6" fmla="*/ 9 w 16"/>
                <a:gd name="T7" fmla="*/ 2 h 14"/>
                <a:gd name="T8" fmla="*/ 7 w 16"/>
                <a:gd name="T9" fmla="*/ 4 h 14"/>
                <a:gd name="T10" fmla="*/ 5 w 16"/>
                <a:gd name="T11" fmla="*/ 7 h 14"/>
                <a:gd name="T12" fmla="*/ 0 w 16"/>
                <a:gd name="T13" fmla="*/ 14 h 14"/>
                <a:gd name="T14" fmla="*/ 3 w 16"/>
                <a:gd name="T15" fmla="*/ 11 h 14"/>
                <a:gd name="T16" fmla="*/ 7 w 16"/>
                <a:gd name="T17" fmla="*/ 9 h 14"/>
                <a:gd name="T18" fmla="*/ 9 w 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9" y="7"/>
                  </a:moveTo>
                  <a:lnTo>
                    <a:pt x="16" y="2"/>
                  </a:lnTo>
                  <a:lnTo>
                    <a:pt x="16" y="0"/>
                  </a:lnTo>
                  <a:lnTo>
                    <a:pt x="9" y="2"/>
                  </a:lnTo>
                  <a:lnTo>
                    <a:pt x="7" y="4"/>
                  </a:lnTo>
                  <a:lnTo>
                    <a:pt x="5" y="7"/>
                  </a:lnTo>
                  <a:lnTo>
                    <a:pt x="0" y="14"/>
                  </a:lnTo>
                  <a:lnTo>
                    <a:pt x="3" y="11"/>
                  </a:lnTo>
                  <a:lnTo>
                    <a:pt x="7" y="9"/>
                  </a:lnTo>
                  <a:lnTo>
                    <a:pt x="9"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3" name="Freeform 385">
              <a:extLst>
                <a:ext uri="{FF2B5EF4-FFF2-40B4-BE49-F238E27FC236}">
                  <a16:creationId xmlns:a16="http://schemas.microsoft.com/office/drawing/2014/main" id="{A73CFD3F-5C56-4980-81D4-0DEB6469DAB3}"/>
                </a:ext>
              </a:extLst>
            </p:cNvPr>
            <p:cNvSpPr>
              <a:spLocks/>
            </p:cNvSpPr>
            <p:nvPr/>
          </p:nvSpPr>
          <p:spPr bwMode="auto">
            <a:xfrm>
              <a:off x="9144000" y="2308225"/>
              <a:ext cx="4763" cy="6350"/>
            </a:xfrm>
            <a:custGeom>
              <a:avLst/>
              <a:gdLst>
                <a:gd name="T0" fmla="*/ 3 w 3"/>
                <a:gd name="T1" fmla="*/ 2 h 4"/>
                <a:gd name="T2" fmla="*/ 3 w 3"/>
                <a:gd name="T3" fmla="*/ 0 h 4"/>
                <a:gd name="T4" fmla="*/ 3 w 3"/>
                <a:gd name="T5" fmla="*/ 0 h 4"/>
                <a:gd name="T6" fmla="*/ 0 w 3"/>
                <a:gd name="T7" fmla="*/ 2 h 4"/>
                <a:gd name="T8" fmla="*/ 3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3" y="0"/>
                  </a:lnTo>
                  <a:lnTo>
                    <a:pt x="0" y="2"/>
                  </a:lnTo>
                  <a:lnTo>
                    <a:pt x="3" y="4"/>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4" name="Freeform 386">
              <a:extLst>
                <a:ext uri="{FF2B5EF4-FFF2-40B4-BE49-F238E27FC236}">
                  <a16:creationId xmlns:a16="http://schemas.microsoft.com/office/drawing/2014/main" id="{0A14A9B5-A5C7-4D83-992B-8C645120600D}"/>
                </a:ext>
              </a:extLst>
            </p:cNvPr>
            <p:cNvSpPr>
              <a:spLocks/>
            </p:cNvSpPr>
            <p:nvPr/>
          </p:nvSpPr>
          <p:spPr bwMode="auto">
            <a:xfrm>
              <a:off x="8948738" y="2179638"/>
              <a:ext cx="6350" cy="3175"/>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5" name="Freeform 387">
              <a:extLst>
                <a:ext uri="{FF2B5EF4-FFF2-40B4-BE49-F238E27FC236}">
                  <a16:creationId xmlns:a16="http://schemas.microsoft.com/office/drawing/2014/main" id="{B6F041F6-F3DC-4F02-B944-09A0DE1DD2DD}"/>
                </a:ext>
              </a:extLst>
            </p:cNvPr>
            <p:cNvSpPr>
              <a:spLocks/>
            </p:cNvSpPr>
            <p:nvPr/>
          </p:nvSpPr>
          <p:spPr bwMode="auto">
            <a:xfrm>
              <a:off x="8515350" y="2095500"/>
              <a:ext cx="106363" cy="109538"/>
            </a:xfrm>
            <a:custGeom>
              <a:avLst/>
              <a:gdLst>
                <a:gd name="T0" fmla="*/ 23 w 67"/>
                <a:gd name="T1" fmla="*/ 57 h 69"/>
                <a:gd name="T2" fmla="*/ 25 w 67"/>
                <a:gd name="T3" fmla="*/ 57 h 69"/>
                <a:gd name="T4" fmla="*/ 28 w 67"/>
                <a:gd name="T5" fmla="*/ 64 h 69"/>
                <a:gd name="T6" fmla="*/ 30 w 67"/>
                <a:gd name="T7" fmla="*/ 67 h 69"/>
                <a:gd name="T8" fmla="*/ 34 w 67"/>
                <a:gd name="T9" fmla="*/ 62 h 69"/>
                <a:gd name="T10" fmla="*/ 34 w 67"/>
                <a:gd name="T11" fmla="*/ 64 h 69"/>
                <a:gd name="T12" fmla="*/ 39 w 67"/>
                <a:gd name="T13" fmla="*/ 69 h 69"/>
                <a:gd name="T14" fmla="*/ 41 w 67"/>
                <a:gd name="T15" fmla="*/ 69 h 69"/>
                <a:gd name="T16" fmla="*/ 46 w 67"/>
                <a:gd name="T17" fmla="*/ 69 h 69"/>
                <a:gd name="T18" fmla="*/ 50 w 67"/>
                <a:gd name="T19" fmla="*/ 64 h 69"/>
                <a:gd name="T20" fmla="*/ 53 w 67"/>
                <a:gd name="T21" fmla="*/ 64 h 69"/>
                <a:gd name="T22" fmla="*/ 57 w 67"/>
                <a:gd name="T23" fmla="*/ 62 h 69"/>
                <a:gd name="T24" fmla="*/ 60 w 67"/>
                <a:gd name="T25" fmla="*/ 64 h 69"/>
                <a:gd name="T26" fmla="*/ 62 w 67"/>
                <a:gd name="T27" fmla="*/ 62 h 69"/>
                <a:gd name="T28" fmla="*/ 67 w 67"/>
                <a:gd name="T29" fmla="*/ 60 h 69"/>
                <a:gd name="T30" fmla="*/ 67 w 67"/>
                <a:gd name="T31" fmla="*/ 55 h 69"/>
                <a:gd name="T32" fmla="*/ 62 w 67"/>
                <a:gd name="T33" fmla="*/ 57 h 69"/>
                <a:gd name="T34" fmla="*/ 60 w 67"/>
                <a:gd name="T35" fmla="*/ 55 h 69"/>
                <a:gd name="T36" fmla="*/ 64 w 67"/>
                <a:gd name="T37" fmla="*/ 46 h 69"/>
                <a:gd name="T38" fmla="*/ 67 w 67"/>
                <a:gd name="T39" fmla="*/ 41 h 69"/>
                <a:gd name="T40" fmla="*/ 62 w 67"/>
                <a:gd name="T41" fmla="*/ 44 h 69"/>
                <a:gd name="T42" fmla="*/ 57 w 67"/>
                <a:gd name="T43" fmla="*/ 51 h 69"/>
                <a:gd name="T44" fmla="*/ 57 w 67"/>
                <a:gd name="T45" fmla="*/ 46 h 69"/>
                <a:gd name="T46" fmla="*/ 62 w 67"/>
                <a:gd name="T47" fmla="*/ 37 h 69"/>
                <a:gd name="T48" fmla="*/ 60 w 67"/>
                <a:gd name="T49" fmla="*/ 23 h 69"/>
                <a:gd name="T50" fmla="*/ 53 w 67"/>
                <a:gd name="T51" fmla="*/ 21 h 69"/>
                <a:gd name="T52" fmla="*/ 53 w 67"/>
                <a:gd name="T53" fmla="*/ 16 h 69"/>
                <a:gd name="T54" fmla="*/ 50 w 67"/>
                <a:gd name="T55" fmla="*/ 16 h 69"/>
                <a:gd name="T56" fmla="*/ 48 w 67"/>
                <a:gd name="T57" fmla="*/ 21 h 69"/>
                <a:gd name="T58" fmla="*/ 48 w 67"/>
                <a:gd name="T59" fmla="*/ 16 h 69"/>
                <a:gd name="T60" fmla="*/ 50 w 67"/>
                <a:gd name="T61" fmla="*/ 11 h 69"/>
                <a:gd name="T62" fmla="*/ 48 w 67"/>
                <a:gd name="T63" fmla="*/ 9 h 69"/>
                <a:gd name="T64" fmla="*/ 48 w 67"/>
                <a:gd name="T65" fmla="*/ 4 h 69"/>
                <a:gd name="T66" fmla="*/ 48 w 67"/>
                <a:gd name="T67" fmla="*/ 0 h 69"/>
                <a:gd name="T68" fmla="*/ 44 w 67"/>
                <a:gd name="T69" fmla="*/ 2 h 69"/>
                <a:gd name="T70" fmla="*/ 37 w 67"/>
                <a:gd name="T71" fmla="*/ 7 h 69"/>
                <a:gd name="T72" fmla="*/ 34 w 67"/>
                <a:gd name="T73" fmla="*/ 14 h 69"/>
                <a:gd name="T74" fmla="*/ 37 w 67"/>
                <a:gd name="T75" fmla="*/ 21 h 69"/>
                <a:gd name="T76" fmla="*/ 32 w 67"/>
                <a:gd name="T77" fmla="*/ 18 h 69"/>
                <a:gd name="T78" fmla="*/ 32 w 67"/>
                <a:gd name="T79" fmla="*/ 14 h 69"/>
                <a:gd name="T80" fmla="*/ 30 w 67"/>
                <a:gd name="T81" fmla="*/ 14 h 69"/>
                <a:gd name="T82" fmla="*/ 30 w 67"/>
                <a:gd name="T83" fmla="*/ 18 h 69"/>
                <a:gd name="T84" fmla="*/ 25 w 67"/>
                <a:gd name="T85" fmla="*/ 18 h 69"/>
                <a:gd name="T86" fmla="*/ 28 w 67"/>
                <a:gd name="T87" fmla="*/ 23 h 69"/>
                <a:gd name="T88" fmla="*/ 25 w 67"/>
                <a:gd name="T89" fmla="*/ 25 h 69"/>
                <a:gd name="T90" fmla="*/ 23 w 67"/>
                <a:gd name="T91" fmla="*/ 25 h 69"/>
                <a:gd name="T92" fmla="*/ 21 w 67"/>
                <a:gd name="T93" fmla="*/ 30 h 69"/>
                <a:gd name="T94" fmla="*/ 14 w 67"/>
                <a:gd name="T95" fmla="*/ 30 h 69"/>
                <a:gd name="T96" fmla="*/ 12 w 67"/>
                <a:gd name="T97" fmla="*/ 30 h 69"/>
                <a:gd name="T98" fmla="*/ 9 w 67"/>
                <a:gd name="T99" fmla="*/ 30 h 69"/>
                <a:gd name="T100" fmla="*/ 0 w 67"/>
                <a:gd name="T101" fmla="*/ 34 h 69"/>
                <a:gd name="T102" fmla="*/ 0 w 67"/>
                <a:gd name="T103" fmla="*/ 39 h 69"/>
                <a:gd name="T104" fmla="*/ 5 w 67"/>
                <a:gd name="T105" fmla="*/ 44 h 69"/>
                <a:gd name="T106" fmla="*/ 9 w 67"/>
                <a:gd name="T107" fmla="*/ 44 h 69"/>
                <a:gd name="T108" fmla="*/ 7 w 67"/>
                <a:gd name="T109" fmla="*/ 39 h 69"/>
                <a:gd name="T110" fmla="*/ 9 w 67"/>
                <a:gd name="T111" fmla="*/ 37 h 69"/>
                <a:gd name="T112" fmla="*/ 12 w 67"/>
                <a:gd name="T113" fmla="*/ 41 h 69"/>
                <a:gd name="T114" fmla="*/ 12 w 67"/>
                <a:gd name="T115" fmla="*/ 46 h 69"/>
                <a:gd name="T116" fmla="*/ 16 w 67"/>
                <a:gd name="T117" fmla="*/ 51 h 69"/>
                <a:gd name="T118" fmla="*/ 18 w 67"/>
                <a:gd name="T119" fmla="*/ 46 h 69"/>
                <a:gd name="T120" fmla="*/ 18 w 67"/>
                <a:gd name="T121" fmla="*/ 48 h 69"/>
                <a:gd name="T122" fmla="*/ 18 w 67"/>
                <a:gd name="T123" fmla="*/ 51 h 69"/>
                <a:gd name="T124" fmla="*/ 23 w 67"/>
                <a:gd name="T125" fmla="*/ 5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69">
                  <a:moveTo>
                    <a:pt x="23" y="57"/>
                  </a:moveTo>
                  <a:lnTo>
                    <a:pt x="25" y="57"/>
                  </a:lnTo>
                  <a:lnTo>
                    <a:pt x="28" y="64"/>
                  </a:lnTo>
                  <a:lnTo>
                    <a:pt x="30" y="67"/>
                  </a:lnTo>
                  <a:lnTo>
                    <a:pt x="34" y="62"/>
                  </a:lnTo>
                  <a:lnTo>
                    <a:pt x="34" y="64"/>
                  </a:lnTo>
                  <a:lnTo>
                    <a:pt x="39" y="69"/>
                  </a:lnTo>
                  <a:lnTo>
                    <a:pt x="41" y="69"/>
                  </a:lnTo>
                  <a:lnTo>
                    <a:pt x="46" y="69"/>
                  </a:lnTo>
                  <a:lnTo>
                    <a:pt x="50" y="64"/>
                  </a:lnTo>
                  <a:lnTo>
                    <a:pt x="53" y="64"/>
                  </a:lnTo>
                  <a:lnTo>
                    <a:pt x="57" y="62"/>
                  </a:lnTo>
                  <a:lnTo>
                    <a:pt x="60" y="64"/>
                  </a:lnTo>
                  <a:lnTo>
                    <a:pt x="62" y="62"/>
                  </a:lnTo>
                  <a:lnTo>
                    <a:pt x="67" y="60"/>
                  </a:lnTo>
                  <a:lnTo>
                    <a:pt x="67" y="55"/>
                  </a:lnTo>
                  <a:lnTo>
                    <a:pt x="62" y="57"/>
                  </a:lnTo>
                  <a:lnTo>
                    <a:pt x="60" y="55"/>
                  </a:lnTo>
                  <a:lnTo>
                    <a:pt x="64" y="46"/>
                  </a:lnTo>
                  <a:lnTo>
                    <a:pt x="67" y="41"/>
                  </a:lnTo>
                  <a:lnTo>
                    <a:pt x="62" y="44"/>
                  </a:lnTo>
                  <a:lnTo>
                    <a:pt x="57" y="51"/>
                  </a:lnTo>
                  <a:lnTo>
                    <a:pt x="57" y="46"/>
                  </a:lnTo>
                  <a:lnTo>
                    <a:pt x="62" y="37"/>
                  </a:lnTo>
                  <a:lnTo>
                    <a:pt x="60" y="23"/>
                  </a:lnTo>
                  <a:lnTo>
                    <a:pt x="53" y="21"/>
                  </a:lnTo>
                  <a:lnTo>
                    <a:pt x="53" y="16"/>
                  </a:lnTo>
                  <a:lnTo>
                    <a:pt x="50" y="16"/>
                  </a:lnTo>
                  <a:lnTo>
                    <a:pt x="48" y="21"/>
                  </a:lnTo>
                  <a:lnTo>
                    <a:pt x="48" y="16"/>
                  </a:lnTo>
                  <a:lnTo>
                    <a:pt x="50" y="11"/>
                  </a:lnTo>
                  <a:lnTo>
                    <a:pt x="48" y="9"/>
                  </a:lnTo>
                  <a:lnTo>
                    <a:pt x="48" y="4"/>
                  </a:lnTo>
                  <a:lnTo>
                    <a:pt x="48" y="0"/>
                  </a:lnTo>
                  <a:lnTo>
                    <a:pt x="44" y="2"/>
                  </a:lnTo>
                  <a:lnTo>
                    <a:pt x="37" y="7"/>
                  </a:lnTo>
                  <a:lnTo>
                    <a:pt x="34" y="14"/>
                  </a:lnTo>
                  <a:lnTo>
                    <a:pt x="37" y="21"/>
                  </a:lnTo>
                  <a:lnTo>
                    <a:pt x="32" y="18"/>
                  </a:lnTo>
                  <a:lnTo>
                    <a:pt x="32" y="14"/>
                  </a:lnTo>
                  <a:lnTo>
                    <a:pt x="30" y="14"/>
                  </a:lnTo>
                  <a:lnTo>
                    <a:pt x="30" y="18"/>
                  </a:lnTo>
                  <a:lnTo>
                    <a:pt x="25" y="18"/>
                  </a:lnTo>
                  <a:lnTo>
                    <a:pt x="28" y="23"/>
                  </a:lnTo>
                  <a:lnTo>
                    <a:pt x="25" y="25"/>
                  </a:lnTo>
                  <a:lnTo>
                    <a:pt x="23" y="25"/>
                  </a:lnTo>
                  <a:lnTo>
                    <a:pt x="21" y="30"/>
                  </a:lnTo>
                  <a:lnTo>
                    <a:pt x="14" y="30"/>
                  </a:lnTo>
                  <a:lnTo>
                    <a:pt x="12" y="30"/>
                  </a:lnTo>
                  <a:lnTo>
                    <a:pt x="9" y="30"/>
                  </a:lnTo>
                  <a:lnTo>
                    <a:pt x="0" y="34"/>
                  </a:lnTo>
                  <a:lnTo>
                    <a:pt x="0" y="39"/>
                  </a:lnTo>
                  <a:lnTo>
                    <a:pt x="5" y="44"/>
                  </a:lnTo>
                  <a:lnTo>
                    <a:pt x="9" y="44"/>
                  </a:lnTo>
                  <a:lnTo>
                    <a:pt x="7" y="39"/>
                  </a:lnTo>
                  <a:lnTo>
                    <a:pt x="9" y="37"/>
                  </a:lnTo>
                  <a:lnTo>
                    <a:pt x="12" y="41"/>
                  </a:lnTo>
                  <a:lnTo>
                    <a:pt x="12" y="46"/>
                  </a:lnTo>
                  <a:lnTo>
                    <a:pt x="16" y="51"/>
                  </a:lnTo>
                  <a:lnTo>
                    <a:pt x="18" y="46"/>
                  </a:lnTo>
                  <a:lnTo>
                    <a:pt x="18" y="48"/>
                  </a:lnTo>
                  <a:lnTo>
                    <a:pt x="18" y="51"/>
                  </a:lnTo>
                  <a:lnTo>
                    <a:pt x="23" y="5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6" name="Freeform 388">
              <a:extLst>
                <a:ext uri="{FF2B5EF4-FFF2-40B4-BE49-F238E27FC236}">
                  <a16:creationId xmlns:a16="http://schemas.microsoft.com/office/drawing/2014/main" id="{83AECE27-1355-4A01-A5BE-C717BBC21E9E}"/>
                </a:ext>
              </a:extLst>
            </p:cNvPr>
            <p:cNvSpPr>
              <a:spLocks/>
            </p:cNvSpPr>
            <p:nvPr/>
          </p:nvSpPr>
          <p:spPr bwMode="auto">
            <a:xfrm>
              <a:off x="8089900" y="1728788"/>
              <a:ext cx="425450" cy="414338"/>
            </a:xfrm>
            <a:custGeom>
              <a:avLst/>
              <a:gdLst>
                <a:gd name="T0" fmla="*/ 257 w 268"/>
                <a:gd name="T1" fmla="*/ 198 h 261"/>
                <a:gd name="T2" fmla="*/ 243 w 268"/>
                <a:gd name="T3" fmla="*/ 175 h 261"/>
                <a:gd name="T4" fmla="*/ 236 w 268"/>
                <a:gd name="T5" fmla="*/ 143 h 261"/>
                <a:gd name="T6" fmla="*/ 243 w 268"/>
                <a:gd name="T7" fmla="*/ 113 h 261"/>
                <a:gd name="T8" fmla="*/ 257 w 268"/>
                <a:gd name="T9" fmla="*/ 78 h 261"/>
                <a:gd name="T10" fmla="*/ 259 w 268"/>
                <a:gd name="T11" fmla="*/ 51 h 261"/>
                <a:gd name="T12" fmla="*/ 243 w 268"/>
                <a:gd name="T13" fmla="*/ 30 h 261"/>
                <a:gd name="T14" fmla="*/ 227 w 268"/>
                <a:gd name="T15" fmla="*/ 41 h 261"/>
                <a:gd name="T16" fmla="*/ 213 w 268"/>
                <a:gd name="T17" fmla="*/ 81 h 261"/>
                <a:gd name="T18" fmla="*/ 202 w 268"/>
                <a:gd name="T19" fmla="*/ 106 h 261"/>
                <a:gd name="T20" fmla="*/ 195 w 268"/>
                <a:gd name="T21" fmla="*/ 120 h 261"/>
                <a:gd name="T22" fmla="*/ 195 w 268"/>
                <a:gd name="T23" fmla="*/ 92 h 261"/>
                <a:gd name="T24" fmla="*/ 204 w 268"/>
                <a:gd name="T25" fmla="*/ 62 h 261"/>
                <a:gd name="T26" fmla="*/ 188 w 268"/>
                <a:gd name="T27" fmla="*/ 44 h 261"/>
                <a:gd name="T28" fmla="*/ 188 w 268"/>
                <a:gd name="T29" fmla="*/ 58 h 261"/>
                <a:gd name="T30" fmla="*/ 179 w 268"/>
                <a:gd name="T31" fmla="*/ 62 h 261"/>
                <a:gd name="T32" fmla="*/ 160 w 268"/>
                <a:gd name="T33" fmla="*/ 60 h 261"/>
                <a:gd name="T34" fmla="*/ 163 w 268"/>
                <a:gd name="T35" fmla="*/ 55 h 261"/>
                <a:gd name="T36" fmla="*/ 163 w 268"/>
                <a:gd name="T37" fmla="*/ 35 h 261"/>
                <a:gd name="T38" fmla="*/ 140 w 268"/>
                <a:gd name="T39" fmla="*/ 37 h 261"/>
                <a:gd name="T40" fmla="*/ 117 w 268"/>
                <a:gd name="T41" fmla="*/ 37 h 261"/>
                <a:gd name="T42" fmla="*/ 140 w 268"/>
                <a:gd name="T43" fmla="*/ 18 h 261"/>
                <a:gd name="T44" fmla="*/ 103 w 268"/>
                <a:gd name="T45" fmla="*/ 9 h 261"/>
                <a:gd name="T46" fmla="*/ 50 w 268"/>
                <a:gd name="T47" fmla="*/ 41 h 261"/>
                <a:gd name="T48" fmla="*/ 25 w 268"/>
                <a:gd name="T49" fmla="*/ 65 h 261"/>
                <a:gd name="T50" fmla="*/ 34 w 268"/>
                <a:gd name="T51" fmla="*/ 76 h 261"/>
                <a:gd name="T52" fmla="*/ 39 w 268"/>
                <a:gd name="T53" fmla="*/ 83 h 261"/>
                <a:gd name="T54" fmla="*/ 78 w 268"/>
                <a:gd name="T55" fmla="*/ 88 h 261"/>
                <a:gd name="T56" fmla="*/ 57 w 268"/>
                <a:gd name="T57" fmla="*/ 90 h 261"/>
                <a:gd name="T58" fmla="*/ 16 w 268"/>
                <a:gd name="T59" fmla="*/ 95 h 261"/>
                <a:gd name="T60" fmla="*/ 23 w 268"/>
                <a:gd name="T61" fmla="*/ 122 h 261"/>
                <a:gd name="T62" fmla="*/ 39 w 268"/>
                <a:gd name="T63" fmla="*/ 129 h 261"/>
                <a:gd name="T64" fmla="*/ 67 w 268"/>
                <a:gd name="T65" fmla="*/ 131 h 261"/>
                <a:gd name="T66" fmla="*/ 87 w 268"/>
                <a:gd name="T67" fmla="*/ 143 h 261"/>
                <a:gd name="T68" fmla="*/ 105 w 268"/>
                <a:gd name="T69" fmla="*/ 162 h 261"/>
                <a:gd name="T70" fmla="*/ 85 w 268"/>
                <a:gd name="T71" fmla="*/ 162 h 261"/>
                <a:gd name="T72" fmla="*/ 60 w 268"/>
                <a:gd name="T73" fmla="*/ 152 h 261"/>
                <a:gd name="T74" fmla="*/ 14 w 268"/>
                <a:gd name="T75" fmla="*/ 145 h 261"/>
                <a:gd name="T76" fmla="*/ 5 w 268"/>
                <a:gd name="T77" fmla="*/ 175 h 261"/>
                <a:gd name="T78" fmla="*/ 23 w 268"/>
                <a:gd name="T79" fmla="*/ 196 h 261"/>
                <a:gd name="T80" fmla="*/ 39 w 268"/>
                <a:gd name="T81" fmla="*/ 208 h 261"/>
                <a:gd name="T82" fmla="*/ 34 w 268"/>
                <a:gd name="T83" fmla="*/ 231 h 261"/>
                <a:gd name="T84" fmla="*/ 46 w 268"/>
                <a:gd name="T85" fmla="*/ 240 h 261"/>
                <a:gd name="T86" fmla="*/ 73 w 268"/>
                <a:gd name="T87" fmla="*/ 242 h 261"/>
                <a:gd name="T88" fmla="*/ 89 w 268"/>
                <a:gd name="T89" fmla="*/ 247 h 261"/>
                <a:gd name="T90" fmla="*/ 117 w 268"/>
                <a:gd name="T91" fmla="*/ 233 h 261"/>
                <a:gd name="T92" fmla="*/ 149 w 268"/>
                <a:gd name="T93" fmla="*/ 226 h 261"/>
                <a:gd name="T94" fmla="*/ 160 w 268"/>
                <a:gd name="T95" fmla="*/ 217 h 261"/>
                <a:gd name="T96" fmla="*/ 160 w 268"/>
                <a:gd name="T97" fmla="*/ 233 h 261"/>
                <a:gd name="T98" fmla="*/ 176 w 268"/>
                <a:gd name="T99" fmla="*/ 240 h 261"/>
                <a:gd name="T100" fmla="*/ 181 w 268"/>
                <a:gd name="T101" fmla="*/ 252 h 261"/>
                <a:gd name="T102" fmla="*/ 199 w 268"/>
                <a:gd name="T103" fmla="*/ 258 h 261"/>
                <a:gd name="T104" fmla="*/ 211 w 268"/>
                <a:gd name="T105" fmla="*/ 261 h 261"/>
                <a:gd name="T106" fmla="*/ 227 w 268"/>
                <a:gd name="T107" fmla="*/ 258 h 261"/>
                <a:gd name="T108" fmla="*/ 229 w 268"/>
                <a:gd name="T109" fmla="*/ 245 h 261"/>
                <a:gd name="T110" fmla="*/ 222 w 268"/>
                <a:gd name="T111" fmla="*/ 235 h 261"/>
                <a:gd name="T112" fmla="*/ 213 w 268"/>
                <a:gd name="T113" fmla="*/ 233 h 261"/>
                <a:gd name="T114" fmla="*/ 225 w 268"/>
                <a:gd name="T115" fmla="*/ 228 h 261"/>
                <a:gd name="T116" fmla="*/ 238 w 268"/>
                <a:gd name="T117" fmla="*/ 212 h 261"/>
                <a:gd name="T118" fmla="*/ 245 w 268"/>
                <a:gd name="T119" fmla="*/ 228 h 261"/>
                <a:gd name="T120" fmla="*/ 257 w 268"/>
                <a:gd name="T121" fmla="*/ 23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 h="261">
                  <a:moveTo>
                    <a:pt x="266" y="208"/>
                  </a:moveTo>
                  <a:lnTo>
                    <a:pt x="264" y="208"/>
                  </a:lnTo>
                  <a:lnTo>
                    <a:pt x="261" y="205"/>
                  </a:lnTo>
                  <a:lnTo>
                    <a:pt x="259" y="208"/>
                  </a:lnTo>
                  <a:lnTo>
                    <a:pt x="259" y="203"/>
                  </a:lnTo>
                  <a:lnTo>
                    <a:pt x="261" y="203"/>
                  </a:lnTo>
                  <a:lnTo>
                    <a:pt x="261" y="201"/>
                  </a:lnTo>
                  <a:lnTo>
                    <a:pt x="257" y="201"/>
                  </a:lnTo>
                  <a:lnTo>
                    <a:pt x="257" y="198"/>
                  </a:lnTo>
                  <a:lnTo>
                    <a:pt x="252" y="196"/>
                  </a:lnTo>
                  <a:lnTo>
                    <a:pt x="252" y="194"/>
                  </a:lnTo>
                  <a:lnTo>
                    <a:pt x="250" y="187"/>
                  </a:lnTo>
                  <a:lnTo>
                    <a:pt x="250" y="182"/>
                  </a:lnTo>
                  <a:lnTo>
                    <a:pt x="250" y="178"/>
                  </a:lnTo>
                  <a:lnTo>
                    <a:pt x="250" y="171"/>
                  </a:lnTo>
                  <a:lnTo>
                    <a:pt x="247" y="175"/>
                  </a:lnTo>
                  <a:lnTo>
                    <a:pt x="247" y="180"/>
                  </a:lnTo>
                  <a:lnTo>
                    <a:pt x="243" y="175"/>
                  </a:lnTo>
                  <a:lnTo>
                    <a:pt x="241" y="173"/>
                  </a:lnTo>
                  <a:lnTo>
                    <a:pt x="238" y="166"/>
                  </a:lnTo>
                  <a:lnTo>
                    <a:pt x="236" y="164"/>
                  </a:lnTo>
                  <a:lnTo>
                    <a:pt x="236" y="157"/>
                  </a:lnTo>
                  <a:lnTo>
                    <a:pt x="231" y="155"/>
                  </a:lnTo>
                  <a:lnTo>
                    <a:pt x="231" y="150"/>
                  </a:lnTo>
                  <a:lnTo>
                    <a:pt x="231" y="148"/>
                  </a:lnTo>
                  <a:lnTo>
                    <a:pt x="231" y="145"/>
                  </a:lnTo>
                  <a:lnTo>
                    <a:pt x="236" y="143"/>
                  </a:lnTo>
                  <a:lnTo>
                    <a:pt x="236" y="141"/>
                  </a:lnTo>
                  <a:lnTo>
                    <a:pt x="238" y="141"/>
                  </a:lnTo>
                  <a:lnTo>
                    <a:pt x="241" y="141"/>
                  </a:lnTo>
                  <a:lnTo>
                    <a:pt x="243" y="138"/>
                  </a:lnTo>
                  <a:lnTo>
                    <a:pt x="243" y="136"/>
                  </a:lnTo>
                  <a:lnTo>
                    <a:pt x="245" y="127"/>
                  </a:lnTo>
                  <a:lnTo>
                    <a:pt x="245" y="122"/>
                  </a:lnTo>
                  <a:lnTo>
                    <a:pt x="247" y="120"/>
                  </a:lnTo>
                  <a:lnTo>
                    <a:pt x="243" y="113"/>
                  </a:lnTo>
                  <a:lnTo>
                    <a:pt x="245" y="108"/>
                  </a:lnTo>
                  <a:lnTo>
                    <a:pt x="247" y="108"/>
                  </a:lnTo>
                  <a:lnTo>
                    <a:pt x="247" y="101"/>
                  </a:lnTo>
                  <a:lnTo>
                    <a:pt x="252" y="97"/>
                  </a:lnTo>
                  <a:lnTo>
                    <a:pt x="252" y="95"/>
                  </a:lnTo>
                  <a:lnTo>
                    <a:pt x="254" y="90"/>
                  </a:lnTo>
                  <a:lnTo>
                    <a:pt x="254" y="83"/>
                  </a:lnTo>
                  <a:lnTo>
                    <a:pt x="257" y="83"/>
                  </a:lnTo>
                  <a:lnTo>
                    <a:pt x="257" y="78"/>
                  </a:lnTo>
                  <a:lnTo>
                    <a:pt x="261" y="74"/>
                  </a:lnTo>
                  <a:lnTo>
                    <a:pt x="261" y="69"/>
                  </a:lnTo>
                  <a:lnTo>
                    <a:pt x="261" y="67"/>
                  </a:lnTo>
                  <a:lnTo>
                    <a:pt x="264" y="65"/>
                  </a:lnTo>
                  <a:lnTo>
                    <a:pt x="266" y="62"/>
                  </a:lnTo>
                  <a:lnTo>
                    <a:pt x="264" y="58"/>
                  </a:lnTo>
                  <a:lnTo>
                    <a:pt x="264" y="55"/>
                  </a:lnTo>
                  <a:lnTo>
                    <a:pt x="264" y="51"/>
                  </a:lnTo>
                  <a:lnTo>
                    <a:pt x="259" y="51"/>
                  </a:lnTo>
                  <a:lnTo>
                    <a:pt x="259" y="44"/>
                  </a:lnTo>
                  <a:lnTo>
                    <a:pt x="259" y="41"/>
                  </a:lnTo>
                  <a:lnTo>
                    <a:pt x="257" y="35"/>
                  </a:lnTo>
                  <a:lnTo>
                    <a:pt x="252" y="35"/>
                  </a:lnTo>
                  <a:lnTo>
                    <a:pt x="252" y="32"/>
                  </a:lnTo>
                  <a:lnTo>
                    <a:pt x="250" y="32"/>
                  </a:lnTo>
                  <a:lnTo>
                    <a:pt x="250" y="39"/>
                  </a:lnTo>
                  <a:lnTo>
                    <a:pt x="247" y="39"/>
                  </a:lnTo>
                  <a:lnTo>
                    <a:pt x="243" y="30"/>
                  </a:lnTo>
                  <a:lnTo>
                    <a:pt x="241" y="30"/>
                  </a:lnTo>
                  <a:lnTo>
                    <a:pt x="238" y="28"/>
                  </a:lnTo>
                  <a:lnTo>
                    <a:pt x="234" y="28"/>
                  </a:lnTo>
                  <a:lnTo>
                    <a:pt x="236" y="32"/>
                  </a:lnTo>
                  <a:lnTo>
                    <a:pt x="234" y="35"/>
                  </a:lnTo>
                  <a:lnTo>
                    <a:pt x="231" y="35"/>
                  </a:lnTo>
                  <a:lnTo>
                    <a:pt x="229" y="39"/>
                  </a:lnTo>
                  <a:lnTo>
                    <a:pt x="229" y="41"/>
                  </a:lnTo>
                  <a:lnTo>
                    <a:pt x="227" y="41"/>
                  </a:lnTo>
                  <a:lnTo>
                    <a:pt x="225" y="53"/>
                  </a:lnTo>
                  <a:lnTo>
                    <a:pt x="225" y="55"/>
                  </a:lnTo>
                  <a:lnTo>
                    <a:pt x="222" y="60"/>
                  </a:lnTo>
                  <a:lnTo>
                    <a:pt x="222" y="65"/>
                  </a:lnTo>
                  <a:lnTo>
                    <a:pt x="220" y="65"/>
                  </a:lnTo>
                  <a:lnTo>
                    <a:pt x="220" y="69"/>
                  </a:lnTo>
                  <a:lnTo>
                    <a:pt x="218" y="71"/>
                  </a:lnTo>
                  <a:lnTo>
                    <a:pt x="215" y="78"/>
                  </a:lnTo>
                  <a:lnTo>
                    <a:pt x="213" y="81"/>
                  </a:lnTo>
                  <a:lnTo>
                    <a:pt x="211" y="81"/>
                  </a:lnTo>
                  <a:lnTo>
                    <a:pt x="209" y="88"/>
                  </a:lnTo>
                  <a:lnTo>
                    <a:pt x="211" y="90"/>
                  </a:lnTo>
                  <a:lnTo>
                    <a:pt x="209" y="92"/>
                  </a:lnTo>
                  <a:lnTo>
                    <a:pt x="209" y="97"/>
                  </a:lnTo>
                  <a:lnTo>
                    <a:pt x="206" y="101"/>
                  </a:lnTo>
                  <a:lnTo>
                    <a:pt x="209" y="104"/>
                  </a:lnTo>
                  <a:lnTo>
                    <a:pt x="206" y="106"/>
                  </a:lnTo>
                  <a:lnTo>
                    <a:pt x="202" y="106"/>
                  </a:lnTo>
                  <a:lnTo>
                    <a:pt x="204" y="108"/>
                  </a:lnTo>
                  <a:lnTo>
                    <a:pt x="209" y="111"/>
                  </a:lnTo>
                  <a:lnTo>
                    <a:pt x="209" y="113"/>
                  </a:lnTo>
                  <a:lnTo>
                    <a:pt x="206" y="113"/>
                  </a:lnTo>
                  <a:lnTo>
                    <a:pt x="202" y="113"/>
                  </a:lnTo>
                  <a:lnTo>
                    <a:pt x="199" y="115"/>
                  </a:lnTo>
                  <a:lnTo>
                    <a:pt x="197" y="115"/>
                  </a:lnTo>
                  <a:lnTo>
                    <a:pt x="195" y="118"/>
                  </a:lnTo>
                  <a:lnTo>
                    <a:pt x="195" y="120"/>
                  </a:lnTo>
                  <a:lnTo>
                    <a:pt x="195" y="122"/>
                  </a:lnTo>
                  <a:lnTo>
                    <a:pt x="190" y="120"/>
                  </a:lnTo>
                  <a:lnTo>
                    <a:pt x="190" y="118"/>
                  </a:lnTo>
                  <a:lnTo>
                    <a:pt x="193" y="113"/>
                  </a:lnTo>
                  <a:lnTo>
                    <a:pt x="190" y="111"/>
                  </a:lnTo>
                  <a:lnTo>
                    <a:pt x="190" y="106"/>
                  </a:lnTo>
                  <a:lnTo>
                    <a:pt x="193" y="99"/>
                  </a:lnTo>
                  <a:lnTo>
                    <a:pt x="193" y="95"/>
                  </a:lnTo>
                  <a:lnTo>
                    <a:pt x="195" y="92"/>
                  </a:lnTo>
                  <a:lnTo>
                    <a:pt x="197" y="88"/>
                  </a:lnTo>
                  <a:lnTo>
                    <a:pt x="197" y="85"/>
                  </a:lnTo>
                  <a:lnTo>
                    <a:pt x="199" y="76"/>
                  </a:lnTo>
                  <a:lnTo>
                    <a:pt x="204" y="74"/>
                  </a:lnTo>
                  <a:lnTo>
                    <a:pt x="204" y="69"/>
                  </a:lnTo>
                  <a:lnTo>
                    <a:pt x="202" y="69"/>
                  </a:lnTo>
                  <a:lnTo>
                    <a:pt x="199" y="69"/>
                  </a:lnTo>
                  <a:lnTo>
                    <a:pt x="202" y="67"/>
                  </a:lnTo>
                  <a:lnTo>
                    <a:pt x="204" y="62"/>
                  </a:lnTo>
                  <a:lnTo>
                    <a:pt x="204" y="55"/>
                  </a:lnTo>
                  <a:lnTo>
                    <a:pt x="202" y="53"/>
                  </a:lnTo>
                  <a:lnTo>
                    <a:pt x="199" y="48"/>
                  </a:lnTo>
                  <a:lnTo>
                    <a:pt x="202" y="46"/>
                  </a:lnTo>
                  <a:lnTo>
                    <a:pt x="202" y="41"/>
                  </a:lnTo>
                  <a:lnTo>
                    <a:pt x="199" y="41"/>
                  </a:lnTo>
                  <a:lnTo>
                    <a:pt x="195" y="37"/>
                  </a:lnTo>
                  <a:lnTo>
                    <a:pt x="190" y="39"/>
                  </a:lnTo>
                  <a:lnTo>
                    <a:pt x="188" y="44"/>
                  </a:lnTo>
                  <a:lnTo>
                    <a:pt x="193" y="46"/>
                  </a:lnTo>
                  <a:lnTo>
                    <a:pt x="193" y="51"/>
                  </a:lnTo>
                  <a:lnTo>
                    <a:pt x="195" y="53"/>
                  </a:lnTo>
                  <a:lnTo>
                    <a:pt x="195" y="55"/>
                  </a:lnTo>
                  <a:lnTo>
                    <a:pt x="190" y="55"/>
                  </a:lnTo>
                  <a:lnTo>
                    <a:pt x="190" y="51"/>
                  </a:lnTo>
                  <a:lnTo>
                    <a:pt x="188" y="51"/>
                  </a:lnTo>
                  <a:lnTo>
                    <a:pt x="186" y="55"/>
                  </a:lnTo>
                  <a:lnTo>
                    <a:pt x="188" y="58"/>
                  </a:lnTo>
                  <a:lnTo>
                    <a:pt x="188" y="60"/>
                  </a:lnTo>
                  <a:lnTo>
                    <a:pt x="190" y="65"/>
                  </a:lnTo>
                  <a:lnTo>
                    <a:pt x="188" y="67"/>
                  </a:lnTo>
                  <a:lnTo>
                    <a:pt x="188" y="65"/>
                  </a:lnTo>
                  <a:lnTo>
                    <a:pt x="186" y="65"/>
                  </a:lnTo>
                  <a:lnTo>
                    <a:pt x="183" y="69"/>
                  </a:lnTo>
                  <a:lnTo>
                    <a:pt x="181" y="65"/>
                  </a:lnTo>
                  <a:lnTo>
                    <a:pt x="181" y="62"/>
                  </a:lnTo>
                  <a:lnTo>
                    <a:pt x="179" y="62"/>
                  </a:lnTo>
                  <a:lnTo>
                    <a:pt x="176" y="67"/>
                  </a:lnTo>
                  <a:lnTo>
                    <a:pt x="174" y="67"/>
                  </a:lnTo>
                  <a:lnTo>
                    <a:pt x="174" y="62"/>
                  </a:lnTo>
                  <a:lnTo>
                    <a:pt x="176" y="60"/>
                  </a:lnTo>
                  <a:lnTo>
                    <a:pt x="176" y="58"/>
                  </a:lnTo>
                  <a:lnTo>
                    <a:pt x="172" y="60"/>
                  </a:lnTo>
                  <a:lnTo>
                    <a:pt x="167" y="65"/>
                  </a:lnTo>
                  <a:lnTo>
                    <a:pt x="163" y="60"/>
                  </a:lnTo>
                  <a:lnTo>
                    <a:pt x="160" y="60"/>
                  </a:lnTo>
                  <a:lnTo>
                    <a:pt x="158" y="62"/>
                  </a:lnTo>
                  <a:lnTo>
                    <a:pt x="154" y="62"/>
                  </a:lnTo>
                  <a:lnTo>
                    <a:pt x="154" y="60"/>
                  </a:lnTo>
                  <a:lnTo>
                    <a:pt x="149" y="62"/>
                  </a:lnTo>
                  <a:lnTo>
                    <a:pt x="147" y="60"/>
                  </a:lnTo>
                  <a:lnTo>
                    <a:pt x="149" y="58"/>
                  </a:lnTo>
                  <a:lnTo>
                    <a:pt x="156" y="55"/>
                  </a:lnTo>
                  <a:lnTo>
                    <a:pt x="158" y="58"/>
                  </a:lnTo>
                  <a:lnTo>
                    <a:pt x="163" y="55"/>
                  </a:lnTo>
                  <a:lnTo>
                    <a:pt x="163" y="53"/>
                  </a:lnTo>
                  <a:lnTo>
                    <a:pt x="165" y="53"/>
                  </a:lnTo>
                  <a:lnTo>
                    <a:pt x="167" y="53"/>
                  </a:lnTo>
                  <a:lnTo>
                    <a:pt x="172" y="51"/>
                  </a:lnTo>
                  <a:lnTo>
                    <a:pt x="172" y="46"/>
                  </a:lnTo>
                  <a:lnTo>
                    <a:pt x="172" y="44"/>
                  </a:lnTo>
                  <a:lnTo>
                    <a:pt x="170" y="41"/>
                  </a:lnTo>
                  <a:lnTo>
                    <a:pt x="167" y="35"/>
                  </a:lnTo>
                  <a:lnTo>
                    <a:pt x="163" y="35"/>
                  </a:lnTo>
                  <a:lnTo>
                    <a:pt x="160" y="30"/>
                  </a:lnTo>
                  <a:lnTo>
                    <a:pt x="156" y="25"/>
                  </a:lnTo>
                  <a:lnTo>
                    <a:pt x="154" y="23"/>
                  </a:lnTo>
                  <a:lnTo>
                    <a:pt x="151" y="23"/>
                  </a:lnTo>
                  <a:lnTo>
                    <a:pt x="147" y="25"/>
                  </a:lnTo>
                  <a:lnTo>
                    <a:pt x="144" y="25"/>
                  </a:lnTo>
                  <a:lnTo>
                    <a:pt x="138" y="32"/>
                  </a:lnTo>
                  <a:lnTo>
                    <a:pt x="140" y="35"/>
                  </a:lnTo>
                  <a:lnTo>
                    <a:pt x="140" y="37"/>
                  </a:lnTo>
                  <a:lnTo>
                    <a:pt x="138" y="37"/>
                  </a:lnTo>
                  <a:lnTo>
                    <a:pt x="133" y="39"/>
                  </a:lnTo>
                  <a:lnTo>
                    <a:pt x="133" y="37"/>
                  </a:lnTo>
                  <a:lnTo>
                    <a:pt x="131" y="37"/>
                  </a:lnTo>
                  <a:lnTo>
                    <a:pt x="128" y="37"/>
                  </a:lnTo>
                  <a:lnTo>
                    <a:pt x="124" y="37"/>
                  </a:lnTo>
                  <a:lnTo>
                    <a:pt x="121" y="37"/>
                  </a:lnTo>
                  <a:lnTo>
                    <a:pt x="119" y="37"/>
                  </a:lnTo>
                  <a:lnTo>
                    <a:pt x="117" y="37"/>
                  </a:lnTo>
                  <a:lnTo>
                    <a:pt x="117" y="35"/>
                  </a:lnTo>
                  <a:lnTo>
                    <a:pt x="124" y="35"/>
                  </a:lnTo>
                  <a:lnTo>
                    <a:pt x="126" y="30"/>
                  </a:lnTo>
                  <a:lnTo>
                    <a:pt x="128" y="28"/>
                  </a:lnTo>
                  <a:lnTo>
                    <a:pt x="131" y="30"/>
                  </a:lnTo>
                  <a:lnTo>
                    <a:pt x="133" y="25"/>
                  </a:lnTo>
                  <a:lnTo>
                    <a:pt x="135" y="21"/>
                  </a:lnTo>
                  <a:lnTo>
                    <a:pt x="135" y="18"/>
                  </a:lnTo>
                  <a:lnTo>
                    <a:pt x="140" y="18"/>
                  </a:lnTo>
                  <a:lnTo>
                    <a:pt x="142" y="11"/>
                  </a:lnTo>
                  <a:lnTo>
                    <a:pt x="142" y="7"/>
                  </a:lnTo>
                  <a:lnTo>
                    <a:pt x="142" y="2"/>
                  </a:lnTo>
                  <a:lnTo>
                    <a:pt x="142" y="0"/>
                  </a:lnTo>
                  <a:lnTo>
                    <a:pt x="138" y="0"/>
                  </a:lnTo>
                  <a:lnTo>
                    <a:pt x="133" y="2"/>
                  </a:lnTo>
                  <a:lnTo>
                    <a:pt x="124" y="2"/>
                  </a:lnTo>
                  <a:lnTo>
                    <a:pt x="117" y="7"/>
                  </a:lnTo>
                  <a:lnTo>
                    <a:pt x="103" y="9"/>
                  </a:lnTo>
                  <a:lnTo>
                    <a:pt x="85" y="16"/>
                  </a:lnTo>
                  <a:lnTo>
                    <a:pt x="80" y="21"/>
                  </a:lnTo>
                  <a:lnTo>
                    <a:pt x="69" y="23"/>
                  </a:lnTo>
                  <a:lnTo>
                    <a:pt x="53" y="30"/>
                  </a:lnTo>
                  <a:lnTo>
                    <a:pt x="48" y="35"/>
                  </a:lnTo>
                  <a:lnTo>
                    <a:pt x="48" y="37"/>
                  </a:lnTo>
                  <a:lnTo>
                    <a:pt x="50" y="37"/>
                  </a:lnTo>
                  <a:lnTo>
                    <a:pt x="53" y="39"/>
                  </a:lnTo>
                  <a:lnTo>
                    <a:pt x="50" y="41"/>
                  </a:lnTo>
                  <a:lnTo>
                    <a:pt x="46" y="41"/>
                  </a:lnTo>
                  <a:lnTo>
                    <a:pt x="39" y="48"/>
                  </a:lnTo>
                  <a:lnTo>
                    <a:pt x="34" y="48"/>
                  </a:lnTo>
                  <a:lnTo>
                    <a:pt x="32" y="51"/>
                  </a:lnTo>
                  <a:lnTo>
                    <a:pt x="30" y="53"/>
                  </a:lnTo>
                  <a:lnTo>
                    <a:pt x="25" y="58"/>
                  </a:lnTo>
                  <a:lnTo>
                    <a:pt x="23" y="62"/>
                  </a:lnTo>
                  <a:lnTo>
                    <a:pt x="23" y="67"/>
                  </a:lnTo>
                  <a:lnTo>
                    <a:pt x="25" y="65"/>
                  </a:lnTo>
                  <a:lnTo>
                    <a:pt x="28" y="67"/>
                  </a:lnTo>
                  <a:lnTo>
                    <a:pt x="25" y="69"/>
                  </a:lnTo>
                  <a:lnTo>
                    <a:pt x="28" y="71"/>
                  </a:lnTo>
                  <a:lnTo>
                    <a:pt x="30" y="69"/>
                  </a:lnTo>
                  <a:lnTo>
                    <a:pt x="32" y="67"/>
                  </a:lnTo>
                  <a:lnTo>
                    <a:pt x="37" y="69"/>
                  </a:lnTo>
                  <a:lnTo>
                    <a:pt x="39" y="71"/>
                  </a:lnTo>
                  <a:lnTo>
                    <a:pt x="39" y="74"/>
                  </a:lnTo>
                  <a:lnTo>
                    <a:pt x="34" y="76"/>
                  </a:lnTo>
                  <a:lnTo>
                    <a:pt x="30" y="74"/>
                  </a:lnTo>
                  <a:lnTo>
                    <a:pt x="28" y="74"/>
                  </a:lnTo>
                  <a:lnTo>
                    <a:pt x="28" y="78"/>
                  </a:lnTo>
                  <a:lnTo>
                    <a:pt x="34" y="83"/>
                  </a:lnTo>
                  <a:lnTo>
                    <a:pt x="37" y="81"/>
                  </a:lnTo>
                  <a:lnTo>
                    <a:pt x="37" y="78"/>
                  </a:lnTo>
                  <a:lnTo>
                    <a:pt x="39" y="78"/>
                  </a:lnTo>
                  <a:lnTo>
                    <a:pt x="41" y="78"/>
                  </a:lnTo>
                  <a:lnTo>
                    <a:pt x="39" y="83"/>
                  </a:lnTo>
                  <a:lnTo>
                    <a:pt x="44" y="81"/>
                  </a:lnTo>
                  <a:lnTo>
                    <a:pt x="50" y="83"/>
                  </a:lnTo>
                  <a:lnTo>
                    <a:pt x="55" y="81"/>
                  </a:lnTo>
                  <a:lnTo>
                    <a:pt x="60" y="81"/>
                  </a:lnTo>
                  <a:lnTo>
                    <a:pt x="64" y="83"/>
                  </a:lnTo>
                  <a:lnTo>
                    <a:pt x="69" y="83"/>
                  </a:lnTo>
                  <a:lnTo>
                    <a:pt x="73" y="85"/>
                  </a:lnTo>
                  <a:lnTo>
                    <a:pt x="76" y="88"/>
                  </a:lnTo>
                  <a:lnTo>
                    <a:pt x="78" y="88"/>
                  </a:lnTo>
                  <a:lnTo>
                    <a:pt x="78" y="90"/>
                  </a:lnTo>
                  <a:lnTo>
                    <a:pt x="76" y="90"/>
                  </a:lnTo>
                  <a:lnTo>
                    <a:pt x="69" y="88"/>
                  </a:lnTo>
                  <a:lnTo>
                    <a:pt x="62" y="88"/>
                  </a:lnTo>
                  <a:lnTo>
                    <a:pt x="60" y="88"/>
                  </a:lnTo>
                  <a:lnTo>
                    <a:pt x="64" y="90"/>
                  </a:lnTo>
                  <a:lnTo>
                    <a:pt x="67" y="92"/>
                  </a:lnTo>
                  <a:lnTo>
                    <a:pt x="60" y="92"/>
                  </a:lnTo>
                  <a:lnTo>
                    <a:pt x="57" y="90"/>
                  </a:lnTo>
                  <a:lnTo>
                    <a:pt x="48" y="90"/>
                  </a:lnTo>
                  <a:lnTo>
                    <a:pt x="46" y="92"/>
                  </a:lnTo>
                  <a:lnTo>
                    <a:pt x="44" y="92"/>
                  </a:lnTo>
                  <a:lnTo>
                    <a:pt x="41" y="92"/>
                  </a:lnTo>
                  <a:lnTo>
                    <a:pt x="37" y="92"/>
                  </a:lnTo>
                  <a:lnTo>
                    <a:pt x="34" y="92"/>
                  </a:lnTo>
                  <a:lnTo>
                    <a:pt x="25" y="92"/>
                  </a:lnTo>
                  <a:lnTo>
                    <a:pt x="23" y="95"/>
                  </a:lnTo>
                  <a:lnTo>
                    <a:pt x="16" y="95"/>
                  </a:lnTo>
                  <a:lnTo>
                    <a:pt x="14" y="99"/>
                  </a:lnTo>
                  <a:lnTo>
                    <a:pt x="16" y="111"/>
                  </a:lnTo>
                  <a:lnTo>
                    <a:pt x="16" y="113"/>
                  </a:lnTo>
                  <a:lnTo>
                    <a:pt x="16" y="118"/>
                  </a:lnTo>
                  <a:lnTo>
                    <a:pt x="14" y="118"/>
                  </a:lnTo>
                  <a:lnTo>
                    <a:pt x="16" y="120"/>
                  </a:lnTo>
                  <a:lnTo>
                    <a:pt x="16" y="122"/>
                  </a:lnTo>
                  <a:lnTo>
                    <a:pt x="21" y="122"/>
                  </a:lnTo>
                  <a:lnTo>
                    <a:pt x="23" y="122"/>
                  </a:lnTo>
                  <a:lnTo>
                    <a:pt x="25" y="125"/>
                  </a:lnTo>
                  <a:lnTo>
                    <a:pt x="28" y="125"/>
                  </a:lnTo>
                  <a:lnTo>
                    <a:pt x="30" y="122"/>
                  </a:lnTo>
                  <a:lnTo>
                    <a:pt x="30" y="122"/>
                  </a:lnTo>
                  <a:lnTo>
                    <a:pt x="32" y="122"/>
                  </a:lnTo>
                  <a:lnTo>
                    <a:pt x="34" y="125"/>
                  </a:lnTo>
                  <a:lnTo>
                    <a:pt x="37" y="125"/>
                  </a:lnTo>
                  <a:lnTo>
                    <a:pt x="39" y="127"/>
                  </a:lnTo>
                  <a:lnTo>
                    <a:pt x="39" y="129"/>
                  </a:lnTo>
                  <a:lnTo>
                    <a:pt x="41" y="129"/>
                  </a:lnTo>
                  <a:lnTo>
                    <a:pt x="46" y="129"/>
                  </a:lnTo>
                  <a:lnTo>
                    <a:pt x="48" y="129"/>
                  </a:lnTo>
                  <a:lnTo>
                    <a:pt x="48" y="129"/>
                  </a:lnTo>
                  <a:lnTo>
                    <a:pt x="53" y="129"/>
                  </a:lnTo>
                  <a:lnTo>
                    <a:pt x="55" y="129"/>
                  </a:lnTo>
                  <a:lnTo>
                    <a:pt x="60" y="131"/>
                  </a:lnTo>
                  <a:lnTo>
                    <a:pt x="62" y="129"/>
                  </a:lnTo>
                  <a:lnTo>
                    <a:pt x="67" y="131"/>
                  </a:lnTo>
                  <a:lnTo>
                    <a:pt x="71" y="131"/>
                  </a:lnTo>
                  <a:lnTo>
                    <a:pt x="73" y="129"/>
                  </a:lnTo>
                  <a:lnTo>
                    <a:pt x="78" y="131"/>
                  </a:lnTo>
                  <a:lnTo>
                    <a:pt x="78" y="134"/>
                  </a:lnTo>
                  <a:lnTo>
                    <a:pt x="80" y="131"/>
                  </a:lnTo>
                  <a:lnTo>
                    <a:pt x="83" y="136"/>
                  </a:lnTo>
                  <a:lnTo>
                    <a:pt x="85" y="138"/>
                  </a:lnTo>
                  <a:lnTo>
                    <a:pt x="85" y="141"/>
                  </a:lnTo>
                  <a:lnTo>
                    <a:pt x="87" y="143"/>
                  </a:lnTo>
                  <a:lnTo>
                    <a:pt x="89" y="143"/>
                  </a:lnTo>
                  <a:lnTo>
                    <a:pt x="92" y="143"/>
                  </a:lnTo>
                  <a:lnTo>
                    <a:pt x="94" y="145"/>
                  </a:lnTo>
                  <a:lnTo>
                    <a:pt x="96" y="145"/>
                  </a:lnTo>
                  <a:lnTo>
                    <a:pt x="99" y="150"/>
                  </a:lnTo>
                  <a:lnTo>
                    <a:pt x="99" y="150"/>
                  </a:lnTo>
                  <a:lnTo>
                    <a:pt x="96" y="155"/>
                  </a:lnTo>
                  <a:lnTo>
                    <a:pt x="101" y="157"/>
                  </a:lnTo>
                  <a:lnTo>
                    <a:pt x="105" y="162"/>
                  </a:lnTo>
                  <a:lnTo>
                    <a:pt x="105" y="164"/>
                  </a:lnTo>
                  <a:lnTo>
                    <a:pt x="105" y="164"/>
                  </a:lnTo>
                  <a:lnTo>
                    <a:pt x="105" y="166"/>
                  </a:lnTo>
                  <a:lnTo>
                    <a:pt x="103" y="166"/>
                  </a:lnTo>
                  <a:lnTo>
                    <a:pt x="96" y="164"/>
                  </a:lnTo>
                  <a:lnTo>
                    <a:pt x="92" y="162"/>
                  </a:lnTo>
                  <a:lnTo>
                    <a:pt x="89" y="164"/>
                  </a:lnTo>
                  <a:lnTo>
                    <a:pt x="85" y="162"/>
                  </a:lnTo>
                  <a:lnTo>
                    <a:pt x="85" y="162"/>
                  </a:lnTo>
                  <a:lnTo>
                    <a:pt x="83" y="162"/>
                  </a:lnTo>
                  <a:lnTo>
                    <a:pt x="78" y="159"/>
                  </a:lnTo>
                  <a:lnTo>
                    <a:pt x="76" y="159"/>
                  </a:lnTo>
                  <a:lnTo>
                    <a:pt x="73" y="157"/>
                  </a:lnTo>
                  <a:lnTo>
                    <a:pt x="71" y="155"/>
                  </a:lnTo>
                  <a:lnTo>
                    <a:pt x="69" y="155"/>
                  </a:lnTo>
                  <a:lnTo>
                    <a:pt x="67" y="155"/>
                  </a:lnTo>
                  <a:lnTo>
                    <a:pt x="64" y="152"/>
                  </a:lnTo>
                  <a:lnTo>
                    <a:pt x="60" y="152"/>
                  </a:lnTo>
                  <a:lnTo>
                    <a:pt x="60" y="148"/>
                  </a:lnTo>
                  <a:lnTo>
                    <a:pt x="57" y="148"/>
                  </a:lnTo>
                  <a:lnTo>
                    <a:pt x="55" y="148"/>
                  </a:lnTo>
                  <a:lnTo>
                    <a:pt x="50" y="148"/>
                  </a:lnTo>
                  <a:lnTo>
                    <a:pt x="48" y="148"/>
                  </a:lnTo>
                  <a:lnTo>
                    <a:pt x="39" y="148"/>
                  </a:lnTo>
                  <a:lnTo>
                    <a:pt x="34" y="148"/>
                  </a:lnTo>
                  <a:lnTo>
                    <a:pt x="30" y="145"/>
                  </a:lnTo>
                  <a:lnTo>
                    <a:pt x="14" y="145"/>
                  </a:lnTo>
                  <a:lnTo>
                    <a:pt x="12" y="145"/>
                  </a:lnTo>
                  <a:lnTo>
                    <a:pt x="7" y="148"/>
                  </a:lnTo>
                  <a:lnTo>
                    <a:pt x="5" y="150"/>
                  </a:lnTo>
                  <a:lnTo>
                    <a:pt x="5" y="157"/>
                  </a:lnTo>
                  <a:lnTo>
                    <a:pt x="2" y="162"/>
                  </a:lnTo>
                  <a:lnTo>
                    <a:pt x="2" y="168"/>
                  </a:lnTo>
                  <a:lnTo>
                    <a:pt x="0" y="171"/>
                  </a:lnTo>
                  <a:lnTo>
                    <a:pt x="2" y="173"/>
                  </a:lnTo>
                  <a:lnTo>
                    <a:pt x="5" y="175"/>
                  </a:lnTo>
                  <a:lnTo>
                    <a:pt x="5" y="175"/>
                  </a:lnTo>
                  <a:lnTo>
                    <a:pt x="2" y="178"/>
                  </a:lnTo>
                  <a:lnTo>
                    <a:pt x="5" y="187"/>
                  </a:lnTo>
                  <a:lnTo>
                    <a:pt x="9" y="189"/>
                  </a:lnTo>
                  <a:lnTo>
                    <a:pt x="9" y="192"/>
                  </a:lnTo>
                  <a:lnTo>
                    <a:pt x="16" y="194"/>
                  </a:lnTo>
                  <a:lnTo>
                    <a:pt x="16" y="196"/>
                  </a:lnTo>
                  <a:lnTo>
                    <a:pt x="21" y="194"/>
                  </a:lnTo>
                  <a:lnTo>
                    <a:pt x="23" y="196"/>
                  </a:lnTo>
                  <a:lnTo>
                    <a:pt x="25" y="198"/>
                  </a:lnTo>
                  <a:lnTo>
                    <a:pt x="30" y="196"/>
                  </a:lnTo>
                  <a:lnTo>
                    <a:pt x="32" y="196"/>
                  </a:lnTo>
                  <a:lnTo>
                    <a:pt x="34" y="198"/>
                  </a:lnTo>
                  <a:lnTo>
                    <a:pt x="39" y="198"/>
                  </a:lnTo>
                  <a:lnTo>
                    <a:pt x="41" y="203"/>
                  </a:lnTo>
                  <a:lnTo>
                    <a:pt x="44" y="205"/>
                  </a:lnTo>
                  <a:lnTo>
                    <a:pt x="44" y="208"/>
                  </a:lnTo>
                  <a:lnTo>
                    <a:pt x="39" y="208"/>
                  </a:lnTo>
                  <a:lnTo>
                    <a:pt x="41" y="210"/>
                  </a:lnTo>
                  <a:lnTo>
                    <a:pt x="39" y="212"/>
                  </a:lnTo>
                  <a:lnTo>
                    <a:pt x="39" y="215"/>
                  </a:lnTo>
                  <a:lnTo>
                    <a:pt x="37" y="217"/>
                  </a:lnTo>
                  <a:lnTo>
                    <a:pt x="32" y="219"/>
                  </a:lnTo>
                  <a:lnTo>
                    <a:pt x="32" y="222"/>
                  </a:lnTo>
                  <a:lnTo>
                    <a:pt x="30" y="224"/>
                  </a:lnTo>
                  <a:lnTo>
                    <a:pt x="34" y="226"/>
                  </a:lnTo>
                  <a:lnTo>
                    <a:pt x="34" y="231"/>
                  </a:lnTo>
                  <a:lnTo>
                    <a:pt x="37" y="235"/>
                  </a:lnTo>
                  <a:lnTo>
                    <a:pt x="37" y="238"/>
                  </a:lnTo>
                  <a:lnTo>
                    <a:pt x="32" y="240"/>
                  </a:lnTo>
                  <a:lnTo>
                    <a:pt x="32" y="242"/>
                  </a:lnTo>
                  <a:lnTo>
                    <a:pt x="39" y="242"/>
                  </a:lnTo>
                  <a:lnTo>
                    <a:pt x="41" y="242"/>
                  </a:lnTo>
                  <a:lnTo>
                    <a:pt x="44" y="242"/>
                  </a:lnTo>
                  <a:lnTo>
                    <a:pt x="46" y="242"/>
                  </a:lnTo>
                  <a:lnTo>
                    <a:pt x="46" y="240"/>
                  </a:lnTo>
                  <a:lnTo>
                    <a:pt x="48" y="240"/>
                  </a:lnTo>
                  <a:lnTo>
                    <a:pt x="50" y="242"/>
                  </a:lnTo>
                  <a:lnTo>
                    <a:pt x="55" y="242"/>
                  </a:lnTo>
                  <a:lnTo>
                    <a:pt x="62" y="245"/>
                  </a:lnTo>
                  <a:lnTo>
                    <a:pt x="64" y="242"/>
                  </a:lnTo>
                  <a:lnTo>
                    <a:pt x="69" y="242"/>
                  </a:lnTo>
                  <a:lnTo>
                    <a:pt x="71" y="245"/>
                  </a:lnTo>
                  <a:lnTo>
                    <a:pt x="71" y="245"/>
                  </a:lnTo>
                  <a:lnTo>
                    <a:pt x="73" y="242"/>
                  </a:lnTo>
                  <a:lnTo>
                    <a:pt x="76" y="242"/>
                  </a:lnTo>
                  <a:lnTo>
                    <a:pt x="78" y="242"/>
                  </a:lnTo>
                  <a:lnTo>
                    <a:pt x="78" y="245"/>
                  </a:lnTo>
                  <a:lnTo>
                    <a:pt x="80" y="245"/>
                  </a:lnTo>
                  <a:lnTo>
                    <a:pt x="83" y="245"/>
                  </a:lnTo>
                  <a:lnTo>
                    <a:pt x="85" y="245"/>
                  </a:lnTo>
                  <a:lnTo>
                    <a:pt x="85" y="249"/>
                  </a:lnTo>
                  <a:lnTo>
                    <a:pt x="87" y="249"/>
                  </a:lnTo>
                  <a:lnTo>
                    <a:pt x="89" y="247"/>
                  </a:lnTo>
                  <a:lnTo>
                    <a:pt x="94" y="247"/>
                  </a:lnTo>
                  <a:lnTo>
                    <a:pt x="96" y="245"/>
                  </a:lnTo>
                  <a:lnTo>
                    <a:pt x="99" y="242"/>
                  </a:lnTo>
                  <a:lnTo>
                    <a:pt x="101" y="242"/>
                  </a:lnTo>
                  <a:lnTo>
                    <a:pt x="105" y="238"/>
                  </a:lnTo>
                  <a:lnTo>
                    <a:pt x="110" y="235"/>
                  </a:lnTo>
                  <a:lnTo>
                    <a:pt x="115" y="235"/>
                  </a:lnTo>
                  <a:lnTo>
                    <a:pt x="115" y="233"/>
                  </a:lnTo>
                  <a:lnTo>
                    <a:pt x="117" y="233"/>
                  </a:lnTo>
                  <a:lnTo>
                    <a:pt x="121" y="235"/>
                  </a:lnTo>
                  <a:lnTo>
                    <a:pt x="124" y="235"/>
                  </a:lnTo>
                  <a:lnTo>
                    <a:pt x="128" y="235"/>
                  </a:lnTo>
                  <a:lnTo>
                    <a:pt x="135" y="235"/>
                  </a:lnTo>
                  <a:lnTo>
                    <a:pt x="142" y="231"/>
                  </a:lnTo>
                  <a:lnTo>
                    <a:pt x="144" y="228"/>
                  </a:lnTo>
                  <a:lnTo>
                    <a:pt x="147" y="228"/>
                  </a:lnTo>
                  <a:lnTo>
                    <a:pt x="147" y="228"/>
                  </a:lnTo>
                  <a:lnTo>
                    <a:pt x="149" y="226"/>
                  </a:lnTo>
                  <a:lnTo>
                    <a:pt x="151" y="226"/>
                  </a:lnTo>
                  <a:lnTo>
                    <a:pt x="151" y="224"/>
                  </a:lnTo>
                  <a:lnTo>
                    <a:pt x="154" y="222"/>
                  </a:lnTo>
                  <a:lnTo>
                    <a:pt x="154" y="222"/>
                  </a:lnTo>
                  <a:lnTo>
                    <a:pt x="156" y="222"/>
                  </a:lnTo>
                  <a:lnTo>
                    <a:pt x="158" y="219"/>
                  </a:lnTo>
                  <a:lnTo>
                    <a:pt x="158" y="217"/>
                  </a:lnTo>
                  <a:lnTo>
                    <a:pt x="158" y="217"/>
                  </a:lnTo>
                  <a:lnTo>
                    <a:pt x="160" y="217"/>
                  </a:lnTo>
                  <a:lnTo>
                    <a:pt x="163" y="219"/>
                  </a:lnTo>
                  <a:lnTo>
                    <a:pt x="163" y="222"/>
                  </a:lnTo>
                  <a:lnTo>
                    <a:pt x="163" y="224"/>
                  </a:lnTo>
                  <a:lnTo>
                    <a:pt x="160" y="226"/>
                  </a:lnTo>
                  <a:lnTo>
                    <a:pt x="160" y="228"/>
                  </a:lnTo>
                  <a:lnTo>
                    <a:pt x="158" y="231"/>
                  </a:lnTo>
                  <a:lnTo>
                    <a:pt x="158" y="233"/>
                  </a:lnTo>
                  <a:lnTo>
                    <a:pt x="158" y="233"/>
                  </a:lnTo>
                  <a:lnTo>
                    <a:pt x="160" y="233"/>
                  </a:lnTo>
                  <a:lnTo>
                    <a:pt x="163" y="238"/>
                  </a:lnTo>
                  <a:lnTo>
                    <a:pt x="165" y="235"/>
                  </a:lnTo>
                  <a:lnTo>
                    <a:pt x="167" y="235"/>
                  </a:lnTo>
                  <a:lnTo>
                    <a:pt x="170" y="238"/>
                  </a:lnTo>
                  <a:lnTo>
                    <a:pt x="172" y="240"/>
                  </a:lnTo>
                  <a:lnTo>
                    <a:pt x="172" y="242"/>
                  </a:lnTo>
                  <a:lnTo>
                    <a:pt x="174" y="240"/>
                  </a:lnTo>
                  <a:lnTo>
                    <a:pt x="174" y="240"/>
                  </a:lnTo>
                  <a:lnTo>
                    <a:pt x="176" y="240"/>
                  </a:lnTo>
                  <a:lnTo>
                    <a:pt x="176" y="242"/>
                  </a:lnTo>
                  <a:lnTo>
                    <a:pt x="174" y="245"/>
                  </a:lnTo>
                  <a:lnTo>
                    <a:pt x="172" y="245"/>
                  </a:lnTo>
                  <a:lnTo>
                    <a:pt x="170" y="249"/>
                  </a:lnTo>
                  <a:lnTo>
                    <a:pt x="170" y="249"/>
                  </a:lnTo>
                  <a:lnTo>
                    <a:pt x="172" y="249"/>
                  </a:lnTo>
                  <a:lnTo>
                    <a:pt x="174" y="252"/>
                  </a:lnTo>
                  <a:lnTo>
                    <a:pt x="176" y="254"/>
                  </a:lnTo>
                  <a:lnTo>
                    <a:pt x="181" y="252"/>
                  </a:lnTo>
                  <a:lnTo>
                    <a:pt x="183" y="249"/>
                  </a:lnTo>
                  <a:lnTo>
                    <a:pt x="183" y="249"/>
                  </a:lnTo>
                  <a:lnTo>
                    <a:pt x="183" y="252"/>
                  </a:lnTo>
                  <a:lnTo>
                    <a:pt x="186" y="256"/>
                  </a:lnTo>
                  <a:lnTo>
                    <a:pt x="188" y="256"/>
                  </a:lnTo>
                  <a:lnTo>
                    <a:pt x="190" y="254"/>
                  </a:lnTo>
                  <a:lnTo>
                    <a:pt x="195" y="256"/>
                  </a:lnTo>
                  <a:lnTo>
                    <a:pt x="195" y="258"/>
                  </a:lnTo>
                  <a:lnTo>
                    <a:pt x="199" y="258"/>
                  </a:lnTo>
                  <a:lnTo>
                    <a:pt x="199" y="261"/>
                  </a:lnTo>
                  <a:lnTo>
                    <a:pt x="202" y="261"/>
                  </a:lnTo>
                  <a:lnTo>
                    <a:pt x="202" y="256"/>
                  </a:lnTo>
                  <a:lnTo>
                    <a:pt x="204" y="256"/>
                  </a:lnTo>
                  <a:lnTo>
                    <a:pt x="206" y="256"/>
                  </a:lnTo>
                  <a:lnTo>
                    <a:pt x="209" y="258"/>
                  </a:lnTo>
                  <a:lnTo>
                    <a:pt x="209" y="261"/>
                  </a:lnTo>
                  <a:lnTo>
                    <a:pt x="209" y="261"/>
                  </a:lnTo>
                  <a:lnTo>
                    <a:pt x="211" y="261"/>
                  </a:lnTo>
                  <a:lnTo>
                    <a:pt x="213" y="256"/>
                  </a:lnTo>
                  <a:lnTo>
                    <a:pt x="215" y="258"/>
                  </a:lnTo>
                  <a:lnTo>
                    <a:pt x="215" y="261"/>
                  </a:lnTo>
                  <a:lnTo>
                    <a:pt x="218" y="261"/>
                  </a:lnTo>
                  <a:lnTo>
                    <a:pt x="220" y="258"/>
                  </a:lnTo>
                  <a:lnTo>
                    <a:pt x="220" y="258"/>
                  </a:lnTo>
                  <a:lnTo>
                    <a:pt x="222" y="256"/>
                  </a:lnTo>
                  <a:lnTo>
                    <a:pt x="225" y="256"/>
                  </a:lnTo>
                  <a:lnTo>
                    <a:pt x="227" y="258"/>
                  </a:lnTo>
                  <a:lnTo>
                    <a:pt x="227" y="258"/>
                  </a:lnTo>
                  <a:lnTo>
                    <a:pt x="229" y="258"/>
                  </a:lnTo>
                  <a:lnTo>
                    <a:pt x="229" y="256"/>
                  </a:lnTo>
                  <a:lnTo>
                    <a:pt x="229" y="254"/>
                  </a:lnTo>
                  <a:lnTo>
                    <a:pt x="231" y="252"/>
                  </a:lnTo>
                  <a:lnTo>
                    <a:pt x="231" y="249"/>
                  </a:lnTo>
                  <a:lnTo>
                    <a:pt x="234" y="247"/>
                  </a:lnTo>
                  <a:lnTo>
                    <a:pt x="234" y="245"/>
                  </a:lnTo>
                  <a:lnTo>
                    <a:pt x="229" y="245"/>
                  </a:lnTo>
                  <a:lnTo>
                    <a:pt x="229" y="242"/>
                  </a:lnTo>
                  <a:lnTo>
                    <a:pt x="231" y="238"/>
                  </a:lnTo>
                  <a:lnTo>
                    <a:pt x="234" y="238"/>
                  </a:lnTo>
                  <a:lnTo>
                    <a:pt x="234" y="233"/>
                  </a:lnTo>
                  <a:lnTo>
                    <a:pt x="229" y="231"/>
                  </a:lnTo>
                  <a:lnTo>
                    <a:pt x="227" y="233"/>
                  </a:lnTo>
                  <a:lnTo>
                    <a:pt x="227" y="235"/>
                  </a:lnTo>
                  <a:lnTo>
                    <a:pt x="225" y="238"/>
                  </a:lnTo>
                  <a:lnTo>
                    <a:pt x="222" y="235"/>
                  </a:lnTo>
                  <a:lnTo>
                    <a:pt x="218" y="235"/>
                  </a:lnTo>
                  <a:lnTo>
                    <a:pt x="213" y="240"/>
                  </a:lnTo>
                  <a:lnTo>
                    <a:pt x="209" y="242"/>
                  </a:lnTo>
                  <a:lnTo>
                    <a:pt x="211" y="240"/>
                  </a:lnTo>
                  <a:lnTo>
                    <a:pt x="213" y="238"/>
                  </a:lnTo>
                  <a:lnTo>
                    <a:pt x="215" y="235"/>
                  </a:lnTo>
                  <a:lnTo>
                    <a:pt x="215" y="231"/>
                  </a:lnTo>
                  <a:lnTo>
                    <a:pt x="215" y="233"/>
                  </a:lnTo>
                  <a:lnTo>
                    <a:pt x="213" y="233"/>
                  </a:lnTo>
                  <a:lnTo>
                    <a:pt x="213" y="228"/>
                  </a:lnTo>
                  <a:lnTo>
                    <a:pt x="215" y="226"/>
                  </a:lnTo>
                  <a:lnTo>
                    <a:pt x="213" y="222"/>
                  </a:lnTo>
                  <a:lnTo>
                    <a:pt x="215" y="219"/>
                  </a:lnTo>
                  <a:lnTo>
                    <a:pt x="218" y="219"/>
                  </a:lnTo>
                  <a:lnTo>
                    <a:pt x="218" y="222"/>
                  </a:lnTo>
                  <a:lnTo>
                    <a:pt x="220" y="226"/>
                  </a:lnTo>
                  <a:lnTo>
                    <a:pt x="222" y="228"/>
                  </a:lnTo>
                  <a:lnTo>
                    <a:pt x="225" y="228"/>
                  </a:lnTo>
                  <a:lnTo>
                    <a:pt x="229" y="228"/>
                  </a:lnTo>
                  <a:lnTo>
                    <a:pt x="229" y="224"/>
                  </a:lnTo>
                  <a:lnTo>
                    <a:pt x="227" y="222"/>
                  </a:lnTo>
                  <a:lnTo>
                    <a:pt x="229" y="219"/>
                  </a:lnTo>
                  <a:lnTo>
                    <a:pt x="231" y="219"/>
                  </a:lnTo>
                  <a:lnTo>
                    <a:pt x="231" y="222"/>
                  </a:lnTo>
                  <a:lnTo>
                    <a:pt x="234" y="222"/>
                  </a:lnTo>
                  <a:lnTo>
                    <a:pt x="238" y="217"/>
                  </a:lnTo>
                  <a:lnTo>
                    <a:pt x="238" y="212"/>
                  </a:lnTo>
                  <a:lnTo>
                    <a:pt x="238" y="217"/>
                  </a:lnTo>
                  <a:lnTo>
                    <a:pt x="241" y="217"/>
                  </a:lnTo>
                  <a:lnTo>
                    <a:pt x="245" y="215"/>
                  </a:lnTo>
                  <a:lnTo>
                    <a:pt x="241" y="222"/>
                  </a:lnTo>
                  <a:lnTo>
                    <a:pt x="241" y="226"/>
                  </a:lnTo>
                  <a:lnTo>
                    <a:pt x="243" y="224"/>
                  </a:lnTo>
                  <a:lnTo>
                    <a:pt x="245" y="226"/>
                  </a:lnTo>
                  <a:lnTo>
                    <a:pt x="243" y="228"/>
                  </a:lnTo>
                  <a:lnTo>
                    <a:pt x="245" y="228"/>
                  </a:lnTo>
                  <a:lnTo>
                    <a:pt x="247" y="224"/>
                  </a:lnTo>
                  <a:lnTo>
                    <a:pt x="250" y="224"/>
                  </a:lnTo>
                  <a:lnTo>
                    <a:pt x="252" y="217"/>
                  </a:lnTo>
                  <a:lnTo>
                    <a:pt x="254" y="217"/>
                  </a:lnTo>
                  <a:lnTo>
                    <a:pt x="254" y="219"/>
                  </a:lnTo>
                  <a:lnTo>
                    <a:pt x="250" y="224"/>
                  </a:lnTo>
                  <a:lnTo>
                    <a:pt x="252" y="231"/>
                  </a:lnTo>
                  <a:lnTo>
                    <a:pt x="254" y="231"/>
                  </a:lnTo>
                  <a:lnTo>
                    <a:pt x="257" y="233"/>
                  </a:lnTo>
                  <a:lnTo>
                    <a:pt x="259" y="228"/>
                  </a:lnTo>
                  <a:lnTo>
                    <a:pt x="264" y="226"/>
                  </a:lnTo>
                  <a:lnTo>
                    <a:pt x="266" y="219"/>
                  </a:lnTo>
                  <a:lnTo>
                    <a:pt x="266" y="215"/>
                  </a:lnTo>
                  <a:lnTo>
                    <a:pt x="266" y="210"/>
                  </a:lnTo>
                  <a:lnTo>
                    <a:pt x="268" y="210"/>
                  </a:lnTo>
                  <a:lnTo>
                    <a:pt x="266" y="20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7" name="Freeform 389">
              <a:extLst>
                <a:ext uri="{FF2B5EF4-FFF2-40B4-BE49-F238E27FC236}">
                  <a16:creationId xmlns:a16="http://schemas.microsoft.com/office/drawing/2014/main" id="{2F8DEA48-75C4-40D7-8044-DA1C1BE7F08C}"/>
                </a:ext>
              </a:extLst>
            </p:cNvPr>
            <p:cNvSpPr>
              <a:spLocks/>
            </p:cNvSpPr>
            <p:nvPr/>
          </p:nvSpPr>
          <p:spPr bwMode="auto">
            <a:xfrm>
              <a:off x="8478838" y="2138363"/>
              <a:ext cx="19050" cy="30163"/>
            </a:xfrm>
            <a:custGeom>
              <a:avLst/>
              <a:gdLst>
                <a:gd name="T0" fmla="*/ 0 w 12"/>
                <a:gd name="T1" fmla="*/ 14 h 19"/>
                <a:gd name="T2" fmla="*/ 2 w 12"/>
                <a:gd name="T3" fmla="*/ 19 h 19"/>
                <a:gd name="T4" fmla="*/ 5 w 12"/>
                <a:gd name="T5" fmla="*/ 17 h 19"/>
                <a:gd name="T6" fmla="*/ 5 w 12"/>
                <a:gd name="T7" fmla="*/ 14 h 19"/>
                <a:gd name="T8" fmla="*/ 9 w 12"/>
                <a:gd name="T9" fmla="*/ 12 h 19"/>
                <a:gd name="T10" fmla="*/ 12 w 12"/>
                <a:gd name="T11" fmla="*/ 7 h 19"/>
                <a:gd name="T12" fmla="*/ 9 w 12"/>
                <a:gd name="T13" fmla="*/ 3 h 19"/>
                <a:gd name="T14" fmla="*/ 9 w 12"/>
                <a:gd name="T15" fmla="*/ 0 h 19"/>
                <a:gd name="T16" fmla="*/ 7 w 12"/>
                <a:gd name="T17" fmla="*/ 0 h 19"/>
                <a:gd name="T18" fmla="*/ 5 w 12"/>
                <a:gd name="T19" fmla="*/ 3 h 19"/>
                <a:gd name="T20" fmla="*/ 5 w 12"/>
                <a:gd name="T21" fmla="*/ 5 h 19"/>
                <a:gd name="T22" fmla="*/ 0 w 12"/>
                <a:gd name="T23" fmla="*/ 12 h 19"/>
                <a:gd name="T24" fmla="*/ 0 w 12"/>
                <a:gd name="T2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9">
                  <a:moveTo>
                    <a:pt x="0" y="14"/>
                  </a:moveTo>
                  <a:lnTo>
                    <a:pt x="2" y="19"/>
                  </a:lnTo>
                  <a:lnTo>
                    <a:pt x="5" y="17"/>
                  </a:lnTo>
                  <a:lnTo>
                    <a:pt x="5" y="14"/>
                  </a:lnTo>
                  <a:lnTo>
                    <a:pt x="9" y="12"/>
                  </a:lnTo>
                  <a:lnTo>
                    <a:pt x="12" y="7"/>
                  </a:lnTo>
                  <a:lnTo>
                    <a:pt x="9" y="3"/>
                  </a:lnTo>
                  <a:lnTo>
                    <a:pt x="9" y="0"/>
                  </a:lnTo>
                  <a:lnTo>
                    <a:pt x="7" y="0"/>
                  </a:lnTo>
                  <a:lnTo>
                    <a:pt x="5" y="3"/>
                  </a:lnTo>
                  <a:lnTo>
                    <a:pt x="5" y="5"/>
                  </a:lnTo>
                  <a:lnTo>
                    <a:pt x="0" y="12"/>
                  </a:lnTo>
                  <a:lnTo>
                    <a:pt x="0"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8" name="Freeform 390">
              <a:extLst>
                <a:ext uri="{FF2B5EF4-FFF2-40B4-BE49-F238E27FC236}">
                  <a16:creationId xmlns:a16="http://schemas.microsoft.com/office/drawing/2014/main" id="{58E26180-8712-4D7B-ACB7-71D2E87ACDB1}"/>
                </a:ext>
              </a:extLst>
            </p:cNvPr>
            <p:cNvSpPr>
              <a:spLocks/>
            </p:cNvSpPr>
            <p:nvPr/>
          </p:nvSpPr>
          <p:spPr bwMode="auto">
            <a:xfrm>
              <a:off x="8482013" y="2098675"/>
              <a:ext cx="11113" cy="19050"/>
            </a:xfrm>
            <a:custGeom>
              <a:avLst/>
              <a:gdLst>
                <a:gd name="T0" fmla="*/ 0 w 7"/>
                <a:gd name="T1" fmla="*/ 9 h 12"/>
                <a:gd name="T2" fmla="*/ 0 w 7"/>
                <a:gd name="T3" fmla="*/ 12 h 12"/>
                <a:gd name="T4" fmla="*/ 3 w 7"/>
                <a:gd name="T5" fmla="*/ 12 h 12"/>
                <a:gd name="T6" fmla="*/ 3 w 7"/>
                <a:gd name="T7" fmla="*/ 9 h 12"/>
                <a:gd name="T8" fmla="*/ 5 w 7"/>
                <a:gd name="T9" fmla="*/ 9 h 12"/>
                <a:gd name="T10" fmla="*/ 7 w 7"/>
                <a:gd name="T11" fmla="*/ 7 h 12"/>
                <a:gd name="T12" fmla="*/ 7 w 7"/>
                <a:gd name="T13" fmla="*/ 5 h 12"/>
                <a:gd name="T14" fmla="*/ 5 w 7"/>
                <a:gd name="T15" fmla="*/ 5 h 12"/>
                <a:gd name="T16" fmla="*/ 5 w 7"/>
                <a:gd name="T17" fmla="*/ 0 h 12"/>
                <a:gd name="T18" fmla="*/ 3 w 7"/>
                <a:gd name="T19" fmla="*/ 2 h 12"/>
                <a:gd name="T20" fmla="*/ 3 w 7"/>
                <a:gd name="T21" fmla="*/ 5 h 12"/>
                <a:gd name="T22" fmla="*/ 3 w 7"/>
                <a:gd name="T23" fmla="*/ 7 h 12"/>
                <a:gd name="T24" fmla="*/ 0 w 7"/>
                <a:gd name="T25" fmla="*/ 7 h 12"/>
                <a:gd name="T26" fmla="*/ 0 w 7"/>
                <a:gd name="T2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2">
                  <a:moveTo>
                    <a:pt x="0" y="9"/>
                  </a:moveTo>
                  <a:lnTo>
                    <a:pt x="0" y="12"/>
                  </a:lnTo>
                  <a:lnTo>
                    <a:pt x="3" y="12"/>
                  </a:lnTo>
                  <a:lnTo>
                    <a:pt x="3" y="9"/>
                  </a:lnTo>
                  <a:lnTo>
                    <a:pt x="5" y="9"/>
                  </a:lnTo>
                  <a:lnTo>
                    <a:pt x="7" y="7"/>
                  </a:lnTo>
                  <a:lnTo>
                    <a:pt x="7" y="5"/>
                  </a:lnTo>
                  <a:lnTo>
                    <a:pt x="5" y="5"/>
                  </a:lnTo>
                  <a:lnTo>
                    <a:pt x="5" y="0"/>
                  </a:lnTo>
                  <a:lnTo>
                    <a:pt x="3" y="2"/>
                  </a:lnTo>
                  <a:lnTo>
                    <a:pt x="3" y="5"/>
                  </a:lnTo>
                  <a:lnTo>
                    <a:pt x="3" y="7"/>
                  </a:lnTo>
                  <a:lnTo>
                    <a:pt x="0" y="7"/>
                  </a:lnTo>
                  <a:lnTo>
                    <a:pt x="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9" name="Freeform 391">
              <a:extLst>
                <a:ext uri="{FF2B5EF4-FFF2-40B4-BE49-F238E27FC236}">
                  <a16:creationId xmlns:a16="http://schemas.microsoft.com/office/drawing/2014/main" id="{3C969DC2-474F-4D36-AEBB-4101D219F99A}"/>
                </a:ext>
              </a:extLst>
            </p:cNvPr>
            <p:cNvSpPr>
              <a:spLocks/>
            </p:cNvSpPr>
            <p:nvPr/>
          </p:nvSpPr>
          <p:spPr bwMode="auto">
            <a:xfrm>
              <a:off x="8497888" y="2132013"/>
              <a:ext cx="11113" cy="14288"/>
            </a:xfrm>
            <a:custGeom>
              <a:avLst/>
              <a:gdLst>
                <a:gd name="T0" fmla="*/ 2 w 3"/>
                <a:gd name="T1" fmla="*/ 3 h 4"/>
                <a:gd name="T2" fmla="*/ 3 w 3"/>
                <a:gd name="T3" fmla="*/ 2 h 4"/>
                <a:gd name="T4" fmla="*/ 2 w 3"/>
                <a:gd name="T5" fmla="*/ 0 h 4"/>
                <a:gd name="T6" fmla="*/ 1 w 3"/>
                <a:gd name="T7" fmla="*/ 0 h 4"/>
                <a:gd name="T8" fmla="*/ 0 w 3"/>
                <a:gd name="T9" fmla="*/ 3 h 4"/>
                <a:gd name="T10" fmla="*/ 1 w 3"/>
                <a:gd name="T11" fmla="*/ 3 h 4"/>
                <a:gd name="T12" fmla="*/ 1 w 3"/>
                <a:gd name="T13" fmla="*/ 4 h 4"/>
                <a:gd name="T14" fmla="*/ 2 w 3"/>
                <a:gd name="T15" fmla="*/ 4 h 4"/>
                <a:gd name="T16" fmla="*/ 2 w 3"/>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3"/>
                  </a:moveTo>
                  <a:cubicBezTo>
                    <a:pt x="3" y="2"/>
                    <a:pt x="3" y="2"/>
                    <a:pt x="3" y="2"/>
                  </a:cubicBezTo>
                  <a:cubicBezTo>
                    <a:pt x="2" y="0"/>
                    <a:pt x="2" y="0"/>
                    <a:pt x="2" y="0"/>
                  </a:cubicBezTo>
                  <a:cubicBezTo>
                    <a:pt x="1" y="0"/>
                    <a:pt x="1" y="0"/>
                    <a:pt x="1" y="0"/>
                  </a:cubicBezTo>
                  <a:cubicBezTo>
                    <a:pt x="0" y="3"/>
                    <a:pt x="0" y="3"/>
                    <a:pt x="0" y="3"/>
                  </a:cubicBezTo>
                  <a:cubicBezTo>
                    <a:pt x="1" y="3"/>
                    <a:pt x="1" y="3"/>
                    <a:pt x="1" y="3"/>
                  </a:cubicBezTo>
                  <a:cubicBezTo>
                    <a:pt x="1" y="4"/>
                    <a:pt x="1" y="4"/>
                    <a:pt x="1" y="4"/>
                  </a:cubicBezTo>
                  <a:cubicBezTo>
                    <a:pt x="1" y="4"/>
                    <a:pt x="2" y="4"/>
                    <a:pt x="2" y="4"/>
                  </a:cubicBez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0" name="Freeform 392">
              <a:extLst>
                <a:ext uri="{FF2B5EF4-FFF2-40B4-BE49-F238E27FC236}">
                  <a16:creationId xmlns:a16="http://schemas.microsoft.com/office/drawing/2014/main" id="{CED8CE74-FEC1-4391-A1FE-71993F9D083C}"/>
                </a:ext>
              </a:extLst>
            </p:cNvPr>
            <p:cNvSpPr>
              <a:spLocks/>
            </p:cNvSpPr>
            <p:nvPr/>
          </p:nvSpPr>
          <p:spPr bwMode="auto">
            <a:xfrm>
              <a:off x="8497888" y="2212975"/>
              <a:ext cx="3175" cy="6350"/>
            </a:xfrm>
            <a:custGeom>
              <a:avLst/>
              <a:gdLst>
                <a:gd name="T0" fmla="*/ 0 w 2"/>
                <a:gd name="T1" fmla="*/ 4 h 4"/>
                <a:gd name="T2" fmla="*/ 2 w 2"/>
                <a:gd name="T3" fmla="*/ 4 h 4"/>
                <a:gd name="T4" fmla="*/ 2 w 2"/>
                <a:gd name="T5" fmla="*/ 0 h 4"/>
                <a:gd name="T6" fmla="*/ 0 w 2"/>
                <a:gd name="T7" fmla="*/ 0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0" y="0"/>
                  </a:lnTo>
                  <a:lnTo>
                    <a:pt x="0" y="4"/>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1" name="Freeform 393">
              <a:extLst>
                <a:ext uri="{FF2B5EF4-FFF2-40B4-BE49-F238E27FC236}">
                  <a16:creationId xmlns:a16="http://schemas.microsoft.com/office/drawing/2014/main" id="{DE9EBB0B-B940-4199-A8BF-378032F6842C}"/>
                </a:ext>
              </a:extLst>
            </p:cNvPr>
            <p:cNvSpPr>
              <a:spLocks/>
            </p:cNvSpPr>
            <p:nvPr/>
          </p:nvSpPr>
          <p:spPr bwMode="auto">
            <a:xfrm>
              <a:off x="8616950" y="2132013"/>
              <a:ext cx="19050" cy="22225"/>
            </a:xfrm>
            <a:custGeom>
              <a:avLst/>
              <a:gdLst>
                <a:gd name="T0" fmla="*/ 4 w 5"/>
                <a:gd name="T1" fmla="*/ 5 h 6"/>
                <a:gd name="T2" fmla="*/ 5 w 5"/>
                <a:gd name="T3" fmla="*/ 3 h 6"/>
                <a:gd name="T4" fmla="*/ 5 w 5"/>
                <a:gd name="T5" fmla="*/ 1 h 6"/>
                <a:gd name="T6" fmla="*/ 3 w 5"/>
                <a:gd name="T7" fmla="*/ 0 h 6"/>
                <a:gd name="T8" fmla="*/ 1 w 5"/>
                <a:gd name="T9" fmla="*/ 2 h 6"/>
                <a:gd name="T10" fmla="*/ 0 w 5"/>
                <a:gd name="T11" fmla="*/ 5 h 6"/>
                <a:gd name="T12" fmla="*/ 2 w 5"/>
                <a:gd name="T13" fmla="*/ 5 h 6"/>
                <a:gd name="T14" fmla="*/ 2 w 5"/>
                <a:gd name="T15" fmla="*/ 4 h 6"/>
                <a:gd name="T16" fmla="*/ 3 w 5"/>
                <a:gd name="T17" fmla="*/ 3 h 6"/>
                <a:gd name="T18" fmla="*/ 3 w 5"/>
                <a:gd name="T19" fmla="*/ 5 h 6"/>
                <a:gd name="T20" fmla="*/ 2 w 5"/>
                <a:gd name="T21" fmla="*/ 6 h 6"/>
                <a:gd name="T22" fmla="*/ 4 w 5"/>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4" y="5"/>
                  </a:moveTo>
                  <a:cubicBezTo>
                    <a:pt x="5" y="3"/>
                    <a:pt x="5" y="3"/>
                    <a:pt x="5" y="3"/>
                  </a:cubicBezTo>
                  <a:cubicBezTo>
                    <a:pt x="5" y="1"/>
                    <a:pt x="5" y="1"/>
                    <a:pt x="5" y="1"/>
                  </a:cubicBezTo>
                  <a:cubicBezTo>
                    <a:pt x="3" y="0"/>
                    <a:pt x="3" y="0"/>
                    <a:pt x="3" y="0"/>
                  </a:cubicBezTo>
                  <a:cubicBezTo>
                    <a:pt x="1" y="2"/>
                    <a:pt x="1" y="2"/>
                    <a:pt x="1" y="2"/>
                  </a:cubicBezTo>
                  <a:cubicBezTo>
                    <a:pt x="0" y="5"/>
                    <a:pt x="0" y="5"/>
                    <a:pt x="0" y="5"/>
                  </a:cubicBezTo>
                  <a:cubicBezTo>
                    <a:pt x="0" y="5"/>
                    <a:pt x="2" y="5"/>
                    <a:pt x="2" y="5"/>
                  </a:cubicBezTo>
                  <a:cubicBezTo>
                    <a:pt x="2" y="4"/>
                    <a:pt x="2" y="4"/>
                    <a:pt x="2" y="4"/>
                  </a:cubicBezTo>
                  <a:cubicBezTo>
                    <a:pt x="3" y="3"/>
                    <a:pt x="3" y="3"/>
                    <a:pt x="3" y="3"/>
                  </a:cubicBezTo>
                  <a:cubicBezTo>
                    <a:pt x="3" y="5"/>
                    <a:pt x="3" y="5"/>
                    <a:pt x="3" y="5"/>
                  </a:cubicBezTo>
                  <a:cubicBezTo>
                    <a:pt x="2" y="6"/>
                    <a:pt x="2" y="6"/>
                    <a:pt x="2" y="6"/>
                  </a:cubicBez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2" name="Freeform 394">
              <a:extLst>
                <a:ext uri="{FF2B5EF4-FFF2-40B4-BE49-F238E27FC236}">
                  <a16:creationId xmlns:a16="http://schemas.microsoft.com/office/drawing/2014/main" id="{7E7BCE09-D45C-40AF-8EAF-B4FBEA07C8E3}"/>
                </a:ext>
              </a:extLst>
            </p:cNvPr>
            <p:cNvSpPr>
              <a:spLocks/>
            </p:cNvSpPr>
            <p:nvPr/>
          </p:nvSpPr>
          <p:spPr bwMode="auto">
            <a:xfrm>
              <a:off x="8802688" y="2289175"/>
              <a:ext cx="14288" cy="7938"/>
            </a:xfrm>
            <a:custGeom>
              <a:avLst/>
              <a:gdLst>
                <a:gd name="T0" fmla="*/ 0 w 9"/>
                <a:gd name="T1" fmla="*/ 0 h 5"/>
                <a:gd name="T2" fmla="*/ 0 w 9"/>
                <a:gd name="T3" fmla="*/ 2 h 5"/>
                <a:gd name="T4" fmla="*/ 2 w 9"/>
                <a:gd name="T5" fmla="*/ 5 h 5"/>
                <a:gd name="T6" fmla="*/ 7 w 9"/>
                <a:gd name="T7" fmla="*/ 5 h 5"/>
                <a:gd name="T8" fmla="*/ 9 w 9"/>
                <a:gd name="T9" fmla="*/ 2 h 5"/>
                <a:gd name="T10" fmla="*/ 7 w 9"/>
                <a:gd name="T11" fmla="*/ 0 h 5"/>
                <a:gd name="T12" fmla="*/ 5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2"/>
                  </a:lnTo>
                  <a:lnTo>
                    <a:pt x="2" y="5"/>
                  </a:lnTo>
                  <a:lnTo>
                    <a:pt x="7" y="5"/>
                  </a:lnTo>
                  <a:lnTo>
                    <a:pt x="9" y="2"/>
                  </a:lnTo>
                  <a:lnTo>
                    <a:pt x="7" y="0"/>
                  </a:lnTo>
                  <a:lnTo>
                    <a:pt x="5"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3" name="Freeform 395">
              <a:extLst>
                <a:ext uri="{FF2B5EF4-FFF2-40B4-BE49-F238E27FC236}">
                  <a16:creationId xmlns:a16="http://schemas.microsoft.com/office/drawing/2014/main" id="{AFFE87AF-5F16-4AA1-AFAD-7C91F7110CCB}"/>
                </a:ext>
              </a:extLst>
            </p:cNvPr>
            <p:cNvSpPr>
              <a:spLocks/>
            </p:cNvSpPr>
            <p:nvPr/>
          </p:nvSpPr>
          <p:spPr bwMode="auto">
            <a:xfrm>
              <a:off x="8723313" y="1790700"/>
              <a:ext cx="192088" cy="168275"/>
            </a:xfrm>
            <a:custGeom>
              <a:avLst/>
              <a:gdLst>
                <a:gd name="T0" fmla="*/ 33 w 53"/>
                <a:gd name="T1" fmla="*/ 32 h 46"/>
                <a:gd name="T2" fmla="*/ 37 w 53"/>
                <a:gd name="T3" fmla="*/ 28 h 46"/>
                <a:gd name="T4" fmla="*/ 38 w 53"/>
                <a:gd name="T5" fmla="*/ 26 h 46"/>
                <a:gd name="T6" fmla="*/ 40 w 53"/>
                <a:gd name="T7" fmla="*/ 25 h 46"/>
                <a:gd name="T8" fmla="*/ 45 w 53"/>
                <a:gd name="T9" fmla="*/ 20 h 46"/>
                <a:gd name="T10" fmla="*/ 47 w 53"/>
                <a:gd name="T11" fmla="*/ 19 h 46"/>
                <a:gd name="T12" fmla="*/ 51 w 53"/>
                <a:gd name="T13" fmla="*/ 14 h 46"/>
                <a:gd name="T14" fmla="*/ 52 w 53"/>
                <a:gd name="T15" fmla="*/ 12 h 46"/>
                <a:gd name="T16" fmla="*/ 53 w 53"/>
                <a:gd name="T17" fmla="*/ 11 h 46"/>
                <a:gd name="T18" fmla="*/ 51 w 53"/>
                <a:gd name="T19" fmla="*/ 9 h 46"/>
                <a:gd name="T20" fmla="*/ 45 w 53"/>
                <a:gd name="T21" fmla="*/ 7 h 46"/>
                <a:gd name="T22" fmla="*/ 41 w 53"/>
                <a:gd name="T23" fmla="*/ 7 h 46"/>
                <a:gd name="T24" fmla="*/ 41 w 53"/>
                <a:gd name="T25" fmla="*/ 5 h 46"/>
                <a:gd name="T26" fmla="*/ 39 w 53"/>
                <a:gd name="T27" fmla="*/ 4 h 46"/>
                <a:gd name="T28" fmla="*/ 37 w 53"/>
                <a:gd name="T29" fmla="*/ 3 h 46"/>
                <a:gd name="T30" fmla="*/ 34 w 53"/>
                <a:gd name="T31" fmla="*/ 1 h 46"/>
                <a:gd name="T32" fmla="*/ 32 w 53"/>
                <a:gd name="T33" fmla="*/ 1 h 46"/>
                <a:gd name="T34" fmla="*/ 30 w 53"/>
                <a:gd name="T35" fmla="*/ 0 h 46"/>
                <a:gd name="T36" fmla="*/ 25 w 53"/>
                <a:gd name="T37" fmla="*/ 1 h 46"/>
                <a:gd name="T38" fmla="*/ 20 w 53"/>
                <a:gd name="T39" fmla="*/ 4 h 46"/>
                <a:gd name="T40" fmla="*/ 20 w 53"/>
                <a:gd name="T41" fmla="*/ 6 h 46"/>
                <a:gd name="T42" fmla="*/ 21 w 53"/>
                <a:gd name="T43" fmla="*/ 8 h 46"/>
                <a:gd name="T44" fmla="*/ 20 w 53"/>
                <a:gd name="T45" fmla="*/ 10 h 46"/>
                <a:gd name="T46" fmla="*/ 18 w 53"/>
                <a:gd name="T47" fmla="*/ 6 h 46"/>
                <a:gd name="T48" fmla="*/ 16 w 53"/>
                <a:gd name="T49" fmla="*/ 8 h 46"/>
                <a:gd name="T50" fmla="*/ 16 w 53"/>
                <a:gd name="T51" fmla="*/ 10 h 46"/>
                <a:gd name="T52" fmla="*/ 14 w 53"/>
                <a:gd name="T53" fmla="*/ 13 h 46"/>
                <a:gd name="T54" fmla="*/ 11 w 53"/>
                <a:gd name="T55" fmla="*/ 17 h 46"/>
                <a:gd name="T56" fmla="*/ 10 w 53"/>
                <a:gd name="T57" fmla="*/ 20 h 46"/>
                <a:gd name="T58" fmla="*/ 9 w 53"/>
                <a:gd name="T59" fmla="*/ 23 h 46"/>
                <a:gd name="T60" fmla="*/ 6 w 53"/>
                <a:gd name="T61" fmla="*/ 27 h 46"/>
                <a:gd name="T62" fmla="*/ 5 w 53"/>
                <a:gd name="T63" fmla="*/ 30 h 46"/>
                <a:gd name="T64" fmla="*/ 6 w 53"/>
                <a:gd name="T65" fmla="*/ 32 h 46"/>
                <a:gd name="T66" fmla="*/ 5 w 53"/>
                <a:gd name="T67" fmla="*/ 34 h 46"/>
                <a:gd name="T68" fmla="*/ 2 w 53"/>
                <a:gd name="T69" fmla="*/ 40 h 46"/>
                <a:gd name="T70" fmla="*/ 4 w 53"/>
                <a:gd name="T71" fmla="*/ 41 h 46"/>
                <a:gd name="T72" fmla="*/ 4 w 53"/>
                <a:gd name="T73" fmla="*/ 42 h 46"/>
                <a:gd name="T74" fmla="*/ 1 w 53"/>
                <a:gd name="T75" fmla="*/ 42 h 46"/>
                <a:gd name="T76" fmla="*/ 3 w 53"/>
                <a:gd name="T77" fmla="*/ 45 h 46"/>
                <a:gd name="T78" fmla="*/ 7 w 53"/>
                <a:gd name="T79" fmla="*/ 46 h 46"/>
                <a:gd name="T80" fmla="*/ 8 w 53"/>
                <a:gd name="T81" fmla="*/ 44 h 46"/>
                <a:gd name="T82" fmla="*/ 10 w 53"/>
                <a:gd name="T83" fmla="*/ 43 h 46"/>
                <a:gd name="T84" fmla="*/ 12 w 53"/>
                <a:gd name="T85" fmla="*/ 40 h 46"/>
                <a:gd name="T86" fmla="*/ 15 w 53"/>
                <a:gd name="T87" fmla="*/ 39 h 46"/>
                <a:gd name="T88" fmla="*/ 17 w 53"/>
                <a:gd name="T89" fmla="*/ 37 h 46"/>
                <a:gd name="T90" fmla="*/ 16 w 53"/>
                <a:gd name="T91" fmla="*/ 34 h 46"/>
                <a:gd name="T92" fmla="*/ 18 w 53"/>
                <a:gd name="T93" fmla="*/ 31 h 46"/>
                <a:gd name="T94" fmla="*/ 14 w 53"/>
                <a:gd name="T95" fmla="*/ 30 h 46"/>
                <a:gd name="T96" fmla="*/ 15 w 53"/>
                <a:gd name="T97" fmla="*/ 29 h 46"/>
                <a:gd name="T98" fmla="*/ 18 w 53"/>
                <a:gd name="T99" fmla="*/ 30 h 46"/>
                <a:gd name="T100" fmla="*/ 21 w 53"/>
                <a:gd name="T101" fmla="*/ 30 h 46"/>
                <a:gd name="T102" fmla="*/ 22 w 53"/>
                <a:gd name="T103" fmla="*/ 32 h 46"/>
                <a:gd name="T104" fmla="*/ 26 w 53"/>
                <a:gd name="T105" fmla="*/ 34 h 46"/>
                <a:gd name="T106" fmla="*/ 27 w 53"/>
                <a:gd name="T107"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46">
                  <a:moveTo>
                    <a:pt x="29" y="34"/>
                  </a:moveTo>
                  <a:cubicBezTo>
                    <a:pt x="33" y="32"/>
                    <a:pt x="33" y="32"/>
                    <a:pt x="33" y="32"/>
                  </a:cubicBezTo>
                  <a:cubicBezTo>
                    <a:pt x="35" y="30"/>
                    <a:pt x="35" y="30"/>
                    <a:pt x="35" y="30"/>
                  </a:cubicBezTo>
                  <a:cubicBezTo>
                    <a:pt x="37" y="28"/>
                    <a:pt x="37" y="28"/>
                    <a:pt x="37" y="28"/>
                  </a:cubicBezTo>
                  <a:cubicBezTo>
                    <a:pt x="38" y="26"/>
                    <a:pt x="38" y="26"/>
                    <a:pt x="38" y="26"/>
                  </a:cubicBezTo>
                  <a:cubicBezTo>
                    <a:pt x="38" y="26"/>
                    <a:pt x="38" y="26"/>
                    <a:pt x="38" y="26"/>
                  </a:cubicBezTo>
                  <a:cubicBezTo>
                    <a:pt x="38" y="25"/>
                    <a:pt x="38" y="25"/>
                    <a:pt x="38" y="25"/>
                  </a:cubicBezTo>
                  <a:cubicBezTo>
                    <a:pt x="40" y="25"/>
                    <a:pt x="40" y="25"/>
                    <a:pt x="40" y="25"/>
                  </a:cubicBezTo>
                  <a:cubicBezTo>
                    <a:pt x="42" y="22"/>
                    <a:pt x="42" y="22"/>
                    <a:pt x="42" y="22"/>
                  </a:cubicBezTo>
                  <a:cubicBezTo>
                    <a:pt x="45" y="20"/>
                    <a:pt x="45" y="20"/>
                    <a:pt x="45" y="20"/>
                  </a:cubicBezTo>
                  <a:cubicBezTo>
                    <a:pt x="45" y="19"/>
                    <a:pt x="45" y="19"/>
                    <a:pt x="45" y="19"/>
                  </a:cubicBezTo>
                  <a:cubicBezTo>
                    <a:pt x="47" y="19"/>
                    <a:pt x="47" y="19"/>
                    <a:pt x="47" y="19"/>
                  </a:cubicBezTo>
                  <a:cubicBezTo>
                    <a:pt x="48" y="17"/>
                    <a:pt x="48" y="17"/>
                    <a:pt x="48" y="17"/>
                  </a:cubicBezTo>
                  <a:cubicBezTo>
                    <a:pt x="51" y="14"/>
                    <a:pt x="51" y="14"/>
                    <a:pt x="51" y="14"/>
                  </a:cubicBezTo>
                  <a:cubicBezTo>
                    <a:pt x="52" y="12"/>
                    <a:pt x="52" y="12"/>
                    <a:pt x="52" y="12"/>
                  </a:cubicBezTo>
                  <a:cubicBezTo>
                    <a:pt x="52" y="12"/>
                    <a:pt x="52" y="12"/>
                    <a:pt x="52" y="12"/>
                  </a:cubicBezTo>
                  <a:cubicBezTo>
                    <a:pt x="53" y="13"/>
                    <a:pt x="53" y="13"/>
                    <a:pt x="53" y="13"/>
                  </a:cubicBezTo>
                  <a:cubicBezTo>
                    <a:pt x="53" y="11"/>
                    <a:pt x="53" y="11"/>
                    <a:pt x="53" y="11"/>
                  </a:cubicBezTo>
                  <a:cubicBezTo>
                    <a:pt x="51" y="10"/>
                    <a:pt x="51" y="10"/>
                    <a:pt x="51" y="10"/>
                  </a:cubicBezTo>
                  <a:cubicBezTo>
                    <a:pt x="51" y="9"/>
                    <a:pt x="51" y="9"/>
                    <a:pt x="51" y="9"/>
                  </a:cubicBezTo>
                  <a:cubicBezTo>
                    <a:pt x="49" y="8"/>
                    <a:pt x="49" y="8"/>
                    <a:pt x="49" y="8"/>
                  </a:cubicBezTo>
                  <a:cubicBezTo>
                    <a:pt x="45" y="7"/>
                    <a:pt x="45" y="7"/>
                    <a:pt x="45" y="7"/>
                  </a:cubicBezTo>
                  <a:cubicBezTo>
                    <a:pt x="43" y="7"/>
                    <a:pt x="43" y="7"/>
                    <a:pt x="43" y="7"/>
                  </a:cubicBezTo>
                  <a:cubicBezTo>
                    <a:pt x="41" y="7"/>
                    <a:pt x="41" y="7"/>
                    <a:pt x="41" y="7"/>
                  </a:cubicBezTo>
                  <a:cubicBezTo>
                    <a:pt x="41" y="7"/>
                    <a:pt x="41" y="7"/>
                    <a:pt x="41" y="7"/>
                  </a:cubicBezTo>
                  <a:cubicBezTo>
                    <a:pt x="41" y="5"/>
                    <a:pt x="41" y="5"/>
                    <a:pt x="41" y="5"/>
                  </a:cubicBezTo>
                  <a:cubicBezTo>
                    <a:pt x="40" y="4"/>
                    <a:pt x="40" y="4"/>
                    <a:pt x="40" y="4"/>
                  </a:cubicBezTo>
                  <a:cubicBezTo>
                    <a:pt x="39" y="4"/>
                    <a:pt x="39" y="4"/>
                    <a:pt x="39" y="4"/>
                  </a:cubicBezTo>
                  <a:cubicBezTo>
                    <a:pt x="39" y="3"/>
                    <a:pt x="39" y="3"/>
                    <a:pt x="39" y="3"/>
                  </a:cubicBezTo>
                  <a:cubicBezTo>
                    <a:pt x="37" y="3"/>
                    <a:pt x="37" y="3"/>
                    <a:pt x="37" y="3"/>
                  </a:cubicBezTo>
                  <a:cubicBezTo>
                    <a:pt x="36" y="1"/>
                    <a:pt x="36" y="1"/>
                    <a:pt x="36" y="1"/>
                  </a:cubicBezTo>
                  <a:cubicBezTo>
                    <a:pt x="34" y="1"/>
                    <a:pt x="34" y="1"/>
                    <a:pt x="34" y="1"/>
                  </a:cubicBezTo>
                  <a:cubicBezTo>
                    <a:pt x="32" y="2"/>
                    <a:pt x="32" y="2"/>
                    <a:pt x="32" y="2"/>
                  </a:cubicBezTo>
                  <a:cubicBezTo>
                    <a:pt x="32" y="1"/>
                    <a:pt x="32" y="1"/>
                    <a:pt x="32" y="1"/>
                  </a:cubicBezTo>
                  <a:cubicBezTo>
                    <a:pt x="30" y="1"/>
                    <a:pt x="30" y="1"/>
                    <a:pt x="30" y="1"/>
                  </a:cubicBezTo>
                  <a:cubicBezTo>
                    <a:pt x="30" y="0"/>
                    <a:pt x="30" y="0"/>
                    <a:pt x="30" y="0"/>
                  </a:cubicBezTo>
                  <a:cubicBezTo>
                    <a:pt x="28" y="1"/>
                    <a:pt x="28" y="1"/>
                    <a:pt x="28" y="1"/>
                  </a:cubicBezTo>
                  <a:cubicBezTo>
                    <a:pt x="25" y="1"/>
                    <a:pt x="25" y="1"/>
                    <a:pt x="25" y="1"/>
                  </a:cubicBezTo>
                  <a:cubicBezTo>
                    <a:pt x="22" y="1"/>
                    <a:pt x="22" y="1"/>
                    <a:pt x="22" y="1"/>
                  </a:cubicBezTo>
                  <a:cubicBezTo>
                    <a:pt x="20" y="4"/>
                    <a:pt x="20" y="4"/>
                    <a:pt x="20" y="4"/>
                  </a:cubicBezTo>
                  <a:cubicBezTo>
                    <a:pt x="21" y="6"/>
                    <a:pt x="21" y="6"/>
                    <a:pt x="21" y="6"/>
                  </a:cubicBezTo>
                  <a:cubicBezTo>
                    <a:pt x="20" y="6"/>
                    <a:pt x="20" y="6"/>
                    <a:pt x="20" y="6"/>
                  </a:cubicBezTo>
                  <a:cubicBezTo>
                    <a:pt x="20" y="7"/>
                    <a:pt x="20" y="7"/>
                    <a:pt x="20" y="7"/>
                  </a:cubicBezTo>
                  <a:cubicBezTo>
                    <a:pt x="21" y="8"/>
                    <a:pt x="21" y="8"/>
                    <a:pt x="21" y="8"/>
                  </a:cubicBezTo>
                  <a:cubicBezTo>
                    <a:pt x="22" y="10"/>
                    <a:pt x="22" y="10"/>
                    <a:pt x="22" y="10"/>
                  </a:cubicBezTo>
                  <a:cubicBezTo>
                    <a:pt x="20" y="10"/>
                    <a:pt x="20" y="10"/>
                    <a:pt x="20" y="10"/>
                  </a:cubicBezTo>
                  <a:cubicBezTo>
                    <a:pt x="19" y="8"/>
                    <a:pt x="19" y="8"/>
                    <a:pt x="19" y="8"/>
                  </a:cubicBezTo>
                  <a:cubicBezTo>
                    <a:pt x="18" y="6"/>
                    <a:pt x="18" y="6"/>
                    <a:pt x="18" y="6"/>
                  </a:cubicBezTo>
                  <a:cubicBezTo>
                    <a:pt x="17" y="6"/>
                    <a:pt x="17" y="6"/>
                    <a:pt x="17" y="6"/>
                  </a:cubicBezTo>
                  <a:cubicBezTo>
                    <a:pt x="16" y="8"/>
                    <a:pt x="16" y="8"/>
                    <a:pt x="16" y="8"/>
                  </a:cubicBezTo>
                  <a:cubicBezTo>
                    <a:pt x="16" y="9"/>
                    <a:pt x="16" y="9"/>
                    <a:pt x="16" y="9"/>
                  </a:cubicBezTo>
                  <a:cubicBezTo>
                    <a:pt x="16" y="10"/>
                    <a:pt x="16" y="10"/>
                    <a:pt x="16" y="10"/>
                  </a:cubicBezTo>
                  <a:cubicBezTo>
                    <a:pt x="14" y="10"/>
                    <a:pt x="14" y="10"/>
                    <a:pt x="14" y="10"/>
                  </a:cubicBezTo>
                  <a:cubicBezTo>
                    <a:pt x="14" y="13"/>
                    <a:pt x="14" y="13"/>
                    <a:pt x="14" y="13"/>
                  </a:cubicBezTo>
                  <a:cubicBezTo>
                    <a:pt x="12" y="15"/>
                    <a:pt x="12" y="15"/>
                    <a:pt x="12" y="15"/>
                  </a:cubicBezTo>
                  <a:cubicBezTo>
                    <a:pt x="11" y="17"/>
                    <a:pt x="11" y="17"/>
                    <a:pt x="11" y="17"/>
                  </a:cubicBezTo>
                  <a:cubicBezTo>
                    <a:pt x="11" y="18"/>
                    <a:pt x="11" y="18"/>
                    <a:pt x="11" y="18"/>
                  </a:cubicBezTo>
                  <a:cubicBezTo>
                    <a:pt x="10" y="20"/>
                    <a:pt x="10" y="20"/>
                    <a:pt x="10" y="20"/>
                  </a:cubicBezTo>
                  <a:cubicBezTo>
                    <a:pt x="9" y="21"/>
                    <a:pt x="9" y="21"/>
                    <a:pt x="9" y="21"/>
                  </a:cubicBezTo>
                  <a:cubicBezTo>
                    <a:pt x="9" y="23"/>
                    <a:pt x="9" y="23"/>
                    <a:pt x="9" y="23"/>
                  </a:cubicBezTo>
                  <a:cubicBezTo>
                    <a:pt x="7" y="23"/>
                    <a:pt x="7" y="23"/>
                    <a:pt x="7" y="23"/>
                  </a:cubicBezTo>
                  <a:cubicBezTo>
                    <a:pt x="6" y="27"/>
                    <a:pt x="6" y="27"/>
                    <a:pt x="6" y="27"/>
                  </a:cubicBezTo>
                  <a:cubicBezTo>
                    <a:pt x="6" y="29"/>
                    <a:pt x="6" y="29"/>
                    <a:pt x="6" y="29"/>
                  </a:cubicBezTo>
                  <a:cubicBezTo>
                    <a:pt x="5" y="30"/>
                    <a:pt x="5" y="30"/>
                    <a:pt x="5" y="30"/>
                  </a:cubicBezTo>
                  <a:cubicBezTo>
                    <a:pt x="6" y="31"/>
                    <a:pt x="6" y="31"/>
                    <a:pt x="6" y="31"/>
                  </a:cubicBezTo>
                  <a:cubicBezTo>
                    <a:pt x="6" y="32"/>
                    <a:pt x="6" y="32"/>
                    <a:pt x="6" y="32"/>
                  </a:cubicBezTo>
                  <a:cubicBezTo>
                    <a:pt x="5" y="33"/>
                    <a:pt x="5" y="33"/>
                    <a:pt x="5" y="33"/>
                  </a:cubicBezTo>
                  <a:cubicBezTo>
                    <a:pt x="5" y="34"/>
                    <a:pt x="5" y="34"/>
                    <a:pt x="5" y="34"/>
                  </a:cubicBezTo>
                  <a:cubicBezTo>
                    <a:pt x="4" y="37"/>
                    <a:pt x="4" y="37"/>
                    <a:pt x="4" y="37"/>
                  </a:cubicBezTo>
                  <a:cubicBezTo>
                    <a:pt x="2" y="40"/>
                    <a:pt x="2" y="40"/>
                    <a:pt x="2" y="40"/>
                  </a:cubicBezTo>
                  <a:cubicBezTo>
                    <a:pt x="3" y="41"/>
                    <a:pt x="3" y="41"/>
                    <a:pt x="3" y="41"/>
                  </a:cubicBezTo>
                  <a:cubicBezTo>
                    <a:pt x="4" y="41"/>
                    <a:pt x="4" y="41"/>
                    <a:pt x="4" y="41"/>
                  </a:cubicBezTo>
                  <a:cubicBezTo>
                    <a:pt x="4" y="42"/>
                    <a:pt x="4" y="42"/>
                    <a:pt x="4" y="42"/>
                  </a:cubicBezTo>
                  <a:cubicBezTo>
                    <a:pt x="4" y="42"/>
                    <a:pt x="4" y="42"/>
                    <a:pt x="4" y="42"/>
                  </a:cubicBezTo>
                  <a:cubicBezTo>
                    <a:pt x="3" y="42"/>
                    <a:pt x="3" y="42"/>
                    <a:pt x="3" y="42"/>
                  </a:cubicBezTo>
                  <a:cubicBezTo>
                    <a:pt x="1" y="42"/>
                    <a:pt x="1" y="42"/>
                    <a:pt x="1" y="42"/>
                  </a:cubicBezTo>
                  <a:cubicBezTo>
                    <a:pt x="0" y="44"/>
                    <a:pt x="0" y="44"/>
                    <a:pt x="0" y="44"/>
                  </a:cubicBezTo>
                  <a:cubicBezTo>
                    <a:pt x="3" y="45"/>
                    <a:pt x="3" y="45"/>
                    <a:pt x="3" y="45"/>
                  </a:cubicBezTo>
                  <a:cubicBezTo>
                    <a:pt x="5" y="44"/>
                    <a:pt x="5" y="44"/>
                    <a:pt x="5" y="44"/>
                  </a:cubicBezTo>
                  <a:cubicBezTo>
                    <a:pt x="7" y="46"/>
                    <a:pt x="7" y="46"/>
                    <a:pt x="7" y="46"/>
                  </a:cubicBezTo>
                  <a:cubicBezTo>
                    <a:pt x="7" y="46"/>
                    <a:pt x="8" y="46"/>
                    <a:pt x="8" y="46"/>
                  </a:cubicBezTo>
                  <a:cubicBezTo>
                    <a:pt x="8" y="44"/>
                    <a:pt x="8" y="44"/>
                    <a:pt x="8" y="44"/>
                  </a:cubicBezTo>
                  <a:cubicBezTo>
                    <a:pt x="9" y="44"/>
                    <a:pt x="9" y="44"/>
                    <a:pt x="9" y="44"/>
                  </a:cubicBezTo>
                  <a:cubicBezTo>
                    <a:pt x="10" y="43"/>
                    <a:pt x="10" y="43"/>
                    <a:pt x="10" y="43"/>
                  </a:cubicBezTo>
                  <a:cubicBezTo>
                    <a:pt x="11" y="41"/>
                    <a:pt x="11" y="41"/>
                    <a:pt x="11" y="41"/>
                  </a:cubicBezTo>
                  <a:cubicBezTo>
                    <a:pt x="12" y="40"/>
                    <a:pt x="12" y="40"/>
                    <a:pt x="12" y="40"/>
                  </a:cubicBezTo>
                  <a:cubicBezTo>
                    <a:pt x="14" y="40"/>
                    <a:pt x="14" y="40"/>
                    <a:pt x="14" y="40"/>
                  </a:cubicBezTo>
                  <a:cubicBezTo>
                    <a:pt x="15" y="39"/>
                    <a:pt x="15" y="39"/>
                    <a:pt x="15" y="39"/>
                  </a:cubicBezTo>
                  <a:cubicBezTo>
                    <a:pt x="16" y="38"/>
                    <a:pt x="16" y="38"/>
                    <a:pt x="16" y="38"/>
                  </a:cubicBezTo>
                  <a:cubicBezTo>
                    <a:pt x="17" y="37"/>
                    <a:pt x="17" y="37"/>
                    <a:pt x="17" y="37"/>
                  </a:cubicBezTo>
                  <a:cubicBezTo>
                    <a:pt x="17" y="35"/>
                    <a:pt x="17" y="35"/>
                    <a:pt x="17" y="35"/>
                  </a:cubicBezTo>
                  <a:cubicBezTo>
                    <a:pt x="16" y="34"/>
                    <a:pt x="16" y="34"/>
                    <a:pt x="16" y="34"/>
                  </a:cubicBezTo>
                  <a:cubicBezTo>
                    <a:pt x="17" y="33"/>
                    <a:pt x="17" y="33"/>
                    <a:pt x="17" y="33"/>
                  </a:cubicBezTo>
                  <a:cubicBezTo>
                    <a:pt x="18" y="31"/>
                    <a:pt x="18" y="31"/>
                    <a:pt x="18" y="31"/>
                  </a:cubicBezTo>
                  <a:cubicBezTo>
                    <a:pt x="14" y="31"/>
                    <a:pt x="14" y="31"/>
                    <a:pt x="14" y="31"/>
                  </a:cubicBezTo>
                  <a:cubicBezTo>
                    <a:pt x="14" y="30"/>
                    <a:pt x="14" y="30"/>
                    <a:pt x="14" y="30"/>
                  </a:cubicBezTo>
                  <a:cubicBezTo>
                    <a:pt x="14" y="29"/>
                    <a:pt x="14" y="29"/>
                    <a:pt x="14" y="29"/>
                  </a:cubicBezTo>
                  <a:cubicBezTo>
                    <a:pt x="15" y="29"/>
                    <a:pt x="15" y="29"/>
                    <a:pt x="15" y="29"/>
                  </a:cubicBezTo>
                  <a:cubicBezTo>
                    <a:pt x="17" y="30"/>
                    <a:pt x="17" y="30"/>
                    <a:pt x="17" y="30"/>
                  </a:cubicBezTo>
                  <a:cubicBezTo>
                    <a:pt x="18" y="30"/>
                    <a:pt x="18" y="30"/>
                    <a:pt x="18" y="30"/>
                  </a:cubicBezTo>
                  <a:cubicBezTo>
                    <a:pt x="20" y="30"/>
                    <a:pt x="20" y="30"/>
                    <a:pt x="20" y="30"/>
                  </a:cubicBezTo>
                  <a:cubicBezTo>
                    <a:pt x="21" y="30"/>
                    <a:pt x="21" y="30"/>
                    <a:pt x="21" y="30"/>
                  </a:cubicBezTo>
                  <a:cubicBezTo>
                    <a:pt x="22" y="30"/>
                    <a:pt x="22" y="30"/>
                    <a:pt x="22" y="30"/>
                  </a:cubicBezTo>
                  <a:cubicBezTo>
                    <a:pt x="22" y="32"/>
                    <a:pt x="22" y="32"/>
                    <a:pt x="22" y="32"/>
                  </a:cubicBezTo>
                  <a:cubicBezTo>
                    <a:pt x="25" y="34"/>
                    <a:pt x="25" y="34"/>
                    <a:pt x="25" y="34"/>
                  </a:cubicBezTo>
                  <a:cubicBezTo>
                    <a:pt x="26" y="34"/>
                    <a:pt x="26" y="34"/>
                    <a:pt x="26" y="34"/>
                  </a:cubicBezTo>
                  <a:cubicBezTo>
                    <a:pt x="26" y="34"/>
                    <a:pt x="26" y="34"/>
                    <a:pt x="26" y="34"/>
                  </a:cubicBezTo>
                  <a:cubicBezTo>
                    <a:pt x="27" y="35"/>
                    <a:pt x="27" y="35"/>
                    <a:pt x="27" y="35"/>
                  </a:cubicBezTo>
                  <a:lnTo>
                    <a:pt x="29" y="3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4" name="Freeform 396">
              <a:extLst>
                <a:ext uri="{FF2B5EF4-FFF2-40B4-BE49-F238E27FC236}">
                  <a16:creationId xmlns:a16="http://schemas.microsoft.com/office/drawing/2014/main" id="{42441FD4-AB5F-45B6-ABFB-93DD984B24F7}"/>
                </a:ext>
              </a:extLst>
            </p:cNvPr>
            <p:cNvSpPr>
              <a:spLocks/>
            </p:cNvSpPr>
            <p:nvPr/>
          </p:nvSpPr>
          <p:spPr bwMode="auto">
            <a:xfrm>
              <a:off x="8569325" y="1773238"/>
              <a:ext cx="182563" cy="222250"/>
            </a:xfrm>
            <a:custGeom>
              <a:avLst/>
              <a:gdLst>
                <a:gd name="T0" fmla="*/ 43 w 50"/>
                <a:gd name="T1" fmla="*/ 35 h 61"/>
                <a:gd name="T2" fmla="*/ 42 w 50"/>
                <a:gd name="T3" fmla="*/ 32 h 61"/>
                <a:gd name="T4" fmla="*/ 38 w 50"/>
                <a:gd name="T5" fmla="*/ 32 h 61"/>
                <a:gd name="T6" fmla="*/ 38 w 50"/>
                <a:gd name="T7" fmla="*/ 27 h 61"/>
                <a:gd name="T8" fmla="*/ 37 w 50"/>
                <a:gd name="T9" fmla="*/ 23 h 61"/>
                <a:gd name="T10" fmla="*/ 32 w 50"/>
                <a:gd name="T11" fmla="*/ 25 h 61"/>
                <a:gd name="T12" fmla="*/ 36 w 50"/>
                <a:gd name="T13" fmla="*/ 20 h 61"/>
                <a:gd name="T14" fmla="*/ 43 w 50"/>
                <a:gd name="T15" fmla="*/ 18 h 61"/>
                <a:gd name="T16" fmla="*/ 46 w 50"/>
                <a:gd name="T17" fmla="*/ 15 h 61"/>
                <a:gd name="T18" fmla="*/ 46 w 50"/>
                <a:gd name="T19" fmla="*/ 11 h 61"/>
                <a:gd name="T20" fmla="*/ 50 w 50"/>
                <a:gd name="T21" fmla="*/ 10 h 61"/>
                <a:gd name="T22" fmla="*/ 49 w 50"/>
                <a:gd name="T23" fmla="*/ 7 h 61"/>
                <a:gd name="T24" fmla="*/ 41 w 50"/>
                <a:gd name="T25" fmla="*/ 6 h 61"/>
                <a:gd name="T26" fmla="*/ 34 w 50"/>
                <a:gd name="T27" fmla="*/ 4 h 61"/>
                <a:gd name="T28" fmla="*/ 33 w 50"/>
                <a:gd name="T29" fmla="*/ 1 h 61"/>
                <a:gd name="T30" fmla="*/ 30 w 50"/>
                <a:gd name="T31" fmla="*/ 3 h 61"/>
                <a:gd name="T32" fmla="*/ 27 w 50"/>
                <a:gd name="T33" fmla="*/ 2 h 61"/>
                <a:gd name="T34" fmla="*/ 23 w 50"/>
                <a:gd name="T35" fmla="*/ 4 h 61"/>
                <a:gd name="T36" fmla="*/ 25 w 50"/>
                <a:gd name="T37" fmla="*/ 8 h 61"/>
                <a:gd name="T38" fmla="*/ 23 w 50"/>
                <a:gd name="T39" fmla="*/ 13 h 61"/>
                <a:gd name="T40" fmla="*/ 20 w 50"/>
                <a:gd name="T41" fmla="*/ 9 h 61"/>
                <a:gd name="T42" fmla="*/ 19 w 50"/>
                <a:gd name="T43" fmla="*/ 13 h 61"/>
                <a:gd name="T44" fmla="*/ 23 w 50"/>
                <a:gd name="T45" fmla="*/ 15 h 61"/>
                <a:gd name="T46" fmla="*/ 26 w 50"/>
                <a:gd name="T47" fmla="*/ 20 h 61"/>
                <a:gd name="T48" fmla="*/ 21 w 50"/>
                <a:gd name="T49" fmla="*/ 18 h 61"/>
                <a:gd name="T50" fmla="*/ 20 w 50"/>
                <a:gd name="T51" fmla="*/ 22 h 61"/>
                <a:gd name="T52" fmla="*/ 18 w 50"/>
                <a:gd name="T53" fmla="*/ 28 h 61"/>
                <a:gd name="T54" fmla="*/ 15 w 50"/>
                <a:gd name="T55" fmla="*/ 25 h 61"/>
                <a:gd name="T56" fmla="*/ 11 w 50"/>
                <a:gd name="T57" fmla="*/ 20 h 61"/>
                <a:gd name="T58" fmla="*/ 12 w 50"/>
                <a:gd name="T59" fmla="*/ 17 h 61"/>
                <a:gd name="T60" fmla="*/ 6 w 50"/>
                <a:gd name="T61" fmla="*/ 17 h 61"/>
                <a:gd name="T62" fmla="*/ 2 w 50"/>
                <a:gd name="T63" fmla="*/ 22 h 61"/>
                <a:gd name="T64" fmla="*/ 2 w 50"/>
                <a:gd name="T65" fmla="*/ 30 h 61"/>
                <a:gd name="T66" fmla="*/ 3 w 50"/>
                <a:gd name="T67" fmla="*/ 33 h 61"/>
                <a:gd name="T68" fmla="*/ 6 w 50"/>
                <a:gd name="T69" fmla="*/ 36 h 61"/>
                <a:gd name="T70" fmla="*/ 8 w 50"/>
                <a:gd name="T71" fmla="*/ 41 h 61"/>
                <a:gd name="T72" fmla="*/ 12 w 50"/>
                <a:gd name="T73" fmla="*/ 47 h 61"/>
                <a:gd name="T74" fmla="*/ 11 w 50"/>
                <a:gd name="T75" fmla="*/ 54 h 61"/>
                <a:gd name="T76" fmla="*/ 13 w 50"/>
                <a:gd name="T77" fmla="*/ 57 h 61"/>
                <a:gd name="T78" fmla="*/ 17 w 50"/>
                <a:gd name="T79" fmla="*/ 60 h 61"/>
                <a:gd name="T80" fmla="*/ 20 w 50"/>
                <a:gd name="T81" fmla="*/ 55 h 61"/>
                <a:gd name="T82" fmla="*/ 21 w 50"/>
                <a:gd name="T83" fmla="*/ 48 h 61"/>
                <a:gd name="T84" fmla="*/ 23 w 50"/>
                <a:gd name="T85" fmla="*/ 53 h 61"/>
                <a:gd name="T86" fmla="*/ 30 w 50"/>
                <a:gd name="T87" fmla="*/ 51 h 61"/>
                <a:gd name="T88" fmla="*/ 35 w 50"/>
                <a:gd name="T89" fmla="*/ 50 h 61"/>
                <a:gd name="T90" fmla="*/ 34 w 50"/>
                <a:gd name="T91" fmla="*/ 46 h 61"/>
                <a:gd name="T92" fmla="*/ 37 w 50"/>
                <a:gd name="T93" fmla="*/ 45 h 61"/>
                <a:gd name="T94" fmla="*/ 39 w 50"/>
                <a:gd name="T95"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61">
                  <a:moveTo>
                    <a:pt x="39" y="41"/>
                  </a:moveTo>
                  <a:cubicBezTo>
                    <a:pt x="42" y="39"/>
                    <a:pt x="42" y="39"/>
                    <a:pt x="42" y="39"/>
                  </a:cubicBezTo>
                  <a:cubicBezTo>
                    <a:pt x="42" y="38"/>
                    <a:pt x="42" y="38"/>
                    <a:pt x="42" y="38"/>
                  </a:cubicBezTo>
                  <a:cubicBezTo>
                    <a:pt x="43" y="35"/>
                    <a:pt x="43" y="35"/>
                    <a:pt x="43" y="35"/>
                  </a:cubicBezTo>
                  <a:cubicBezTo>
                    <a:pt x="43" y="32"/>
                    <a:pt x="43" y="32"/>
                    <a:pt x="43" y="32"/>
                  </a:cubicBezTo>
                  <a:cubicBezTo>
                    <a:pt x="43" y="31"/>
                    <a:pt x="43" y="31"/>
                    <a:pt x="43" y="31"/>
                  </a:cubicBezTo>
                  <a:cubicBezTo>
                    <a:pt x="42" y="31"/>
                    <a:pt x="42" y="31"/>
                    <a:pt x="42" y="31"/>
                  </a:cubicBezTo>
                  <a:cubicBezTo>
                    <a:pt x="42" y="32"/>
                    <a:pt x="42" y="32"/>
                    <a:pt x="42" y="32"/>
                  </a:cubicBezTo>
                  <a:cubicBezTo>
                    <a:pt x="40" y="33"/>
                    <a:pt x="40" y="33"/>
                    <a:pt x="40" y="33"/>
                  </a:cubicBezTo>
                  <a:cubicBezTo>
                    <a:pt x="39" y="35"/>
                    <a:pt x="39" y="35"/>
                    <a:pt x="39" y="35"/>
                  </a:cubicBezTo>
                  <a:cubicBezTo>
                    <a:pt x="38" y="34"/>
                    <a:pt x="38" y="34"/>
                    <a:pt x="38" y="34"/>
                  </a:cubicBezTo>
                  <a:cubicBezTo>
                    <a:pt x="38" y="32"/>
                    <a:pt x="38" y="32"/>
                    <a:pt x="38" y="32"/>
                  </a:cubicBezTo>
                  <a:cubicBezTo>
                    <a:pt x="40" y="31"/>
                    <a:pt x="40" y="31"/>
                    <a:pt x="40" y="31"/>
                  </a:cubicBezTo>
                  <a:cubicBezTo>
                    <a:pt x="40" y="29"/>
                    <a:pt x="40" y="29"/>
                    <a:pt x="40" y="29"/>
                  </a:cubicBezTo>
                  <a:cubicBezTo>
                    <a:pt x="40" y="28"/>
                    <a:pt x="40" y="28"/>
                    <a:pt x="40" y="28"/>
                  </a:cubicBezTo>
                  <a:cubicBezTo>
                    <a:pt x="38" y="27"/>
                    <a:pt x="38" y="27"/>
                    <a:pt x="38" y="27"/>
                  </a:cubicBezTo>
                  <a:cubicBezTo>
                    <a:pt x="39" y="27"/>
                    <a:pt x="39" y="27"/>
                    <a:pt x="39" y="27"/>
                  </a:cubicBezTo>
                  <a:cubicBezTo>
                    <a:pt x="40" y="27"/>
                    <a:pt x="40" y="27"/>
                    <a:pt x="40" y="27"/>
                  </a:cubicBezTo>
                  <a:cubicBezTo>
                    <a:pt x="40" y="25"/>
                    <a:pt x="40" y="25"/>
                    <a:pt x="40" y="25"/>
                  </a:cubicBezTo>
                  <a:cubicBezTo>
                    <a:pt x="37" y="23"/>
                    <a:pt x="37" y="23"/>
                    <a:pt x="37" y="23"/>
                  </a:cubicBezTo>
                  <a:cubicBezTo>
                    <a:pt x="36" y="24"/>
                    <a:pt x="36" y="24"/>
                    <a:pt x="36" y="24"/>
                  </a:cubicBezTo>
                  <a:cubicBezTo>
                    <a:pt x="33" y="24"/>
                    <a:pt x="33" y="24"/>
                    <a:pt x="33" y="24"/>
                  </a:cubicBezTo>
                  <a:cubicBezTo>
                    <a:pt x="33" y="25"/>
                    <a:pt x="33" y="25"/>
                    <a:pt x="33" y="25"/>
                  </a:cubicBezTo>
                  <a:cubicBezTo>
                    <a:pt x="32" y="25"/>
                    <a:pt x="32" y="25"/>
                    <a:pt x="32" y="25"/>
                  </a:cubicBezTo>
                  <a:cubicBezTo>
                    <a:pt x="32" y="24"/>
                    <a:pt x="32" y="24"/>
                    <a:pt x="32" y="24"/>
                  </a:cubicBezTo>
                  <a:cubicBezTo>
                    <a:pt x="33" y="22"/>
                    <a:pt x="33" y="22"/>
                    <a:pt x="33" y="22"/>
                  </a:cubicBezTo>
                  <a:cubicBezTo>
                    <a:pt x="34" y="22"/>
                    <a:pt x="34" y="22"/>
                    <a:pt x="34" y="22"/>
                  </a:cubicBezTo>
                  <a:cubicBezTo>
                    <a:pt x="36" y="20"/>
                    <a:pt x="36" y="20"/>
                    <a:pt x="36" y="20"/>
                  </a:cubicBezTo>
                  <a:cubicBezTo>
                    <a:pt x="40" y="19"/>
                    <a:pt x="40" y="19"/>
                    <a:pt x="40" y="19"/>
                  </a:cubicBezTo>
                  <a:cubicBezTo>
                    <a:pt x="40" y="19"/>
                    <a:pt x="40" y="19"/>
                    <a:pt x="40" y="19"/>
                  </a:cubicBezTo>
                  <a:cubicBezTo>
                    <a:pt x="42" y="18"/>
                    <a:pt x="42" y="18"/>
                    <a:pt x="42" y="18"/>
                  </a:cubicBezTo>
                  <a:cubicBezTo>
                    <a:pt x="43" y="18"/>
                    <a:pt x="43" y="18"/>
                    <a:pt x="43" y="18"/>
                  </a:cubicBezTo>
                  <a:cubicBezTo>
                    <a:pt x="44" y="19"/>
                    <a:pt x="44" y="19"/>
                    <a:pt x="44" y="19"/>
                  </a:cubicBezTo>
                  <a:cubicBezTo>
                    <a:pt x="45" y="18"/>
                    <a:pt x="45" y="18"/>
                    <a:pt x="45" y="18"/>
                  </a:cubicBezTo>
                  <a:cubicBezTo>
                    <a:pt x="45" y="16"/>
                    <a:pt x="45" y="16"/>
                    <a:pt x="45" y="16"/>
                  </a:cubicBezTo>
                  <a:cubicBezTo>
                    <a:pt x="46" y="15"/>
                    <a:pt x="46" y="15"/>
                    <a:pt x="46" y="15"/>
                  </a:cubicBezTo>
                  <a:cubicBezTo>
                    <a:pt x="44" y="14"/>
                    <a:pt x="44" y="14"/>
                    <a:pt x="44" y="14"/>
                  </a:cubicBezTo>
                  <a:cubicBezTo>
                    <a:pt x="44" y="13"/>
                    <a:pt x="44" y="13"/>
                    <a:pt x="44" y="13"/>
                  </a:cubicBezTo>
                  <a:cubicBezTo>
                    <a:pt x="45" y="12"/>
                    <a:pt x="45" y="12"/>
                    <a:pt x="45" y="12"/>
                  </a:cubicBezTo>
                  <a:cubicBezTo>
                    <a:pt x="46" y="11"/>
                    <a:pt x="46" y="11"/>
                    <a:pt x="46" y="11"/>
                  </a:cubicBezTo>
                  <a:cubicBezTo>
                    <a:pt x="46" y="12"/>
                    <a:pt x="46" y="12"/>
                    <a:pt x="46" y="12"/>
                  </a:cubicBezTo>
                  <a:cubicBezTo>
                    <a:pt x="47" y="13"/>
                    <a:pt x="47" y="13"/>
                    <a:pt x="47" y="13"/>
                  </a:cubicBezTo>
                  <a:cubicBezTo>
                    <a:pt x="49" y="11"/>
                    <a:pt x="49" y="11"/>
                    <a:pt x="49" y="11"/>
                  </a:cubicBezTo>
                  <a:cubicBezTo>
                    <a:pt x="50" y="10"/>
                    <a:pt x="50" y="10"/>
                    <a:pt x="50" y="10"/>
                  </a:cubicBezTo>
                  <a:cubicBezTo>
                    <a:pt x="50" y="9"/>
                    <a:pt x="50" y="9"/>
                    <a:pt x="50" y="9"/>
                  </a:cubicBezTo>
                  <a:cubicBezTo>
                    <a:pt x="50" y="8"/>
                    <a:pt x="50" y="8"/>
                    <a:pt x="50" y="8"/>
                  </a:cubicBezTo>
                  <a:cubicBezTo>
                    <a:pt x="50" y="7"/>
                    <a:pt x="50" y="7"/>
                    <a:pt x="50" y="7"/>
                  </a:cubicBezTo>
                  <a:cubicBezTo>
                    <a:pt x="49" y="7"/>
                    <a:pt x="49" y="7"/>
                    <a:pt x="49" y="7"/>
                  </a:cubicBezTo>
                  <a:cubicBezTo>
                    <a:pt x="47" y="6"/>
                    <a:pt x="47" y="6"/>
                    <a:pt x="47" y="6"/>
                  </a:cubicBezTo>
                  <a:cubicBezTo>
                    <a:pt x="43" y="6"/>
                    <a:pt x="43" y="6"/>
                    <a:pt x="43" y="6"/>
                  </a:cubicBezTo>
                  <a:cubicBezTo>
                    <a:pt x="42" y="5"/>
                    <a:pt x="42" y="5"/>
                    <a:pt x="42" y="5"/>
                  </a:cubicBezTo>
                  <a:cubicBezTo>
                    <a:pt x="41" y="6"/>
                    <a:pt x="41" y="6"/>
                    <a:pt x="41" y="6"/>
                  </a:cubicBezTo>
                  <a:cubicBezTo>
                    <a:pt x="39" y="6"/>
                    <a:pt x="39" y="6"/>
                    <a:pt x="39" y="6"/>
                  </a:cubicBezTo>
                  <a:cubicBezTo>
                    <a:pt x="37" y="5"/>
                    <a:pt x="37" y="5"/>
                    <a:pt x="37" y="5"/>
                  </a:cubicBezTo>
                  <a:cubicBezTo>
                    <a:pt x="36" y="6"/>
                    <a:pt x="36" y="6"/>
                    <a:pt x="36" y="6"/>
                  </a:cubicBezTo>
                  <a:cubicBezTo>
                    <a:pt x="34" y="4"/>
                    <a:pt x="34" y="4"/>
                    <a:pt x="34" y="4"/>
                  </a:cubicBezTo>
                  <a:cubicBezTo>
                    <a:pt x="33" y="3"/>
                    <a:pt x="33" y="3"/>
                    <a:pt x="33" y="3"/>
                  </a:cubicBezTo>
                  <a:cubicBezTo>
                    <a:pt x="33" y="2"/>
                    <a:pt x="33" y="2"/>
                    <a:pt x="33" y="2"/>
                  </a:cubicBezTo>
                  <a:cubicBezTo>
                    <a:pt x="34" y="1"/>
                    <a:pt x="34" y="1"/>
                    <a:pt x="34" y="1"/>
                  </a:cubicBezTo>
                  <a:cubicBezTo>
                    <a:pt x="33" y="1"/>
                    <a:pt x="33" y="1"/>
                    <a:pt x="33" y="1"/>
                  </a:cubicBezTo>
                  <a:cubicBezTo>
                    <a:pt x="31" y="0"/>
                    <a:pt x="31" y="0"/>
                    <a:pt x="31" y="0"/>
                  </a:cubicBezTo>
                  <a:cubicBezTo>
                    <a:pt x="30" y="1"/>
                    <a:pt x="30" y="1"/>
                    <a:pt x="30" y="1"/>
                  </a:cubicBezTo>
                  <a:cubicBezTo>
                    <a:pt x="29" y="2"/>
                    <a:pt x="29" y="2"/>
                    <a:pt x="29" y="2"/>
                  </a:cubicBezTo>
                  <a:cubicBezTo>
                    <a:pt x="30" y="3"/>
                    <a:pt x="30" y="3"/>
                    <a:pt x="30" y="3"/>
                  </a:cubicBezTo>
                  <a:cubicBezTo>
                    <a:pt x="31" y="3"/>
                    <a:pt x="31" y="3"/>
                    <a:pt x="31" y="3"/>
                  </a:cubicBezTo>
                  <a:cubicBezTo>
                    <a:pt x="31" y="4"/>
                    <a:pt x="31" y="4"/>
                    <a:pt x="31" y="4"/>
                  </a:cubicBezTo>
                  <a:cubicBezTo>
                    <a:pt x="28" y="4"/>
                    <a:pt x="28" y="4"/>
                    <a:pt x="28" y="4"/>
                  </a:cubicBezTo>
                  <a:cubicBezTo>
                    <a:pt x="27" y="2"/>
                    <a:pt x="27" y="2"/>
                    <a:pt x="27" y="2"/>
                  </a:cubicBezTo>
                  <a:cubicBezTo>
                    <a:pt x="26" y="2"/>
                    <a:pt x="26" y="2"/>
                    <a:pt x="26" y="2"/>
                  </a:cubicBezTo>
                  <a:cubicBezTo>
                    <a:pt x="26" y="1"/>
                    <a:pt x="26" y="1"/>
                    <a:pt x="26" y="1"/>
                  </a:cubicBezTo>
                  <a:cubicBezTo>
                    <a:pt x="24" y="2"/>
                    <a:pt x="24" y="2"/>
                    <a:pt x="24" y="2"/>
                  </a:cubicBezTo>
                  <a:cubicBezTo>
                    <a:pt x="23" y="4"/>
                    <a:pt x="23" y="4"/>
                    <a:pt x="23" y="4"/>
                  </a:cubicBezTo>
                  <a:cubicBezTo>
                    <a:pt x="23" y="4"/>
                    <a:pt x="23" y="4"/>
                    <a:pt x="23" y="4"/>
                  </a:cubicBezTo>
                  <a:cubicBezTo>
                    <a:pt x="23" y="6"/>
                    <a:pt x="23" y="6"/>
                    <a:pt x="23" y="6"/>
                  </a:cubicBezTo>
                  <a:cubicBezTo>
                    <a:pt x="23" y="8"/>
                    <a:pt x="23" y="8"/>
                    <a:pt x="23" y="8"/>
                  </a:cubicBezTo>
                  <a:cubicBezTo>
                    <a:pt x="25" y="8"/>
                    <a:pt x="25" y="8"/>
                    <a:pt x="25" y="8"/>
                  </a:cubicBezTo>
                  <a:cubicBezTo>
                    <a:pt x="25" y="10"/>
                    <a:pt x="25" y="10"/>
                    <a:pt x="25" y="10"/>
                  </a:cubicBezTo>
                  <a:cubicBezTo>
                    <a:pt x="24" y="11"/>
                    <a:pt x="24" y="11"/>
                    <a:pt x="24" y="11"/>
                  </a:cubicBezTo>
                  <a:cubicBezTo>
                    <a:pt x="24" y="13"/>
                    <a:pt x="24" y="13"/>
                    <a:pt x="24" y="13"/>
                  </a:cubicBezTo>
                  <a:cubicBezTo>
                    <a:pt x="23" y="13"/>
                    <a:pt x="23" y="13"/>
                    <a:pt x="23" y="13"/>
                  </a:cubicBezTo>
                  <a:cubicBezTo>
                    <a:pt x="23" y="9"/>
                    <a:pt x="23" y="9"/>
                    <a:pt x="23" y="9"/>
                  </a:cubicBezTo>
                  <a:cubicBezTo>
                    <a:pt x="22" y="8"/>
                    <a:pt x="22" y="8"/>
                    <a:pt x="22" y="8"/>
                  </a:cubicBezTo>
                  <a:cubicBezTo>
                    <a:pt x="20" y="7"/>
                    <a:pt x="20" y="7"/>
                    <a:pt x="20" y="7"/>
                  </a:cubicBezTo>
                  <a:cubicBezTo>
                    <a:pt x="20" y="9"/>
                    <a:pt x="20" y="9"/>
                    <a:pt x="20" y="9"/>
                  </a:cubicBezTo>
                  <a:cubicBezTo>
                    <a:pt x="19" y="8"/>
                    <a:pt x="19" y="8"/>
                    <a:pt x="19" y="8"/>
                  </a:cubicBezTo>
                  <a:cubicBezTo>
                    <a:pt x="18" y="9"/>
                    <a:pt x="18" y="9"/>
                    <a:pt x="18" y="9"/>
                  </a:cubicBezTo>
                  <a:cubicBezTo>
                    <a:pt x="18" y="11"/>
                    <a:pt x="18" y="11"/>
                    <a:pt x="18" y="11"/>
                  </a:cubicBezTo>
                  <a:cubicBezTo>
                    <a:pt x="19" y="13"/>
                    <a:pt x="19" y="13"/>
                    <a:pt x="19" y="13"/>
                  </a:cubicBezTo>
                  <a:cubicBezTo>
                    <a:pt x="19" y="14"/>
                    <a:pt x="19" y="14"/>
                    <a:pt x="19" y="14"/>
                  </a:cubicBezTo>
                  <a:cubicBezTo>
                    <a:pt x="21" y="17"/>
                    <a:pt x="21" y="17"/>
                    <a:pt x="21" y="17"/>
                  </a:cubicBezTo>
                  <a:cubicBezTo>
                    <a:pt x="23" y="16"/>
                    <a:pt x="23" y="16"/>
                    <a:pt x="23" y="16"/>
                  </a:cubicBezTo>
                  <a:cubicBezTo>
                    <a:pt x="23" y="15"/>
                    <a:pt x="23" y="15"/>
                    <a:pt x="23" y="15"/>
                  </a:cubicBezTo>
                  <a:cubicBezTo>
                    <a:pt x="24" y="15"/>
                    <a:pt x="24" y="15"/>
                    <a:pt x="24" y="15"/>
                  </a:cubicBezTo>
                  <a:cubicBezTo>
                    <a:pt x="24" y="16"/>
                    <a:pt x="24" y="16"/>
                    <a:pt x="24" y="16"/>
                  </a:cubicBezTo>
                  <a:cubicBezTo>
                    <a:pt x="26" y="19"/>
                    <a:pt x="26" y="19"/>
                    <a:pt x="26" y="19"/>
                  </a:cubicBezTo>
                  <a:cubicBezTo>
                    <a:pt x="26" y="20"/>
                    <a:pt x="26" y="20"/>
                    <a:pt x="26" y="20"/>
                  </a:cubicBezTo>
                  <a:cubicBezTo>
                    <a:pt x="25" y="20"/>
                    <a:pt x="25" y="20"/>
                    <a:pt x="25" y="20"/>
                  </a:cubicBezTo>
                  <a:cubicBezTo>
                    <a:pt x="24" y="18"/>
                    <a:pt x="24" y="18"/>
                    <a:pt x="24" y="18"/>
                  </a:cubicBezTo>
                  <a:cubicBezTo>
                    <a:pt x="23" y="17"/>
                    <a:pt x="23" y="17"/>
                    <a:pt x="23" y="17"/>
                  </a:cubicBezTo>
                  <a:cubicBezTo>
                    <a:pt x="21" y="18"/>
                    <a:pt x="21" y="18"/>
                    <a:pt x="21" y="18"/>
                  </a:cubicBezTo>
                  <a:cubicBezTo>
                    <a:pt x="20" y="19"/>
                    <a:pt x="20" y="19"/>
                    <a:pt x="20" y="19"/>
                  </a:cubicBezTo>
                  <a:cubicBezTo>
                    <a:pt x="21" y="20"/>
                    <a:pt x="21" y="20"/>
                    <a:pt x="21" y="20"/>
                  </a:cubicBezTo>
                  <a:cubicBezTo>
                    <a:pt x="21" y="21"/>
                    <a:pt x="21" y="21"/>
                    <a:pt x="21" y="21"/>
                  </a:cubicBezTo>
                  <a:cubicBezTo>
                    <a:pt x="20" y="22"/>
                    <a:pt x="20" y="22"/>
                    <a:pt x="20" y="22"/>
                  </a:cubicBezTo>
                  <a:cubicBezTo>
                    <a:pt x="20" y="24"/>
                    <a:pt x="20" y="24"/>
                    <a:pt x="20" y="24"/>
                  </a:cubicBezTo>
                  <a:cubicBezTo>
                    <a:pt x="19" y="25"/>
                    <a:pt x="19" y="25"/>
                    <a:pt x="19" y="25"/>
                  </a:cubicBezTo>
                  <a:cubicBezTo>
                    <a:pt x="18" y="26"/>
                    <a:pt x="18" y="26"/>
                    <a:pt x="18" y="26"/>
                  </a:cubicBezTo>
                  <a:cubicBezTo>
                    <a:pt x="18" y="28"/>
                    <a:pt x="18" y="28"/>
                    <a:pt x="18" y="28"/>
                  </a:cubicBezTo>
                  <a:cubicBezTo>
                    <a:pt x="17" y="28"/>
                    <a:pt x="17" y="28"/>
                    <a:pt x="17" y="28"/>
                  </a:cubicBezTo>
                  <a:cubicBezTo>
                    <a:pt x="16" y="28"/>
                    <a:pt x="16" y="28"/>
                    <a:pt x="16" y="28"/>
                  </a:cubicBezTo>
                  <a:cubicBezTo>
                    <a:pt x="15" y="27"/>
                    <a:pt x="15" y="27"/>
                    <a:pt x="15" y="27"/>
                  </a:cubicBezTo>
                  <a:cubicBezTo>
                    <a:pt x="15" y="25"/>
                    <a:pt x="15" y="25"/>
                    <a:pt x="15" y="25"/>
                  </a:cubicBezTo>
                  <a:cubicBezTo>
                    <a:pt x="12" y="23"/>
                    <a:pt x="12" y="23"/>
                    <a:pt x="12" y="23"/>
                  </a:cubicBezTo>
                  <a:cubicBezTo>
                    <a:pt x="13" y="21"/>
                    <a:pt x="13" y="21"/>
                    <a:pt x="13" y="21"/>
                  </a:cubicBezTo>
                  <a:cubicBezTo>
                    <a:pt x="12" y="20"/>
                    <a:pt x="12" y="20"/>
                    <a:pt x="12" y="20"/>
                  </a:cubicBezTo>
                  <a:cubicBezTo>
                    <a:pt x="11" y="20"/>
                    <a:pt x="11" y="20"/>
                    <a:pt x="11" y="20"/>
                  </a:cubicBezTo>
                  <a:cubicBezTo>
                    <a:pt x="11" y="19"/>
                    <a:pt x="11" y="19"/>
                    <a:pt x="11" y="19"/>
                  </a:cubicBezTo>
                  <a:cubicBezTo>
                    <a:pt x="12" y="19"/>
                    <a:pt x="12" y="19"/>
                    <a:pt x="12" y="19"/>
                  </a:cubicBezTo>
                  <a:cubicBezTo>
                    <a:pt x="12" y="18"/>
                    <a:pt x="12" y="18"/>
                    <a:pt x="12" y="18"/>
                  </a:cubicBezTo>
                  <a:cubicBezTo>
                    <a:pt x="12" y="17"/>
                    <a:pt x="12" y="17"/>
                    <a:pt x="12" y="17"/>
                  </a:cubicBezTo>
                  <a:cubicBezTo>
                    <a:pt x="10" y="16"/>
                    <a:pt x="10" y="16"/>
                    <a:pt x="10" y="16"/>
                  </a:cubicBezTo>
                  <a:cubicBezTo>
                    <a:pt x="7" y="17"/>
                    <a:pt x="7" y="17"/>
                    <a:pt x="7" y="17"/>
                  </a:cubicBezTo>
                  <a:cubicBezTo>
                    <a:pt x="7" y="16"/>
                    <a:pt x="7" y="16"/>
                    <a:pt x="7" y="16"/>
                  </a:cubicBezTo>
                  <a:cubicBezTo>
                    <a:pt x="6" y="17"/>
                    <a:pt x="6" y="17"/>
                    <a:pt x="6" y="17"/>
                  </a:cubicBezTo>
                  <a:cubicBezTo>
                    <a:pt x="5" y="18"/>
                    <a:pt x="5" y="18"/>
                    <a:pt x="5" y="18"/>
                  </a:cubicBezTo>
                  <a:cubicBezTo>
                    <a:pt x="4" y="18"/>
                    <a:pt x="4" y="18"/>
                    <a:pt x="4" y="18"/>
                  </a:cubicBezTo>
                  <a:cubicBezTo>
                    <a:pt x="2" y="21"/>
                    <a:pt x="2" y="21"/>
                    <a:pt x="2" y="21"/>
                  </a:cubicBezTo>
                  <a:cubicBezTo>
                    <a:pt x="2" y="22"/>
                    <a:pt x="2" y="22"/>
                    <a:pt x="2" y="22"/>
                  </a:cubicBezTo>
                  <a:cubicBezTo>
                    <a:pt x="2" y="25"/>
                    <a:pt x="2" y="25"/>
                    <a:pt x="2" y="25"/>
                  </a:cubicBezTo>
                  <a:cubicBezTo>
                    <a:pt x="2" y="26"/>
                    <a:pt x="2" y="26"/>
                    <a:pt x="2" y="26"/>
                  </a:cubicBezTo>
                  <a:cubicBezTo>
                    <a:pt x="3" y="28"/>
                    <a:pt x="3" y="28"/>
                    <a:pt x="3" y="28"/>
                  </a:cubicBezTo>
                  <a:cubicBezTo>
                    <a:pt x="2" y="30"/>
                    <a:pt x="2" y="30"/>
                    <a:pt x="2" y="30"/>
                  </a:cubicBezTo>
                  <a:cubicBezTo>
                    <a:pt x="0" y="31"/>
                    <a:pt x="0" y="31"/>
                    <a:pt x="0" y="31"/>
                  </a:cubicBezTo>
                  <a:cubicBezTo>
                    <a:pt x="1" y="33"/>
                    <a:pt x="1" y="33"/>
                    <a:pt x="1" y="33"/>
                  </a:cubicBezTo>
                  <a:cubicBezTo>
                    <a:pt x="1" y="34"/>
                    <a:pt x="1" y="34"/>
                    <a:pt x="1" y="34"/>
                  </a:cubicBezTo>
                  <a:cubicBezTo>
                    <a:pt x="3" y="33"/>
                    <a:pt x="3" y="33"/>
                    <a:pt x="3" y="33"/>
                  </a:cubicBezTo>
                  <a:cubicBezTo>
                    <a:pt x="3" y="34"/>
                    <a:pt x="3" y="34"/>
                    <a:pt x="3" y="34"/>
                  </a:cubicBezTo>
                  <a:cubicBezTo>
                    <a:pt x="5" y="33"/>
                    <a:pt x="5" y="33"/>
                    <a:pt x="5" y="33"/>
                  </a:cubicBezTo>
                  <a:cubicBezTo>
                    <a:pt x="6" y="34"/>
                    <a:pt x="6" y="34"/>
                    <a:pt x="6" y="34"/>
                  </a:cubicBezTo>
                  <a:cubicBezTo>
                    <a:pt x="6" y="36"/>
                    <a:pt x="6" y="36"/>
                    <a:pt x="6" y="36"/>
                  </a:cubicBezTo>
                  <a:cubicBezTo>
                    <a:pt x="6" y="37"/>
                    <a:pt x="6" y="37"/>
                    <a:pt x="6" y="37"/>
                  </a:cubicBezTo>
                  <a:cubicBezTo>
                    <a:pt x="7" y="37"/>
                    <a:pt x="7" y="37"/>
                    <a:pt x="7" y="37"/>
                  </a:cubicBezTo>
                  <a:cubicBezTo>
                    <a:pt x="8" y="39"/>
                    <a:pt x="8" y="39"/>
                    <a:pt x="8" y="39"/>
                  </a:cubicBezTo>
                  <a:cubicBezTo>
                    <a:pt x="8" y="41"/>
                    <a:pt x="8" y="41"/>
                    <a:pt x="8" y="41"/>
                  </a:cubicBezTo>
                  <a:cubicBezTo>
                    <a:pt x="9" y="43"/>
                    <a:pt x="9" y="43"/>
                    <a:pt x="9" y="43"/>
                  </a:cubicBezTo>
                  <a:cubicBezTo>
                    <a:pt x="9" y="45"/>
                    <a:pt x="9" y="45"/>
                    <a:pt x="9" y="45"/>
                  </a:cubicBezTo>
                  <a:cubicBezTo>
                    <a:pt x="10" y="46"/>
                    <a:pt x="10" y="46"/>
                    <a:pt x="10" y="46"/>
                  </a:cubicBezTo>
                  <a:cubicBezTo>
                    <a:pt x="12" y="47"/>
                    <a:pt x="12" y="47"/>
                    <a:pt x="12" y="47"/>
                  </a:cubicBezTo>
                  <a:cubicBezTo>
                    <a:pt x="11" y="48"/>
                    <a:pt x="11" y="48"/>
                    <a:pt x="11" y="48"/>
                  </a:cubicBezTo>
                  <a:cubicBezTo>
                    <a:pt x="11" y="50"/>
                    <a:pt x="11" y="50"/>
                    <a:pt x="11" y="50"/>
                  </a:cubicBezTo>
                  <a:cubicBezTo>
                    <a:pt x="10" y="52"/>
                    <a:pt x="10" y="52"/>
                    <a:pt x="10" y="52"/>
                  </a:cubicBezTo>
                  <a:cubicBezTo>
                    <a:pt x="11" y="54"/>
                    <a:pt x="11" y="54"/>
                    <a:pt x="11" y="54"/>
                  </a:cubicBezTo>
                  <a:cubicBezTo>
                    <a:pt x="12" y="56"/>
                    <a:pt x="12" y="56"/>
                    <a:pt x="12" y="56"/>
                  </a:cubicBezTo>
                  <a:cubicBezTo>
                    <a:pt x="11" y="57"/>
                    <a:pt x="11" y="57"/>
                    <a:pt x="11" y="57"/>
                  </a:cubicBezTo>
                  <a:cubicBezTo>
                    <a:pt x="12" y="58"/>
                    <a:pt x="12" y="58"/>
                    <a:pt x="12" y="58"/>
                  </a:cubicBezTo>
                  <a:cubicBezTo>
                    <a:pt x="13" y="57"/>
                    <a:pt x="13" y="57"/>
                    <a:pt x="13" y="57"/>
                  </a:cubicBezTo>
                  <a:cubicBezTo>
                    <a:pt x="14" y="58"/>
                    <a:pt x="14" y="58"/>
                    <a:pt x="14" y="58"/>
                  </a:cubicBezTo>
                  <a:cubicBezTo>
                    <a:pt x="14" y="60"/>
                    <a:pt x="14" y="60"/>
                    <a:pt x="14" y="60"/>
                  </a:cubicBezTo>
                  <a:cubicBezTo>
                    <a:pt x="15" y="61"/>
                    <a:pt x="15" y="61"/>
                    <a:pt x="15" y="61"/>
                  </a:cubicBezTo>
                  <a:cubicBezTo>
                    <a:pt x="15" y="61"/>
                    <a:pt x="17" y="60"/>
                    <a:pt x="17" y="60"/>
                  </a:cubicBezTo>
                  <a:cubicBezTo>
                    <a:pt x="18" y="58"/>
                    <a:pt x="18" y="58"/>
                    <a:pt x="18" y="58"/>
                  </a:cubicBezTo>
                  <a:cubicBezTo>
                    <a:pt x="20" y="57"/>
                    <a:pt x="20" y="57"/>
                    <a:pt x="20" y="57"/>
                  </a:cubicBezTo>
                  <a:cubicBezTo>
                    <a:pt x="20" y="55"/>
                    <a:pt x="20" y="55"/>
                    <a:pt x="20" y="55"/>
                  </a:cubicBezTo>
                  <a:cubicBezTo>
                    <a:pt x="20" y="55"/>
                    <a:pt x="20" y="55"/>
                    <a:pt x="20" y="55"/>
                  </a:cubicBezTo>
                  <a:cubicBezTo>
                    <a:pt x="18" y="51"/>
                    <a:pt x="18" y="51"/>
                    <a:pt x="18" y="51"/>
                  </a:cubicBezTo>
                  <a:cubicBezTo>
                    <a:pt x="19" y="50"/>
                    <a:pt x="19" y="50"/>
                    <a:pt x="19" y="50"/>
                  </a:cubicBezTo>
                  <a:cubicBezTo>
                    <a:pt x="21" y="47"/>
                    <a:pt x="21" y="47"/>
                    <a:pt x="21" y="47"/>
                  </a:cubicBezTo>
                  <a:cubicBezTo>
                    <a:pt x="21" y="48"/>
                    <a:pt x="21" y="48"/>
                    <a:pt x="21" y="48"/>
                  </a:cubicBezTo>
                  <a:cubicBezTo>
                    <a:pt x="20" y="50"/>
                    <a:pt x="20" y="50"/>
                    <a:pt x="20" y="50"/>
                  </a:cubicBezTo>
                  <a:cubicBezTo>
                    <a:pt x="20" y="54"/>
                    <a:pt x="20" y="54"/>
                    <a:pt x="20" y="54"/>
                  </a:cubicBezTo>
                  <a:cubicBezTo>
                    <a:pt x="22" y="54"/>
                    <a:pt x="22" y="54"/>
                    <a:pt x="22" y="54"/>
                  </a:cubicBezTo>
                  <a:cubicBezTo>
                    <a:pt x="23" y="53"/>
                    <a:pt x="23" y="53"/>
                    <a:pt x="23" y="53"/>
                  </a:cubicBezTo>
                  <a:cubicBezTo>
                    <a:pt x="25" y="55"/>
                    <a:pt x="25" y="55"/>
                    <a:pt x="25" y="55"/>
                  </a:cubicBezTo>
                  <a:cubicBezTo>
                    <a:pt x="28" y="54"/>
                    <a:pt x="28" y="54"/>
                    <a:pt x="28" y="54"/>
                  </a:cubicBezTo>
                  <a:cubicBezTo>
                    <a:pt x="28" y="52"/>
                    <a:pt x="28" y="52"/>
                    <a:pt x="28" y="52"/>
                  </a:cubicBezTo>
                  <a:cubicBezTo>
                    <a:pt x="30" y="51"/>
                    <a:pt x="30" y="51"/>
                    <a:pt x="30" y="51"/>
                  </a:cubicBezTo>
                  <a:cubicBezTo>
                    <a:pt x="32" y="52"/>
                    <a:pt x="32" y="52"/>
                    <a:pt x="32" y="52"/>
                  </a:cubicBezTo>
                  <a:cubicBezTo>
                    <a:pt x="33" y="51"/>
                    <a:pt x="33" y="51"/>
                    <a:pt x="33" y="51"/>
                  </a:cubicBezTo>
                  <a:cubicBezTo>
                    <a:pt x="33" y="51"/>
                    <a:pt x="33" y="51"/>
                    <a:pt x="33" y="51"/>
                  </a:cubicBezTo>
                  <a:cubicBezTo>
                    <a:pt x="35" y="50"/>
                    <a:pt x="35" y="50"/>
                    <a:pt x="35" y="50"/>
                  </a:cubicBezTo>
                  <a:cubicBezTo>
                    <a:pt x="34" y="48"/>
                    <a:pt x="34" y="48"/>
                    <a:pt x="34" y="48"/>
                  </a:cubicBezTo>
                  <a:cubicBezTo>
                    <a:pt x="36" y="48"/>
                    <a:pt x="36" y="48"/>
                    <a:pt x="36" y="48"/>
                  </a:cubicBezTo>
                  <a:cubicBezTo>
                    <a:pt x="36" y="47"/>
                    <a:pt x="36" y="47"/>
                    <a:pt x="36" y="47"/>
                  </a:cubicBezTo>
                  <a:cubicBezTo>
                    <a:pt x="34" y="46"/>
                    <a:pt x="34" y="46"/>
                    <a:pt x="34" y="46"/>
                  </a:cubicBezTo>
                  <a:cubicBezTo>
                    <a:pt x="34" y="45"/>
                    <a:pt x="34" y="45"/>
                    <a:pt x="34" y="45"/>
                  </a:cubicBezTo>
                  <a:cubicBezTo>
                    <a:pt x="35" y="44"/>
                    <a:pt x="35" y="44"/>
                    <a:pt x="35" y="44"/>
                  </a:cubicBezTo>
                  <a:cubicBezTo>
                    <a:pt x="36" y="45"/>
                    <a:pt x="36" y="45"/>
                    <a:pt x="36" y="45"/>
                  </a:cubicBezTo>
                  <a:cubicBezTo>
                    <a:pt x="37" y="45"/>
                    <a:pt x="37" y="45"/>
                    <a:pt x="37" y="45"/>
                  </a:cubicBezTo>
                  <a:cubicBezTo>
                    <a:pt x="37" y="43"/>
                    <a:pt x="37" y="43"/>
                    <a:pt x="37" y="43"/>
                  </a:cubicBezTo>
                  <a:cubicBezTo>
                    <a:pt x="37" y="42"/>
                    <a:pt x="37" y="42"/>
                    <a:pt x="37" y="42"/>
                  </a:cubicBezTo>
                  <a:cubicBezTo>
                    <a:pt x="37" y="41"/>
                    <a:pt x="37" y="41"/>
                    <a:pt x="37" y="41"/>
                  </a:cubicBezTo>
                  <a:lnTo>
                    <a:pt x="39" y="4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5" name="Freeform 397">
              <a:extLst>
                <a:ext uri="{FF2B5EF4-FFF2-40B4-BE49-F238E27FC236}">
                  <a16:creationId xmlns:a16="http://schemas.microsoft.com/office/drawing/2014/main" id="{E18A289E-2075-443F-B546-3041BDB6335B}"/>
                </a:ext>
              </a:extLst>
            </p:cNvPr>
            <p:cNvSpPr>
              <a:spLocks/>
            </p:cNvSpPr>
            <p:nvPr/>
          </p:nvSpPr>
          <p:spPr bwMode="auto">
            <a:xfrm>
              <a:off x="8661400" y="1995488"/>
              <a:ext cx="3175" cy="7938"/>
            </a:xfrm>
            <a:custGeom>
              <a:avLst/>
              <a:gdLst>
                <a:gd name="T0" fmla="*/ 0 w 2"/>
                <a:gd name="T1" fmla="*/ 3 h 5"/>
                <a:gd name="T2" fmla="*/ 0 w 2"/>
                <a:gd name="T3" fmla="*/ 5 h 5"/>
                <a:gd name="T4" fmla="*/ 2 w 2"/>
                <a:gd name="T5" fmla="*/ 3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3"/>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6" name="Freeform 398">
              <a:extLst>
                <a:ext uri="{FF2B5EF4-FFF2-40B4-BE49-F238E27FC236}">
                  <a16:creationId xmlns:a16="http://schemas.microsoft.com/office/drawing/2014/main" id="{0B74D663-2E13-4BB4-8C2A-D7D0B8DF276C}"/>
                </a:ext>
              </a:extLst>
            </p:cNvPr>
            <p:cNvSpPr>
              <a:spLocks/>
            </p:cNvSpPr>
            <p:nvPr/>
          </p:nvSpPr>
          <p:spPr bwMode="auto">
            <a:xfrm>
              <a:off x="8805863" y="2263775"/>
              <a:ext cx="15875" cy="22225"/>
            </a:xfrm>
            <a:custGeom>
              <a:avLst/>
              <a:gdLst>
                <a:gd name="T0" fmla="*/ 10 w 10"/>
                <a:gd name="T1" fmla="*/ 9 h 14"/>
                <a:gd name="T2" fmla="*/ 10 w 10"/>
                <a:gd name="T3" fmla="*/ 5 h 14"/>
                <a:gd name="T4" fmla="*/ 10 w 10"/>
                <a:gd name="T5" fmla="*/ 0 h 14"/>
                <a:gd name="T6" fmla="*/ 10 w 10"/>
                <a:gd name="T7" fmla="*/ 0 h 14"/>
                <a:gd name="T8" fmla="*/ 7 w 10"/>
                <a:gd name="T9" fmla="*/ 2 h 14"/>
                <a:gd name="T10" fmla="*/ 3 w 10"/>
                <a:gd name="T11" fmla="*/ 7 h 14"/>
                <a:gd name="T12" fmla="*/ 3 w 10"/>
                <a:gd name="T13" fmla="*/ 9 h 14"/>
                <a:gd name="T14" fmla="*/ 0 w 10"/>
                <a:gd name="T15" fmla="*/ 14 h 14"/>
                <a:gd name="T16" fmla="*/ 5 w 10"/>
                <a:gd name="T17" fmla="*/ 14 h 14"/>
                <a:gd name="T18" fmla="*/ 10 w 10"/>
                <a:gd name="T19" fmla="*/ 14 h 14"/>
                <a:gd name="T20" fmla="*/ 10 w 10"/>
                <a:gd name="T2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4">
                  <a:moveTo>
                    <a:pt x="10" y="9"/>
                  </a:moveTo>
                  <a:lnTo>
                    <a:pt x="10" y="5"/>
                  </a:lnTo>
                  <a:lnTo>
                    <a:pt x="10" y="0"/>
                  </a:lnTo>
                  <a:lnTo>
                    <a:pt x="10" y="0"/>
                  </a:lnTo>
                  <a:lnTo>
                    <a:pt x="7" y="2"/>
                  </a:lnTo>
                  <a:lnTo>
                    <a:pt x="3" y="7"/>
                  </a:lnTo>
                  <a:lnTo>
                    <a:pt x="3" y="9"/>
                  </a:lnTo>
                  <a:lnTo>
                    <a:pt x="0" y="14"/>
                  </a:lnTo>
                  <a:lnTo>
                    <a:pt x="5" y="14"/>
                  </a:lnTo>
                  <a:lnTo>
                    <a:pt x="10" y="14"/>
                  </a:lnTo>
                  <a:lnTo>
                    <a:pt x="1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7" name="Freeform 399">
              <a:extLst>
                <a:ext uri="{FF2B5EF4-FFF2-40B4-BE49-F238E27FC236}">
                  <a16:creationId xmlns:a16="http://schemas.microsoft.com/office/drawing/2014/main" id="{67E82937-E865-473F-82E2-E9D69BD1EEFA}"/>
                </a:ext>
              </a:extLst>
            </p:cNvPr>
            <p:cNvSpPr>
              <a:spLocks/>
            </p:cNvSpPr>
            <p:nvPr/>
          </p:nvSpPr>
          <p:spPr bwMode="auto">
            <a:xfrm>
              <a:off x="9118600" y="2854325"/>
              <a:ext cx="4763" cy="9525"/>
            </a:xfrm>
            <a:custGeom>
              <a:avLst/>
              <a:gdLst>
                <a:gd name="T0" fmla="*/ 0 w 3"/>
                <a:gd name="T1" fmla="*/ 6 h 6"/>
                <a:gd name="T2" fmla="*/ 3 w 3"/>
                <a:gd name="T3" fmla="*/ 4 h 6"/>
                <a:gd name="T4" fmla="*/ 0 w 3"/>
                <a:gd name="T5" fmla="*/ 0 h 6"/>
                <a:gd name="T6" fmla="*/ 0 w 3"/>
                <a:gd name="T7" fmla="*/ 2 h 6"/>
                <a:gd name="T8" fmla="*/ 0 w 3"/>
                <a:gd name="T9" fmla="*/ 6 h 6"/>
                <a:gd name="T10" fmla="*/ 0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lnTo>
                    <a:pt x="3" y="4"/>
                  </a:lnTo>
                  <a:lnTo>
                    <a:pt x="0" y="0"/>
                  </a:lnTo>
                  <a:lnTo>
                    <a:pt x="0" y="2"/>
                  </a:lnTo>
                  <a:lnTo>
                    <a:pt x="0" y="6"/>
                  </a:lnTo>
                  <a:lnTo>
                    <a:pt x="0" y="6"/>
                  </a:lnTo>
                  <a:lnTo>
                    <a:pt x="0"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8" name="Freeform 400">
              <a:extLst>
                <a:ext uri="{FF2B5EF4-FFF2-40B4-BE49-F238E27FC236}">
                  <a16:creationId xmlns:a16="http://schemas.microsoft.com/office/drawing/2014/main" id="{DA256348-BE1C-4B1F-A45B-21ACB55231C3}"/>
                </a:ext>
              </a:extLst>
            </p:cNvPr>
            <p:cNvSpPr>
              <a:spLocks/>
            </p:cNvSpPr>
            <p:nvPr/>
          </p:nvSpPr>
          <p:spPr bwMode="auto">
            <a:xfrm>
              <a:off x="8734425" y="3121025"/>
              <a:ext cx="3175" cy="11113"/>
            </a:xfrm>
            <a:custGeom>
              <a:avLst/>
              <a:gdLst>
                <a:gd name="T0" fmla="*/ 2 w 2"/>
                <a:gd name="T1" fmla="*/ 7 h 7"/>
                <a:gd name="T2" fmla="*/ 2 w 2"/>
                <a:gd name="T3" fmla="*/ 0 h 7"/>
                <a:gd name="T4" fmla="*/ 2 w 2"/>
                <a:gd name="T5" fmla="*/ 2 h 7"/>
                <a:gd name="T6" fmla="*/ 0 w 2"/>
                <a:gd name="T7" fmla="*/ 2 h 7"/>
                <a:gd name="T8" fmla="*/ 0 w 2"/>
                <a:gd name="T9" fmla="*/ 7 h 7"/>
                <a:gd name="T10" fmla="*/ 2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lnTo>
                    <a:pt x="2" y="0"/>
                  </a:lnTo>
                  <a:lnTo>
                    <a:pt x="2" y="2"/>
                  </a:lnTo>
                  <a:lnTo>
                    <a:pt x="0" y="2"/>
                  </a:lnTo>
                  <a:lnTo>
                    <a:pt x="0" y="7"/>
                  </a:lnTo>
                  <a:lnTo>
                    <a:pt x="2"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9" name="Freeform 401">
              <a:extLst>
                <a:ext uri="{FF2B5EF4-FFF2-40B4-BE49-F238E27FC236}">
                  <a16:creationId xmlns:a16="http://schemas.microsoft.com/office/drawing/2014/main" id="{328E607E-C2AB-47BA-A248-B97ADBAF56D7}"/>
                </a:ext>
              </a:extLst>
            </p:cNvPr>
            <p:cNvSpPr>
              <a:spLocks/>
            </p:cNvSpPr>
            <p:nvPr/>
          </p:nvSpPr>
          <p:spPr bwMode="auto">
            <a:xfrm>
              <a:off x="8805863" y="2414588"/>
              <a:ext cx="7938" cy="25400"/>
            </a:xfrm>
            <a:custGeom>
              <a:avLst/>
              <a:gdLst>
                <a:gd name="T0" fmla="*/ 5 w 5"/>
                <a:gd name="T1" fmla="*/ 0 h 16"/>
                <a:gd name="T2" fmla="*/ 3 w 5"/>
                <a:gd name="T3" fmla="*/ 0 h 16"/>
                <a:gd name="T4" fmla="*/ 0 w 5"/>
                <a:gd name="T5" fmla="*/ 2 h 16"/>
                <a:gd name="T6" fmla="*/ 0 w 5"/>
                <a:gd name="T7" fmla="*/ 9 h 16"/>
                <a:gd name="T8" fmla="*/ 0 w 5"/>
                <a:gd name="T9" fmla="*/ 11 h 16"/>
                <a:gd name="T10" fmla="*/ 0 w 5"/>
                <a:gd name="T11" fmla="*/ 13 h 16"/>
                <a:gd name="T12" fmla="*/ 0 w 5"/>
                <a:gd name="T13" fmla="*/ 16 h 16"/>
                <a:gd name="T14" fmla="*/ 3 w 5"/>
                <a:gd name="T15" fmla="*/ 16 h 16"/>
                <a:gd name="T16" fmla="*/ 5 w 5"/>
                <a:gd name="T17" fmla="*/ 9 h 16"/>
                <a:gd name="T18" fmla="*/ 5 w 5"/>
                <a:gd name="T19" fmla="*/ 6 h 16"/>
                <a:gd name="T20" fmla="*/ 5 w 5"/>
                <a:gd name="T21" fmla="*/ 4 h 16"/>
                <a:gd name="T22" fmla="*/ 5 w 5"/>
                <a:gd name="T23" fmla="*/ 2 h 16"/>
                <a:gd name="T24" fmla="*/ 5 w 5"/>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6">
                  <a:moveTo>
                    <a:pt x="5" y="0"/>
                  </a:moveTo>
                  <a:lnTo>
                    <a:pt x="3" y="0"/>
                  </a:lnTo>
                  <a:lnTo>
                    <a:pt x="0" y="2"/>
                  </a:lnTo>
                  <a:lnTo>
                    <a:pt x="0" y="9"/>
                  </a:lnTo>
                  <a:lnTo>
                    <a:pt x="0" y="11"/>
                  </a:lnTo>
                  <a:lnTo>
                    <a:pt x="0" y="13"/>
                  </a:lnTo>
                  <a:lnTo>
                    <a:pt x="0" y="16"/>
                  </a:lnTo>
                  <a:lnTo>
                    <a:pt x="3" y="16"/>
                  </a:lnTo>
                  <a:lnTo>
                    <a:pt x="5" y="9"/>
                  </a:lnTo>
                  <a:lnTo>
                    <a:pt x="5" y="6"/>
                  </a:lnTo>
                  <a:lnTo>
                    <a:pt x="5" y="4"/>
                  </a:lnTo>
                  <a:lnTo>
                    <a:pt x="5" y="2"/>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0" name="Freeform 402">
              <a:extLst>
                <a:ext uri="{FF2B5EF4-FFF2-40B4-BE49-F238E27FC236}">
                  <a16:creationId xmlns:a16="http://schemas.microsoft.com/office/drawing/2014/main" id="{5F63DB07-62B5-4B0C-8FAC-9758515A5EC5}"/>
                </a:ext>
              </a:extLst>
            </p:cNvPr>
            <p:cNvSpPr>
              <a:spLocks/>
            </p:cNvSpPr>
            <p:nvPr/>
          </p:nvSpPr>
          <p:spPr bwMode="auto">
            <a:xfrm>
              <a:off x="8734425" y="3190875"/>
              <a:ext cx="9525" cy="7938"/>
            </a:xfrm>
            <a:custGeom>
              <a:avLst/>
              <a:gdLst>
                <a:gd name="T0" fmla="*/ 2 w 6"/>
                <a:gd name="T1" fmla="*/ 5 h 5"/>
                <a:gd name="T2" fmla="*/ 6 w 6"/>
                <a:gd name="T3" fmla="*/ 2 h 5"/>
                <a:gd name="T4" fmla="*/ 4 w 6"/>
                <a:gd name="T5" fmla="*/ 0 h 5"/>
                <a:gd name="T6" fmla="*/ 4 w 6"/>
                <a:gd name="T7" fmla="*/ 0 h 5"/>
                <a:gd name="T8" fmla="*/ 0 w 6"/>
                <a:gd name="T9" fmla="*/ 0 h 5"/>
                <a:gd name="T10" fmla="*/ 0 w 6"/>
                <a:gd name="T11" fmla="*/ 5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lnTo>
                    <a:pt x="6" y="2"/>
                  </a:lnTo>
                  <a:lnTo>
                    <a:pt x="4" y="0"/>
                  </a:lnTo>
                  <a:lnTo>
                    <a:pt x="4" y="0"/>
                  </a:lnTo>
                  <a:lnTo>
                    <a:pt x="0" y="0"/>
                  </a:lnTo>
                  <a:lnTo>
                    <a:pt x="0" y="5"/>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1" name="Freeform 403">
              <a:extLst>
                <a:ext uri="{FF2B5EF4-FFF2-40B4-BE49-F238E27FC236}">
                  <a16:creationId xmlns:a16="http://schemas.microsoft.com/office/drawing/2014/main" id="{C7423412-5341-44C1-8EA1-4FA281EA8CC1}"/>
                </a:ext>
              </a:extLst>
            </p:cNvPr>
            <p:cNvSpPr>
              <a:spLocks/>
            </p:cNvSpPr>
            <p:nvPr/>
          </p:nvSpPr>
          <p:spPr bwMode="auto">
            <a:xfrm>
              <a:off x="8802688" y="2981325"/>
              <a:ext cx="7938" cy="11113"/>
            </a:xfrm>
            <a:custGeom>
              <a:avLst/>
              <a:gdLst>
                <a:gd name="T0" fmla="*/ 2 w 2"/>
                <a:gd name="T1" fmla="*/ 2 h 3"/>
                <a:gd name="T2" fmla="*/ 2 w 2"/>
                <a:gd name="T3" fmla="*/ 0 h 3"/>
                <a:gd name="T4" fmla="*/ 2 w 2"/>
                <a:gd name="T5" fmla="*/ 0 h 3"/>
                <a:gd name="T6" fmla="*/ 2 w 2"/>
                <a:gd name="T7" fmla="*/ 2 h 3"/>
                <a:gd name="T8" fmla="*/ 0 w 2"/>
                <a:gd name="T9" fmla="*/ 3 h 3"/>
                <a:gd name="T10" fmla="*/ 1 w 2"/>
                <a:gd name="T11" fmla="*/ 3 h 3"/>
                <a:gd name="T12" fmla="*/ 2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2"/>
                  </a:moveTo>
                  <a:cubicBezTo>
                    <a:pt x="2" y="0"/>
                    <a:pt x="2" y="0"/>
                    <a:pt x="2" y="0"/>
                  </a:cubicBezTo>
                  <a:cubicBezTo>
                    <a:pt x="2" y="0"/>
                    <a:pt x="2" y="0"/>
                    <a:pt x="2" y="0"/>
                  </a:cubicBezTo>
                  <a:cubicBezTo>
                    <a:pt x="2" y="2"/>
                    <a:pt x="2" y="2"/>
                    <a:pt x="2" y="2"/>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2" name="Freeform 404">
              <a:extLst>
                <a:ext uri="{FF2B5EF4-FFF2-40B4-BE49-F238E27FC236}">
                  <a16:creationId xmlns:a16="http://schemas.microsoft.com/office/drawing/2014/main" id="{EC9014F8-D85F-44AE-9170-28EEDAF64B0F}"/>
                </a:ext>
              </a:extLst>
            </p:cNvPr>
            <p:cNvSpPr>
              <a:spLocks/>
            </p:cNvSpPr>
            <p:nvPr/>
          </p:nvSpPr>
          <p:spPr bwMode="auto">
            <a:xfrm>
              <a:off x="8799513" y="2967038"/>
              <a:ext cx="3175" cy="3175"/>
            </a:xfrm>
            <a:custGeom>
              <a:avLst/>
              <a:gdLst>
                <a:gd name="T0" fmla="*/ 2 w 2"/>
                <a:gd name="T1" fmla="*/ 0 h 2"/>
                <a:gd name="T2" fmla="*/ 0 w 2"/>
                <a:gd name="T3" fmla="*/ 0 h 2"/>
                <a:gd name="T4" fmla="*/ 2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2" y="2"/>
                  </a:lnTo>
                  <a:lnTo>
                    <a:pt x="2"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3" name="Freeform 405">
              <a:extLst>
                <a:ext uri="{FF2B5EF4-FFF2-40B4-BE49-F238E27FC236}">
                  <a16:creationId xmlns:a16="http://schemas.microsoft.com/office/drawing/2014/main" id="{ACEBA3C0-3B76-4718-BD5F-422C41AF203D}"/>
                </a:ext>
              </a:extLst>
            </p:cNvPr>
            <p:cNvSpPr>
              <a:spLocks/>
            </p:cNvSpPr>
            <p:nvPr/>
          </p:nvSpPr>
          <p:spPr bwMode="auto">
            <a:xfrm>
              <a:off x="8828088" y="2406650"/>
              <a:ext cx="28575" cy="36513"/>
            </a:xfrm>
            <a:custGeom>
              <a:avLst/>
              <a:gdLst>
                <a:gd name="T0" fmla="*/ 9 w 18"/>
                <a:gd name="T1" fmla="*/ 9 h 23"/>
                <a:gd name="T2" fmla="*/ 7 w 18"/>
                <a:gd name="T3" fmla="*/ 7 h 23"/>
                <a:gd name="T4" fmla="*/ 5 w 18"/>
                <a:gd name="T5" fmla="*/ 5 h 23"/>
                <a:gd name="T6" fmla="*/ 2 w 18"/>
                <a:gd name="T7" fmla="*/ 0 h 23"/>
                <a:gd name="T8" fmla="*/ 2 w 18"/>
                <a:gd name="T9" fmla="*/ 2 h 23"/>
                <a:gd name="T10" fmla="*/ 0 w 18"/>
                <a:gd name="T11" fmla="*/ 7 h 23"/>
                <a:gd name="T12" fmla="*/ 5 w 18"/>
                <a:gd name="T13" fmla="*/ 9 h 23"/>
                <a:gd name="T14" fmla="*/ 5 w 18"/>
                <a:gd name="T15" fmla="*/ 14 h 23"/>
                <a:gd name="T16" fmla="*/ 5 w 18"/>
                <a:gd name="T17" fmla="*/ 16 h 23"/>
                <a:gd name="T18" fmla="*/ 7 w 18"/>
                <a:gd name="T19" fmla="*/ 18 h 23"/>
                <a:gd name="T20" fmla="*/ 9 w 18"/>
                <a:gd name="T21" fmla="*/ 21 h 23"/>
                <a:gd name="T22" fmla="*/ 9 w 18"/>
                <a:gd name="T23" fmla="*/ 23 h 23"/>
                <a:gd name="T24" fmla="*/ 14 w 18"/>
                <a:gd name="T25" fmla="*/ 23 h 23"/>
                <a:gd name="T26" fmla="*/ 16 w 18"/>
                <a:gd name="T27" fmla="*/ 23 h 23"/>
                <a:gd name="T28" fmla="*/ 18 w 18"/>
                <a:gd name="T29" fmla="*/ 18 h 23"/>
                <a:gd name="T30" fmla="*/ 14 w 18"/>
                <a:gd name="T31" fmla="*/ 18 h 23"/>
                <a:gd name="T32" fmla="*/ 12 w 18"/>
                <a:gd name="T33" fmla="*/ 16 h 23"/>
                <a:gd name="T34" fmla="*/ 12 w 18"/>
                <a:gd name="T35" fmla="*/ 11 h 23"/>
                <a:gd name="T36" fmla="*/ 9 w 18"/>
                <a:gd name="T3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9" y="9"/>
                  </a:moveTo>
                  <a:lnTo>
                    <a:pt x="7" y="7"/>
                  </a:lnTo>
                  <a:lnTo>
                    <a:pt x="5" y="5"/>
                  </a:lnTo>
                  <a:lnTo>
                    <a:pt x="2" y="0"/>
                  </a:lnTo>
                  <a:lnTo>
                    <a:pt x="2" y="2"/>
                  </a:lnTo>
                  <a:lnTo>
                    <a:pt x="0" y="7"/>
                  </a:lnTo>
                  <a:lnTo>
                    <a:pt x="5" y="9"/>
                  </a:lnTo>
                  <a:lnTo>
                    <a:pt x="5" y="14"/>
                  </a:lnTo>
                  <a:lnTo>
                    <a:pt x="5" y="16"/>
                  </a:lnTo>
                  <a:lnTo>
                    <a:pt x="7" y="18"/>
                  </a:lnTo>
                  <a:lnTo>
                    <a:pt x="9" y="21"/>
                  </a:lnTo>
                  <a:lnTo>
                    <a:pt x="9" y="23"/>
                  </a:lnTo>
                  <a:lnTo>
                    <a:pt x="14" y="23"/>
                  </a:lnTo>
                  <a:lnTo>
                    <a:pt x="16" y="23"/>
                  </a:lnTo>
                  <a:lnTo>
                    <a:pt x="18" y="18"/>
                  </a:lnTo>
                  <a:lnTo>
                    <a:pt x="14" y="18"/>
                  </a:lnTo>
                  <a:lnTo>
                    <a:pt x="12" y="16"/>
                  </a:lnTo>
                  <a:lnTo>
                    <a:pt x="12" y="11"/>
                  </a:lnTo>
                  <a:lnTo>
                    <a:pt x="9"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4" name="Freeform 406">
              <a:extLst>
                <a:ext uri="{FF2B5EF4-FFF2-40B4-BE49-F238E27FC236}">
                  <a16:creationId xmlns:a16="http://schemas.microsoft.com/office/drawing/2014/main" id="{6827886B-E662-43B5-898D-108C7DF4130F}"/>
                </a:ext>
              </a:extLst>
            </p:cNvPr>
            <p:cNvSpPr>
              <a:spLocks/>
            </p:cNvSpPr>
            <p:nvPr/>
          </p:nvSpPr>
          <p:spPr bwMode="auto">
            <a:xfrm>
              <a:off x="8763000" y="2608263"/>
              <a:ext cx="68263" cy="47625"/>
            </a:xfrm>
            <a:custGeom>
              <a:avLst/>
              <a:gdLst>
                <a:gd name="T0" fmla="*/ 15 w 19"/>
                <a:gd name="T1" fmla="*/ 6 h 13"/>
                <a:gd name="T2" fmla="*/ 17 w 19"/>
                <a:gd name="T3" fmla="*/ 5 h 13"/>
                <a:gd name="T4" fmla="*/ 18 w 19"/>
                <a:gd name="T5" fmla="*/ 4 h 13"/>
                <a:gd name="T6" fmla="*/ 19 w 19"/>
                <a:gd name="T7" fmla="*/ 2 h 13"/>
                <a:gd name="T8" fmla="*/ 18 w 19"/>
                <a:gd name="T9" fmla="*/ 1 h 13"/>
                <a:gd name="T10" fmla="*/ 17 w 19"/>
                <a:gd name="T11" fmla="*/ 2 h 13"/>
                <a:gd name="T12" fmla="*/ 16 w 19"/>
                <a:gd name="T13" fmla="*/ 1 h 13"/>
                <a:gd name="T14" fmla="*/ 15 w 19"/>
                <a:gd name="T15" fmla="*/ 1 h 13"/>
                <a:gd name="T16" fmla="*/ 13 w 19"/>
                <a:gd name="T17" fmla="*/ 2 h 13"/>
                <a:gd name="T18" fmla="*/ 13 w 19"/>
                <a:gd name="T19" fmla="*/ 1 h 13"/>
                <a:gd name="T20" fmla="*/ 12 w 19"/>
                <a:gd name="T21" fmla="*/ 1 h 13"/>
                <a:gd name="T22" fmla="*/ 11 w 19"/>
                <a:gd name="T23" fmla="*/ 3 h 13"/>
                <a:gd name="T24" fmla="*/ 9 w 19"/>
                <a:gd name="T25" fmla="*/ 2 h 13"/>
                <a:gd name="T26" fmla="*/ 9 w 19"/>
                <a:gd name="T27" fmla="*/ 0 h 13"/>
                <a:gd name="T28" fmla="*/ 8 w 19"/>
                <a:gd name="T29" fmla="*/ 1 h 13"/>
                <a:gd name="T30" fmla="*/ 7 w 19"/>
                <a:gd name="T31" fmla="*/ 1 h 13"/>
                <a:gd name="T32" fmla="*/ 5 w 19"/>
                <a:gd name="T33" fmla="*/ 4 h 13"/>
                <a:gd name="T34" fmla="*/ 5 w 19"/>
                <a:gd name="T35" fmla="*/ 4 h 13"/>
                <a:gd name="T36" fmla="*/ 4 w 19"/>
                <a:gd name="T37" fmla="*/ 5 h 13"/>
                <a:gd name="T38" fmla="*/ 1 w 19"/>
                <a:gd name="T39" fmla="*/ 6 h 13"/>
                <a:gd name="T40" fmla="*/ 0 w 19"/>
                <a:gd name="T41" fmla="*/ 7 h 13"/>
                <a:gd name="T42" fmla="*/ 1 w 19"/>
                <a:gd name="T43" fmla="*/ 8 h 13"/>
                <a:gd name="T44" fmla="*/ 2 w 19"/>
                <a:gd name="T45" fmla="*/ 10 h 13"/>
                <a:gd name="T46" fmla="*/ 1 w 19"/>
                <a:gd name="T47" fmla="*/ 11 h 13"/>
                <a:gd name="T48" fmla="*/ 1 w 19"/>
                <a:gd name="T49" fmla="*/ 12 h 13"/>
                <a:gd name="T50" fmla="*/ 2 w 19"/>
                <a:gd name="T51" fmla="*/ 13 h 13"/>
                <a:gd name="T52" fmla="*/ 2 w 19"/>
                <a:gd name="T53" fmla="*/ 13 h 13"/>
                <a:gd name="T54" fmla="*/ 4 w 19"/>
                <a:gd name="T55" fmla="*/ 11 h 13"/>
                <a:gd name="T56" fmla="*/ 5 w 19"/>
                <a:gd name="T57" fmla="*/ 11 h 13"/>
                <a:gd name="T58" fmla="*/ 6 w 19"/>
                <a:gd name="T59" fmla="*/ 11 h 13"/>
                <a:gd name="T60" fmla="*/ 6 w 19"/>
                <a:gd name="T61" fmla="*/ 12 h 13"/>
                <a:gd name="T62" fmla="*/ 7 w 19"/>
                <a:gd name="T63" fmla="*/ 12 h 13"/>
                <a:gd name="T64" fmla="*/ 10 w 19"/>
                <a:gd name="T65" fmla="*/ 10 h 13"/>
                <a:gd name="T66" fmla="*/ 11 w 19"/>
                <a:gd name="T67" fmla="*/ 9 h 13"/>
                <a:gd name="T68" fmla="*/ 13 w 19"/>
                <a:gd name="T69" fmla="*/ 8 h 13"/>
                <a:gd name="T70" fmla="*/ 14 w 19"/>
                <a:gd name="T71" fmla="*/ 6 h 13"/>
                <a:gd name="T72" fmla="*/ 15 w 19"/>
                <a:gd name="T7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 h="13">
                  <a:moveTo>
                    <a:pt x="15" y="6"/>
                  </a:moveTo>
                  <a:cubicBezTo>
                    <a:pt x="17" y="5"/>
                    <a:pt x="17" y="5"/>
                    <a:pt x="17" y="5"/>
                  </a:cubicBezTo>
                  <a:cubicBezTo>
                    <a:pt x="18" y="4"/>
                    <a:pt x="18" y="4"/>
                    <a:pt x="18" y="4"/>
                  </a:cubicBezTo>
                  <a:cubicBezTo>
                    <a:pt x="19" y="2"/>
                    <a:pt x="19" y="2"/>
                    <a:pt x="19" y="2"/>
                  </a:cubicBezTo>
                  <a:cubicBezTo>
                    <a:pt x="18" y="1"/>
                    <a:pt x="18" y="1"/>
                    <a:pt x="18" y="1"/>
                  </a:cubicBezTo>
                  <a:cubicBezTo>
                    <a:pt x="17" y="2"/>
                    <a:pt x="17" y="2"/>
                    <a:pt x="17" y="2"/>
                  </a:cubicBezTo>
                  <a:cubicBezTo>
                    <a:pt x="16" y="1"/>
                    <a:pt x="16" y="1"/>
                    <a:pt x="16" y="1"/>
                  </a:cubicBezTo>
                  <a:cubicBezTo>
                    <a:pt x="15" y="1"/>
                    <a:pt x="15" y="1"/>
                    <a:pt x="15" y="1"/>
                  </a:cubicBezTo>
                  <a:cubicBezTo>
                    <a:pt x="13" y="2"/>
                    <a:pt x="13" y="2"/>
                    <a:pt x="13" y="2"/>
                  </a:cubicBezTo>
                  <a:cubicBezTo>
                    <a:pt x="13" y="1"/>
                    <a:pt x="13" y="1"/>
                    <a:pt x="13" y="1"/>
                  </a:cubicBezTo>
                  <a:cubicBezTo>
                    <a:pt x="12" y="1"/>
                    <a:pt x="12" y="1"/>
                    <a:pt x="12" y="1"/>
                  </a:cubicBezTo>
                  <a:cubicBezTo>
                    <a:pt x="11" y="3"/>
                    <a:pt x="11" y="3"/>
                    <a:pt x="11" y="3"/>
                  </a:cubicBezTo>
                  <a:cubicBezTo>
                    <a:pt x="9" y="2"/>
                    <a:pt x="9" y="2"/>
                    <a:pt x="9" y="2"/>
                  </a:cubicBezTo>
                  <a:cubicBezTo>
                    <a:pt x="9" y="0"/>
                    <a:pt x="9" y="0"/>
                    <a:pt x="9" y="0"/>
                  </a:cubicBezTo>
                  <a:cubicBezTo>
                    <a:pt x="8" y="1"/>
                    <a:pt x="8" y="1"/>
                    <a:pt x="8" y="1"/>
                  </a:cubicBezTo>
                  <a:cubicBezTo>
                    <a:pt x="7" y="1"/>
                    <a:pt x="7" y="1"/>
                    <a:pt x="7" y="1"/>
                  </a:cubicBezTo>
                  <a:cubicBezTo>
                    <a:pt x="5" y="4"/>
                    <a:pt x="5" y="4"/>
                    <a:pt x="5" y="4"/>
                  </a:cubicBezTo>
                  <a:cubicBezTo>
                    <a:pt x="5" y="4"/>
                    <a:pt x="5" y="4"/>
                    <a:pt x="5" y="4"/>
                  </a:cubicBezTo>
                  <a:cubicBezTo>
                    <a:pt x="4" y="5"/>
                    <a:pt x="4" y="5"/>
                    <a:pt x="4" y="5"/>
                  </a:cubicBezTo>
                  <a:cubicBezTo>
                    <a:pt x="1" y="6"/>
                    <a:pt x="1" y="6"/>
                    <a:pt x="1" y="6"/>
                  </a:cubicBezTo>
                  <a:cubicBezTo>
                    <a:pt x="0" y="7"/>
                    <a:pt x="0" y="7"/>
                    <a:pt x="0" y="7"/>
                  </a:cubicBezTo>
                  <a:cubicBezTo>
                    <a:pt x="1" y="8"/>
                    <a:pt x="1" y="8"/>
                    <a:pt x="1" y="8"/>
                  </a:cubicBezTo>
                  <a:cubicBezTo>
                    <a:pt x="2" y="10"/>
                    <a:pt x="2" y="10"/>
                    <a:pt x="2" y="10"/>
                  </a:cubicBezTo>
                  <a:cubicBezTo>
                    <a:pt x="1" y="11"/>
                    <a:pt x="1" y="11"/>
                    <a:pt x="1" y="11"/>
                  </a:cubicBezTo>
                  <a:cubicBezTo>
                    <a:pt x="1" y="12"/>
                    <a:pt x="1" y="12"/>
                    <a:pt x="1" y="12"/>
                  </a:cubicBezTo>
                  <a:cubicBezTo>
                    <a:pt x="1" y="13"/>
                    <a:pt x="2" y="13"/>
                    <a:pt x="2" y="13"/>
                  </a:cubicBezTo>
                  <a:cubicBezTo>
                    <a:pt x="2" y="13"/>
                    <a:pt x="2" y="13"/>
                    <a:pt x="2" y="13"/>
                  </a:cubicBezTo>
                  <a:cubicBezTo>
                    <a:pt x="4" y="11"/>
                    <a:pt x="4" y="11"/>
                    <a:pt x="4" y="11"/>
                  </a:cubicBezTo>
                  <a:cubicBezTo>
                    <a:pt x="5" y="11"/>
                    <a:pt x="5" y="11"/>
                    <a:pt x="5" y="11"/>
                  </a:cubicBezTo>
                  <a:cubicBezTo>
                    <a:pt x="6" y="11"/>
                    <a:pt x="6" y="11"/>
                    <a:pt x="6" y="11"/>
                  </a:cubicBezTo>
                  <a:cubicBezTo>
                    <a:pt x="6" y="12"/>
                    <a:pt x="6" y="12"/>
                    <a:pt x="6" y="12"/>
                  </a:cubicBezTo>
                  <a:cubicBezTo>
                    <a:pt x="7" y="12"/>
                    <a:pt x="7" y="12"/>
                    <a:pt x="7" y="12"/>
                  </a:cubicBezTo>
                  <a:cubicBezTo>
                    <a:pt x="10" y="10"/>
                    <a:pt x="10" y="10"/>
                    <a:pt x="10" y="10"/>
                  </a:cubicBezTo>
                  <a:cubicBezTo>
                    <a:pt x="11" y="9"/>
                    <a:pt x="11" y="9"/>
                    <a:pt x="11" y="9"/>
                  </a:cubicBezTo>
                  <a:cubicBezTo>
                    <a:pt x="13" y="8"/>
                    <a:pt x="13" y="8"/>
                    <a:pt x="13" y="8"/>
                  </a:cubicBezTo>
                  <a:cubicBezTo>
                    <a:pt x="14" y="6"/>
                    <a:pt x="14" y="6"/>
                    <a:pt x="14" y="6"/>
                  </a:cubicBezTo>
                  <a:lnTo>
                    <a:pt x="15"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5" name="Freeform 407">
              <a:extLst>
                <a:ext uri="{FF2B5EF4-FFF2-40B4-BE49-F238E27FC236}">
                  <a16:creationId xmlns:a16="http://schemas.microsoft.com/office/drawing/2014/main" id="{3BC74137-ED08-49E8-B0EC-BAC4C22A0D92}"/>
                </a:ext>
              </a:extLst>
            </p:cNvPr>
            <p:cNvSpPr>
              <a:spLocks/>
            </p:cNvSpPr>
            <p:nvPr/>
          </p:nvSpPr>
          <p:spPr bwMode="auto">
            <a:xfrm>
              <a:off x="9112250" y="2854325"/>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6" name="Freeform 408">
              <a:extLst>
                <a:ext uri="{FF2B5EF4-FFF2-40B4-BE49-F238E27FC236}">
                  <a16:creationId xmlns:a16="http://schemas.microsoft.com/office/drawing/2014/main" id="{D7633AD1-6BB0-49EA-AF8F-DBD46220D420}"/>
                </a:ext>
              </a:extLst>
            </p:cNvPr>
            <p:cNvSpPr>
              <a:spLocks/>
            </p:cNvSpPr>
            <p:nvPr/>
          </p:nvSpPr>
          <p:spPr bwMode="auto">
            <a:xfrm>
              <a:off x="8766175" y="2970213"/>
              <a:ext cx="19050" cy="15875"/>
            </a:xfrm>
            <a:custGeom>
              <a:avLst/>
              <a:gdLst>
                <a:gd name="T0" fmla="*/ 12 w 12"/>
                <a:gd name="T1" fmla="*/ 0 h 10"/>
                <a:gd name="T2" fmla="*/ 9 w 12"/>
                <a:gd name="T3" fmla="*/ 3 h 10"/>
                <a:gd name="T4" fmla="*/ 7 w 12"/>
                <a:gd name="T5" fmla="*/ 5 h 10"/>
                <a:gd name="T6" fmla="*/ 7 w 12"/>
                <a:gd name="T7" fmla="*/ 5 h 10"/>
                <a:gd name="T8" fmla="*/ 5 w 12"/>
                <a:gd name="T9" fmla="*/ 5 h 10"/>
                <a:gd name="T10" fmla="*/ 2 w 12"/>
                <a:gd name="T11" fmla="*/ 5 h 10"/>
                <a:gd name="T12" fmla="*/ 0 w 12"/>
                <a:gd name="T13" fmla="*/ 10 h 10"/>
                <a:gd name="T14" fmla="*/ 0 w 12"/>
                <a:gd name="T15" fmla="*/ 10 h 10"/>
                <a:gd name="T16" fmla="*/ 5 w 12"/>
                <a:gd name="T17" fmla="*/ 10 h 10"/>
                <a:gd name="T18" fmla="*/ 9 w 12"/>
                <a:gd name="T19" fmla="*/ 5 h 10"/>
                <a:gd name="T20" fmla="*/ 12 w 12"/>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0">
                  <a:moveTo>
                    <a:pt x="12" y="0"/>
                  </a:moveTo>
                  <a:lnTo>
                    <a:pt x="9" y="3"/>
                  </a:lnTo>
                  <a:lnTo>
                    <a:pt x="7" y="5"/>
                  </a:lnTo>
                  <a:lnTo>
                    <a:pt x="7" y="5"/>
                  </a:lnTo>
                  <a:lnTo>
                    <a:pt x="5" y="5"/>
                  </a:lnTo>
                  <a:lnTo>
                    <a:pt x="2" y="5"/>
                  </a:lnTo>
                  <a:lnTo>
                    <a:pt x="0" y="10"/>
                  </a:lnTo>
                  <a:lnTo>
                    <a:pt x="0" y="10"/>
                  </a:lnTo>
                  <a:lnTo>
                    <a:pt x="5" y="10"/>
                  </a:lnTo>
                  <a:lnTo>
                    <a:pt x="9" y="5"/>
                  </a:lnTo>
                  <a:lnTo>
                    <a:pt x="1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7" name="Freeform 409">
              <a:extLst>
                <a:ext uri="{FF2B5EF4-FFF2-40B4-BE49-F238E27FC236}">
                  <a16:creationId xmlns:a16="http://schemas.microsoft.com/office/drawing/2014/main" id="{730C6995-0942-4929-B8D2-FC0A5675FE74}"/>
                </a:ext>
              </a:extLst>
            </p:cNvPr>
            <p:cNvSpPr>
              <a:spLocks/>
            </p:cNvSpPr>
            <p:nvPr/>
          </p:nvSpPr>
          <p:spPr bwMode="auto">
            <a:xfrm>
              <a:off x="9115425" y="2854325"/>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8" name="Freeform 410">
              <a:extLst>
                <a:ext uri="{FF2B5EF4-FFF2-40B4-BE49-F238E27FC236}">
                  <a16:creationId xmlns:a16="http://schemas.microsoft.com/office/drawing/2014/main" id="{C078D0D1-94C8-4443-8FBB-E378442A7A42}"/>
                </a:ext>
              </a:extLst>
            </p:cNvPr>
            <p:cNvSpPr>
              <a:spLocks/>
            </p:cNvSpPr>
            <p:nvPr/>
          </p:nvSpPr>
          <p:spPr bwMode="auto">
            <a:xfrm>
              <a:off x="9159875" y="3314700"/>
              <a:ext cx="76200" cy="47625"/>
            </a:xfrm>
            <a:custGeom>
              <a:avLst/>
              <a:gdLst>
                <a:gd name="T0" fmla="*/ 34 w 48"/>
                <a:gd name="T1" fmla="*/ 26 h 30"/>
                <a:gd name="T2" fmla="*/ 36 w 48"/>
                <a:gd name="T3" fmla="*/ 28 h 30"/>
                <a:gd name="T4" fmla="*/ 38 w 48"/>
                <a:gd name="T5" fmla="*/ 28 h 30"/>
                <a:gd name="T6" fmla="*/ 43 w 48"/>
                <a:gd name="T7" fmla="*/ 30 h 30"/>
                <a:gd name="T8" fmla="*/ 48 w 48"/>
                <a:gd name="T9" fmla="*/ 28 h 30"/>
                <a:gd name="T10" fmla="*/ 48 w 48"/>
                <a:gd name="T11" fmla="*/ 26 h 30"/>
                <a:gd name="T12" fmla="*/ 45 w 48"/>
                <a:gd name="T13" fmla="*/ 26 h 30"/>
                <a:gd name="T14" fmla="*/ 45 w 48"/>
                <a:gd name="T15" fmla="*/ 24 h 30"/>
                <a:gd name="T16" fmla="*/ 43 w 48"/>
                <a:gd name="T17" fmla="*/ 21 h 30"/>
                <a:gd name="T18" fmla="*/ 41 w 48"/>
                <a:gd name="T19" fmla="*/ 21 h 30"/>
                <a:gd name="T20" fmla="*/ 36 w 48"/>
                <a:gd name="T21" fmla="*/ 17 h 30"/>
                <a:gd name="T22" fmla="*/ 32 w 48"/>
                <a:gd name="T23" fmla="*/ 12 h 30"/>
                <a:gd name="T24" fmla="*/ 29 w 48"/>
                <a:gd name="T25" fmla="*/ 12 h 30"/>
                <a:gd name="T26" fmla="*/ 27 w 48"/>
                <a:gd name="T27" fmla="*/ 7 h 30"/>
                <a:gd name="T28" fmla="*/ 22 w 48"/>
                <a:gd name="T29" fmla="*/ 7 h 30"/>
                <a:gd name="T30" fmla="*/ 16 w 48"/>
                <a:gd name="T31" fmla="*/ 5 h 30"/>
                <a:gd name="T32" fmla="*/ 6 w 48"/>
                <a:gd name="T33" fmla="*/ 3 h 30"/>
                <a:gd name="T34" fmla="*/ 4 w 48"/>
                <a:gd name="T35" fmla="*/ 0 h 30"/>
                <a:gd name="T36" fmla="*/ 0 w 48"/>
                <a:gd name="T37" fmla="*/ 3 h 30"/>
                <a:gd name="T38" fmla="*/ 2 w 48"/>
                <a:gd name="T39" fmla="*/ 7 h 30"/>
                <a:gd name="T40" fmla="*/ 4 w 48"/>
                <a:gd name="T41" fmla="*/ 10 h 30"/>
                <a:gd name="T42" fmla="*/ 11 w 48"/>
                <a:gd name="T43" fmla="*/ 14 h 30"/>
                <a:gd name="T44" fmla="*/ 13 w 48"/>
                <a:gd name="T45" fmla="*/ 19 h 30"/>
                <a:gd name="T46" fmla="*/ 13 w 48"/>
                <a:gd name="T47" fmla="*/ 19 h 30"/>
                <a:gd name="T48" fmla="*/ 16 w 48"/>
                <a:gd name="T49" fmla="*/ 19 h 30"/>
                <a:gd name="T50" fmla="*/ 22 w 48"/>
                <a:gd name="T51" fmla="*/ 26 h 30"/>
                <a:gd name="T52" fmla="*/ 29 w 48"/>
                <a:gd name="T53" fmla="*/ 26 h 30"/>
                <a:gd name="T54" fmla="*/ 34 w 48"/>
                <a:gd name="T55"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30">
                  <a:moveTo>
                    <a:pt x="34" y="26"/>
                  </a:moveTo>
                  <a:lnTo>
                    <a:pt x="36" y="28"/>
                  </a:lnTo>
                  <a:lnTo>
                    <a:pt x="38" y="28"/>
                  </a:lnTo>
                  <a:lnTo>
                    <a:pt x="43" y="30"/>
                  </a:lnTo>
                  <a:lnTo>
                    <a:pt x="48" y="28"/>
                  </a:lnTo>
                  <a:lnTo>
                    <a:pt x="48" y="26"/>
                  </a:lnTo>
                  <a:lnTo>
                    <a:pt x="45" y="26"/>
                  </a:lnTo>
                  <a:lnTo>
                    <a:pt x="45" y="24"/>
                  </a:lnTo>
                  <a:lnTo>
                    <a:pt x="43" y="21"/>
                  </a:lnTo>
                  <a:lnTo>
                    <a:pt x="41" y="21"/>
                  </a:lnTo>
                  <a:lnTo>
                    <a:pt x="36" y="17"/>
                  </a:lnTo>
                  <a:lnTo>
                    <a:pt x="32" y="12"/>
                  </a:lnTo>
                  <a:lnTo>
                    <a:pt x="29" y="12"/>
                  </a:lnTo>
                  <a:lnTo>
                    <a:pt x="27" y="7"/>
                  </a:lnTo>
                  <a:lnTo>
                    <a:pt x="22" y="7"/>
                  </a:lnTo>
                  <a:lnTo>
                    <a:pt x="16" y="5"/>
                  </a:lnTo>
                  <a:lnTo>
                    <a:pt x="6" y="3"/>
                  </a:lnTo>
                  <a:lnTo>
                    <a:pt x="4" y="0"/>
                  </a:lnTo>
                  <a:lnTo>
                    <a:pt x="0" y="3"/>
                  </a:lnTo>
                  <a:lnTo>
                    <a:pt x="2" y="7"/>
                  </a:lnTo>
                  <a:lnTo>
                    <a:pt x="4" y="10"/>
                  </a:lnTo>
                  <a:lnTo>
                    <a:pt x="11" y="14"/>
                  </a:lnTo>
                  <a:lnTo>
                    <a:pt x="13" y="19"/>
                  </a:lnTo>
                  <a:lnTo>
                    <a:pt x="13" y="19"/>
                  </a:lnTo>
                  <a:lnTo>
                    <a:pt x="16" y="19"/>
                  </a:lnTo>
                  <a:lnTo>
                    <a:pt x="22" y="26"/>
                  </a:lnTo>
                  <a:lnTo>
                    <a:pt x="29" y="26"/>
                  </a:lnTo>
                  <a:lnTo>
                    <a:pt x="34" y="2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9" name="Freeform 411">
              <a:extLst>
                <a:ext uri="{FF2B5EF4-FFF2-40B4-BE49-F238E27FC236}">
                  <a16:creationId xmlns:a16="http://schemas.microsoft.com/office/drawing/2014/main" id="{36CB2977-F8A2-45C2-988C-DE8E15B31FE2}"/>
                </a:ext>
              </a:extLst>
            </p:cNvPr>
            <p:cNvSpPr>
              <a:spLocks/>
            </p:cNvSpPr>
            <p:nvPr/>
          </p:nvSpPr>
          <p:spPr bwMode="auto">
            <a:xfrm>
              <a:off x="8672513" y="3132138"/>
              <a:ext cx="39688" cy="22225"/>
            </a:xfrm>
            <a:custGeom>
              <a:avLst/>
              <a:gdLst>
                <a:gd name="T0" fmla="*/ 11 w 25"/>
                <a:gd name="T1" fmla="*/ 9 h 14"/>
                <a:gd name="T2" fmla="*/ 16 w 25"/>
                <a:gd name="T3" fmla="*/ 12 h 14"/>
                <a:gd name="T4" fmla="*/ 25 w 25"/>
                <a:gd name="T5" fmla="*/ 14 h 14"/>
                <a:gd name="T6" fmla="*/ 25 w 25"/>
                <a:gd name="T7" fmla="*/ 12 h 14"/>
                <a:gd name="T8" fmla="*/ 25 w 25"/>
                <a:gd name="T9" fmla="*/ 9 h 14"/>
                <a:gd name="T10" fmla="*/ 23 w 25"/>
                <a:gd name="T11" fmla="*/ 5 h 14"/>
                <a:gd name="T12" fmla="*/ 18 w 25"/>
                <a:gd name="T13" fmla="*/ 2 h 14"/>
                <a:gd name="T14" fmla="*/ 16 w 25"/>
                <a:gd name="T15" fmla="*/ 2 h 14"/>
                <a:gd name="T16" fmla="*/ 13 w 25"/>
                <a:gd name="T17" fmla="*/ 0 h 14"/>
                <a:gd name="T18" fmla="*/ 11 w 25"/>
                <a:gd name="T19" fmla="*/ 0 h 14"/>
                <a:gd name="T20" fmla="*/ 9 w 25"/>
                <a:gd name="T21" fmla="*/ 2 h 14"/>
                <a:gd name="T22" fmla="*/ 9 w 25"/>
                <a:gd name="T23" fmla="*/ 5 h 14"/>
                <a:gd name="T24" fmla="*/ 4 w 25"/>
                <a:gd name="T25" fmla="*/ 5 h 14"/>
                <a:gd name="T26" fmla="*/ 0 w 25"/>
                <a:gd name="T27" fmla="*/ 9 h 14"/>
                <a:gd name="T28" fmla="*/ 2 w 25"/>
                <a:gd name="T29" fmla="*/ 9 h 14"/>
                <a:gd name="T30" fmla="*/ 6 w 25"/>
                <a:gd name="T31" fmla="*/ 9 h 14"/>
                <a:gd name="T32" fmla="*/ 6 w 25"/>
                <a:gd name="T33" fmla="*/ 12 h 14"/>
                <a:gd name="T34" fmla="*/ 9 w 25"/>
                <a:gd name="T35" fmla="*/ 14 h 14"/>
                <a:gd name="T36" fmla="*/ 6 w 25"/>
                <a:gd name="T37" fmla="*/ 12 h 14"/>
                <a:gd name="T38" fmla="*/ 9 w 25"/>
                <a:gd name="T39" fmla="*/ 9 h 14"/>
                <a:gd name="T40" fmla="*/ 11 w 25"/>
                <a:gd name="T4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4">
                  <a:moveTo>
                    <a:pt x="11" y="9"/>
                  </a:moveTo>
                  <a:lnTo>
                    <a:pt x="16" y="12"/>
                  </a:lnTo>
                  <a:lnTo>
                    <a:pt x="25" y="14"/>
                  </a:lnTo>
                  <a:lnTo>
                    <a:pt x="25" y="12"/>
                  </a:lnTo>
                  <a:lnTo>
                    <a:pt x="25" y="9"/>
                  </a:lnTo>
                  <a:lnTo>
                    <a:pt x="23" y="5"/>
                  </a:lnTo>
                  <a:lnTo>
                    <a:pt x="18" y="2"/>
                  </a:lnTo>
                  <a:lnTo>
                    <a:pt x="16" y="2"/>
                  </a:lnTo>
                  <a:lnTo>
                    <a:pt x="13" y="0"/>
                  </a:lnTo>
                  <a:lnTo>
                    <a:pt x="11" y="0"/>
                  </a:lnTo>
                  <a:lnTo>
                    <a:pt x="9" y="2"/>
                  </a:lnTo>
                  <a:lnTo>
                    <a:pt x="9" y="5"/>
                  </a:lnTo>
                  <a:lnTo>
                    <a:pt x="4" y="5"/>
                  </a:lnTo>
                  <a:lnTo>
                    <a:pt x="0" y="9"/>
                  </a:lnTo>
                  <a:lnTo>
                    <a:pt x="2" y="9"/>
                  </a:lnTo>
                  <a:lnTo>
                    <a:pt x="6" y="9"/>
                  </a:lnTo>
                  <a:lnTo>
                    <a:pt x="6" y="12"/>
                  </a:lnTo>
                  <a:lnTo>
                    <a:pt x="9" y="14"/>
                  </a:lnTo>
                  <a:lnTo>
                    <a:pt x="6" y="12"/>
                  </a:lnTo>
                  <a:lnTo>
                    <a:pt x="9" y="9"/>
                  </a:lnTo>
                  <a:lnTo>
                    <a:pt x="11"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0" name="Freeform 412">
              <a:extLst>
                <a:ext uri="{FF2B5EF4-FFF2-40B4-BE49-F238E27FC236}">
                  <a16:creationId xmlns:a16="http://schemas.microsoft.com/office/drawing/2014/main" id="{75B5BF17-45B0-4110-BB00-13C99C198C21}"/>
                </a:ext>
              </a:extLst>
            </p:cNvPr>
            <p:cNvSpPr>
              <a:spLocks/>
            </p:cNvSpPr>
            <p:nvPr/>
          </p:nvSpPr>
          <p:spPr bwMode="auto">
            <a:xfrm>
              <a:off x="8864600" y="2406650"/>
              <a:ext cx="7938" cy="3175"/>
            </a:xfrm>
            <a:custGeom>
              <a:avLst/>
              <a:gdLst>
                <a:gd name="T0" fmla="*/ 5 w 5"/>
                <a:gd name="T1" fmla="*/ 2 h 2"/>
                <a:gd name="T2" fmla="*/ 5 w 5"/>
                <a:gd name="T3" fmla="*/ 2 h 2"/>
                <a:gd name="T4" fmla="*/ 2 w 5"/>
                <a:gd name="T5" fmla="*/ 0 h 2"/>
                <a:gd name="T6" fmla="*/ 2 w 5"/>
                <a:gd name="T7" fmla="*/ 0 h 2"/>
                <a:gd name="T8" fmla="*/ 0 w 5"/>
                <a:gd name="T9" fmla="*/ 0 h 2"/>
                <a:gd name="T10" fmla="*/ 2 w 5"/>
                <a:gd name="T11" fmla="*/ 2 h 2"/>
                <a:gd name="T12" fmla="*/ 5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2"/>
                  </a:moveTo>
                  <a:lnTo>
                    <a:pt x="5" y="2"/>
                  </a:lnTo>
                  <a:lnTo>
                    <a:pt x="2" y="0"/>
                  </a:lnTo>
                  <a:lnTo>
                    <a:pt x="2" y="0"/>
                  </a:lnTo>
                  <a:lnTo>
                    <a:pt x="0" y="0"/>
                  </a:lnTo>
                  <a:lnTo>
                    <a:pt x="2" y="2"/>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1" name="Freeform 413">
              <a:extLst>
                <a:ext uri="{FF2B5EF4-FFF2-40B4-BE49-F238E27FC236}">
                  <a16:creationId xmlns:a16="http://schemas.microsoft.com/office/drawing/2014/main" id="{1736C9C3-44CE-4AB0-8218-223D88B96187}"/>
                </a:ext>
              </a:extLst>
            </p:cNvPr>
            <p:cNvSpPr>
              <a:spLocks/>
            </p:cNvSpPr>
            <p:nvPr/>
          </p:nvSpPr>
          <p:spPr bwMode="auto">
            <a:xfrm>
              <a:off x="9213850" y="3429000"/>
              <a:ext cx="11113" cy="11113"/>
            </a:xfrm>
            <a:custGeom>
              <a:avLst/>
              <a:gdLst>
                <a:gd name="T0" fmla="*/ 2 w 7"/>
                <a:gd name="T1" fmla="*/ 7 h 7"/>
                <a:gd name="T2" fmla="*/ 2 w 7"/>
                <a:gd name="T3" fmla="*/ 7 h 7"/>
                <a:gd name="T4" fmla="*/ 2 w 7"/>
                <a:gd name="T5" fmla="*/ 7 h 7"/>
                <a:gd name="T6" fmla="*/ 0 w 7"/>
                <a:gd name="T7" fmla="*/ 5 h 7"/>
                <a:gd name="T8" fmla="*/ 2 w 7"/>
                <a:gd name="T9" fmla="*/ 5 h 7"/>
                <a:gd name="T10" fmla="*/ 2 w 7"/>
                <a:gd name="T11" fmla="*/ 2 h 7"/>
                <a:gd name="T12" fmla="*/ 7 w 7"/>
                <a:gd name="T13" fmla="*/ 0 h 7"/>
                <a:gd name="T14" fmla="*/ 7 w 7"/>
                <a:gd name="T15" fmla="*/ 0 h 7"/>
                <a:gd name="T16" fmla="*/ 7 w 7"/>
                <a:gd name="T17" fmla="*/ 0 h 7"/>
                <a:gd name="T18" fmla="*/ 4 w 7"/>
                <a:gd name="T19" fmla="*/ 0 h 7"/>
                <a:gd name="T20" fmla="*/ 2 w 7"/>
                <a:gd name="T21" fmla="*/ 2 h 7"/>
                <a:gd name="T22" fmla="*/ 0 w 7"/>
                <a:gd name="T23" fmla="*/ 5 h 7"/>
                <a:gd name="T24" fmla="*/ 0 w 7"/>
                <a:gd name="T25" fmla="*/ 7 h 7"/>
                <a:gd name="T26" fmla="*/ 2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2" y="7"/>
                  </a:moveTo>
                  <a:lnTo>
                    <a:pt x="2" y="7"/>
                  </a:lnTo>
                  <a:lnTo>
                    <a:pt x="2" y="7"/>
                  </a:lnTo>
                  <a:lnTo>
                    <a:pt x="0" y="5"/>
                  </a:lnTo>
                  <a:lnTo>
                    <a:pt x="2" y="5"/>
                  </a:lnTo>
                  <a:lnTo>
                    <a:pt x="2" y="2"/>
                  </a:lnTo>
                  <a:lnTo>
                    <a:pt x="7" y="0"/>
                  </a:lnTo>
                  <a:lnTo>
                    <a:pt x="7" y="0"/>
                  </a:lnTo>
                  <a:lnTo>
                    <a:pt x="7" y="0"/>
                  </a:lnTo>
                  <a:lnTo>
                    <a:pt x="4" y="0"/>
                  </a:lnTo>
                  <a:lnTo>
                    <a:pt x="2" y="2"/>
                  </a:lnTo>
                  <a:lnTo>
                    <a:pt x="0" y="5"/>
                  </a:lnTo>
                  <a:lnTo>
                    <a:pt x="0"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2" name="Freeform 414">
              <a:extLst>
                <a:ext uri="{FF2B5EF4-FFF2-40B4-BE49-F238E27FC236}">
                  <a16:creationId xmlns:a16="http://schemas.microsoft.com/office/drawing/2014/main" id="{54AE2FB3-DA37-4ABF-B61A-3E20C35A3EED}"/>
                </a:ext>
              </a:extLst>
            </p:cNvPr>
            <p:cNvSpPr>
              <a:spLocks/>
            </p:cNvSpPr>
            <p:nvPr/>
          </p:nvSpPr>
          <p:spPr bwMode="auto">
            <a:xfrm>
              <a:off x="9137650" y="3443288"/>
              <a:ext cx="65088" cy="47625"/>
            </a:xfrm>
            <a:custGeom>
              <a:avLst/>
              <a:gdLst>
                <a:gd name="T0" fmla="*/ 39 w 41"/>
                <a:gd name="T1" fmla="*/ 19 h 30"/>
                <a:gd name="T2" fmla="*/ 41 w 41"/>
                <a:gd name="T3" fmla="*/ 19 h 30"/>
                <a:gd name="T4" fmla="*/ 34 w 41"/>
                <a:gd name="T5" fmla="*/ 19 h 30"/>
                <a:gd name="T6" fmla="*/ 32 w 41"/>
                <a:gd name="T7" fmla="*/ 16 h 30"/>
                <a:gd name="T8" fmla="*/ 30 w 41"/>
                <a:gd name="T9" fmla="*/ 19 h 30"/>
                <a:gd name="T10" fmla="*/ 23 w 41"/>
                <a:gd name="T11" fmla="*/ 19 h 30"/>
                <a:gd name="T12" fmla="*/ 23 w 41"/>
                <a:gd name="T13" fmla="*/ 16 h 30"/>
                <a:gd name="T14" fmla="*/ 20 w 41"/>
                <a:gd name="T15" fmla="*/ 16 h 30"/>
                <a:gd name="T16" fmla="*/ 14 w 41"/>
                <a:gd name="T17" fmla="*/ 12 h 30"/>
                <a:gd name="T18" fmla="*/ 11 w 41"/>
                <a:gd name="T19" fmla="*/ 12 h 30"/>
                <a:gd name="T20" fmla="*/ 11 w 41"/>
                <a:gd name="T21" fmla="*/ 16 h 30"/>
                <a:gd name="T22" fmla="*/ 7 w 41"/>
                <a:gd name="T23" fmla="*/ 14 h 30"/>
                <a:gd name="T24" fmla="*/ 7 w 41"/>
                <a:gd name="T25" fmla="*/ 9 h 30"/>
                <a:gd name="T26" fmla="*/ 7 w 41"/>
                <a:gd name="T27" fmla="*/ 7 h 30"/>
                <a:gd name="T28" fmla="*/ 7 w 41"/>
                <a:gd name="T29" fmla="*/ 7 h 30"/>
                <a:gd name="T30" fmla="*/ 9 w 41"/>
                <a:gd name="T31" fmla="*/ 5 h 30"/>
                <a:gd name="T32" fmla="*/ 9 w 41"/>
                <a:gd name="T33" fmla="*/ 0 h 30"/>
                <a:gd name="T34" fmla="*/ 0 w 41"/>
                <a:gd name="T35" fmla="*/ 5 h 30"/>
                <a:gd name="T36" fmla="*/ 0 w 41"/>
                <a:gd name="T37" fmla="*/ 9 h 30"/>
                <a:gd name="T38" fmla="*/ 0 w 41"/>
                <a:gd name="T39" fmla="*/ 9 h 30"/>
                <a:gd name="T40" fmla="*/ 2 w 41"/>
                <a:gd name="T41" fmla="*/ 9 h 30"/>
                <a:gd name="T42" fmla="*/ 4 w 41"/>
                <a:gd name="T43" fmla="*/ 12 h 30"/>
                <a:gd name="T44" fmla="*/ 4 w 41"/>
                <a:gd name="T45" fmla="*/ 14 h 30"/>
                <a:gd name="T46" fmla="*/ 7 w 41"/>
                <a:gd name="T47" fmla="*/ 16 h 30"/>
                <a:gd name="T48" fmla="*/ 9 w 41"/>
                <a:gd name="T49" fmla="*/ 19 h 30"/>
                <a:gd name="T50" fmla="*/ 9 w 41"/>
                <a:gd name="T51" fmla="*/ 19 h 30"/>
                <a:gd name="T52" fmla="*/ 11 w 41"/>
                <a:gd name="T53" fmla="*/ 21 h 30"/>
                <a:gd name="T54" fmla="*/ 11 w 41"/>
                <a:gd name="T55" fmla="*/ 23 h 30"/>
                <a:gd name="T56" fmla="*/ 14 w 41"/>
                <a:gd name="T57" fmla="*/ 23 h 30"/>
                <a:gd name="T58" fmla="*/ 23 w 41"/>
                <a:gd name="T59" fmla="*/ 26 h 30"/>
                <a:gd name="T60" fmla="*/ 25 w 41"/>
                <a:gd name="T61" fmla="*/ 30 h 30"/>
                <a:gd name="T62" fmla="*/ 30 w 41"/>
                <a:gd name="T63" fmla="*/ 30 h 30"/>
                <a:gd name="T64" fmla="*/ 32 w 41"/>
                <a:gd name="T65" fmla="*/ 30 h 30"/>
                <a:gd name="T66" fmla="*/ 34 w 41"/>
                <a:gd name="T67" fmla="*/ 26 h 30"/>
                <a:gd name="T68" fmla="*/ 32 w 41"/>
                <a:gd name="T69" fmla="*/ 23 h 30"/>
                <a:gd name="T70" fmla="*/ 34 w 41"/>
                <a:gd name="T71" fmla="*/ 21 h 30"/>
                <a:gd name="T72" fmla="*/ 39 w 41"/>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30">
                  <a:moveTo>
                    <a:pt x="39" y="19"/>
                  </a:moveTo>
                  <a:lnTo>
                    <a:pt x="41" y="19"/>
                  </a:lnTo>
                  <a:lnTo>
                    <a:pt x="34" y="19"/>
                  </a:lnTo>
                  <a:lnTo>
                    <a:pt x="32" y="16"/>
                  </a:lnTo>
                  <a:lnTo>
                    <a:pt x="30" y="19"/>
                  </a:lnTo>
                  <a:lnTo>
                    <a:pt x="23" y="19"/>
                  </a:lnTo>
                  <a:lnTo>
                    <a:pt x="23" y="16"/>
                  </a:lnTo>
                  <a:lnTo>
                    <a:pt x="20" y="16"/>
                  </a:lnTo>
                  <a:lnTo>
                    <a:pt x="14" y="12"/>
                  </a:lnTo>
                  <a:lnTo>
                    <a:pt x="11" y="12"/>
                  </a:lnTo>
                  <a:lnTo>
                    <a:pt x="11" y="16"/>
                  </a:lnTo>
                  <a:lnTo>
                    <a:pt x="7" y="14"/>
                  </a:lnTo>
                  <a:lnTo>
                    <a:pt x="7" y="9"/>
                  </a:lnTo>
                  <a:lnTo>
                    <a:pt x="7" y="7"/>
                  </a:lnTo>
                  <a:lnTo>
                    <a:pt x="7" y="7"/>
                  </a:lnTo>
                  <a:lnTo>
                    <a:pt x="9" y="5"/>
                  </a:lnTo>
                  <a:lnTo>
                    <a:pt x="9" y="0"/>
                  </a:lnTo>
                  <a:lnTo>
                    <a:pt x="0" y="5"/>
                  </a:lnTo>
                  <a:lnTo>
                    <a:pt x="0" y="9"/>
                  </a:lnTo>
                  <a:lnTo>
                    <a:pt x="0" y="9"/>
                  </a:lnTo>
                  <a:lnTo>
                    <a:pt x="2" y="9"/>
                  </a:lnTo>
                  <a:lnTo>
                    <a:pt x="4" y="12"/>
                  </a:lnTo>
                  <a:lnTo>
                    <a:pt x="4" y="14"/>
                  </a:lnTo>
                  <a:lnTo>
                    <a:pt x="7" y="16"/>
                  </a:lnTo>
                  <a:lnTo>
                    <a:pt x="9" y="19"/>
                  </a:lnTo>
                  <a:lnTo>
                    <a:pt x="9" y="19"/>
                  </a:lnTo>
                  <a:lnTo>
                    <a:pt x="11" y="21"/>
                  </a:lnTo>
                  <a:lnTo>
                    <a:pt x="11" y="23"/>
                  </a:lnTo>
                  <a:lnTo>
                    <a:pt x="14" y="23"/>
                  </a:lnTo>
                  <a:lnTo>
                    <a:pt x="23" y="26"/>
                  </a:lnTo>
                  <a:lnTo>
                    <a:pt x="25" y="30"/>
                  </a:lnTo>
                  <a:lnTo>
                    <a:pt x="30" y="30"/>
                  </a:lnTo>
                  <a:lnTo>
                    <a:pt x="32" y="30"/>
                  </a:lnTo>
                  <a:lnTo>
                    <a:pt x="34" y="26"/>
                  </a:lnTo>
                  <a:lnTo>
                    <a:pt x="32" y="23"/>
                  </a:lnTo>
                  <a:lnTo>
                    <a:pt x="34" y="21"/>
                  </a:lnTo>
                  <a:lnTo>
                    <a:pt x="39" y="1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3" name="Freeform 415">
              <a:extLst>
                <a:ext uri="{FF2B5EF4-FFF2-40B4-BE49-F238E27FC236}">
                  <a16:creationId xmlns:a16="http://schemas.microsoft.com/office/drawing/2014/main" id="{65DCEEC0-F1D5-4EAD-8E64-A486BEFCB462}"/>
                </a:ext>
              </a:extLst>
            </p:cNvPr>
            <p:cNvSpPr>
              <a:spLocks/>
            </p:cNvSpPr>
            <p:nvPr/>
          </p:nvSpPr>
          <p:spPr bwMode="auto">
            <a:xfrm>
              <a:off x="8929688" y="2641600"/>
              <a:ext cx="7938" cy="3175"/>
            </a:xfrm>
            <a:custGeom>
              <a:avLst/>
              <a:gdLst>
                <a:gd name="T0" fmla="*/ 0 w 2"/>
                <a:gd name="T1" fmla="*/ 0 h 1"/>
                <a:gd name="T2" fmla="*/ 0 w 2"/>
                <a:gd name="T3" fmla="*/ 1 h 1"/>
                <a:gd name="T4" fmla="*/ 0 w 2"/>
                <a:gd name="T5" fmla="*/ 1 h 1"/>
                <a:gd name="T6" fmla="*/ 2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1"/>
                    <a:pt x="0" y="1"/>
                    <a:pt x="0" y="1"/>
                  </a:cubicBezTo>
                  <a:cubicBezTo>
                    <a:pt x="0" y="1"/>
                    <a:pt x="0" y="1"/>
                    <a:pt x="0" y="1"/>
                  </a:cubicBezTo>
                  <a:cubicBezTo>
                    <a:pt x="2" y="1"/>
                    <a:pt x="2" y="1"/>
                    <a:pt x="2" y="1"/>
                  </a:cubicBezTo>
                  <a:cubicBezTo>
                    <a:pt x="2" y="1"/>
                    <a:pt x="2" y="1"/>
                    <a:pt x="2" y="1"/>
                  </a:cubicBez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4" name="Freeform 416">
              <a:extLst>
                <a:ext uri="{FF2B5EF4-FFF2-40B4-BE49-F238E27FC236}">
                  <a16:creationId xmlns:a16="http://schemas.microsoft.com/office/drawing/2014/main" id="{364F46E9-934B-4CF6-84B1-3EA0ADFE7F99}"/>
                </a:ext>
              </a:extLst>
            </p:cNvPr>
            <p:cNvSpPr>
              <a:spLocks/>
            </p:cNvSpPr>
            <p:nvPr/>
          </p:nvSpPr>
          <p:spPr bwMode="auto">
            <a:xfrm>
              <a:off x="8853488" y="2644775"/>
              <a:ext cx="36513" cy="50800"/>
            </a:xfrm>
            <a:custGeom>
              <a:avLst/>
              <a:gdLst>
                <a:gd name="T0" fmla="*/ 23 w 23"/>
                <a:gd name="T1" fmla="*/ 7 h 32"/>
                <a:gd name="T2" fmla="*/ 23 w 23"/>
                <a:gd name="T3" fmla="*/ 5 h 32"/>
                <a:gd name="T4" fmla="*/ 23 w 23"/>
                <a:gd name="T5" fmla="*/ 2 h 32"/>
                <a:gd name="T6" fmla="*/ 21 w 23"/>
                <a:gd name="T7" fmla="*/ 0 h 32"/>
                <a:gd name="T8" fmla="*/ 18 w 23"/>
                <a:gd name="T9" fmla="*/ 2 h 32"/>
                <a:gd name="T10" fmla="*/ 16 w 23"/>
                <a:gd name="T11" fmla="*/ 2 h 32"/>
                <a:gd name="T12" fmla="*/ 14 w 23"/>
                <a:gd name="T13" fmla="*/ 0 h 32"/>
                <a:gd name="T14" fmla="*/ 14 w 23"/>
                <a:gd name="T15" fmla="*/ 0 h 32"/>
                <a:gd name="T16" fmla="*/ 12 w 23"/>
                <a:gd name="T17" fmla="*/ 2 h 32"/>
                <a:gd name="T18" fmla="*/ 9 w 23"/>
                <a:gd name="T19" fmla="*/ 5 h 32"/>
                <a:gd name="T20" fmla="*/ 7 w 23"/>
                <a:gd name="T21" fmla="*/ 5 h 32"/>
                <a:gd name="T22" fmla="*/ 5 w 23"/>
                <a:gd name="T23" fmla="*/ 7 h 32"/>
                <a:gd name="T24" fmla="*/ 5 w 23"/>
                <a:gd name="T25" fmla="*/ 12 h 32"/>
                <a:gd name="T26" fmla="*/ 5 w 23"/>
                <a:gd name="T27" fmla="*/ 14 h 32"/>
                <a:gd name="T28" fmla="*/ 2 w 23"/>
                <a:gd name="T29" fmla="*/ 16 h 32"/>
                <a:gd name="T30" fmla="*/ 0 w 23"/>
                <a:gd name="T31" fmla="*/ 18 h 32"/>
                <a:gd name="T32" fmla="*/ 2 w 23"/>
                <a:gd name="T33" fmla="*/ 21 h 32"/>
                <a:gd name="T34" fmla="*/ 0 w 23"/>
                <a:gd name="T35" fmla="*/ 23 h 32"/>
                <a:gd name="T36" fmla="*/ 0 w 23"/>
                <a:gd name="T37" fmla="*/ 25 h 32"/>
                <a:gd name="T38" fmla="*/ 5 w 23"/>
                <a:gd name="T39" fmla="*/ 25 h 32"/>
                <a:gd name="T40" fmla="*/ 5 w 23"/>
                <a:gd name="T41" fmla="*/ 28 h 32"/>
                <a:gd name="T42" fmla="*/ 7 w 23"/>
                <a:gd name="T43" fmla="*/ 30 h 32"/>
                <a:gd name="T44" fmla="*/ 7 w 23"/>
                <a:gd name="T45" fmla="*/ 32 h 32"/>
                <a:gd name="T46" fmla="*/ 7 w 23"/>
                <a:gd name="T47" fmla="*/ 32 h 32"/>
                <a:gd name="T48" fmla="*/ 9 w 23"/>
                <a:gd name="T49" fmla="*/ 30 h 32"/>
                <a:gd name="T50" fmla="*/ 9 w 23"/>
                <a:gd name="T51" fmla="*/ 30 h 32"/>
                <a:gd name="T52" fmla="*/ 12 w 23"/>
                <a:gd name="T53" fmla="*/ 28 h 32"/>
                <a:gd name="T54" fmla="*/ 12 w 23"/>
                <a:gd name="T55" fmla="*/ 25 h 32"/>
                <a:gd name="T56" fmla="*/ 9 w 23"/>
                <a:gd name="T57" fmla="*/ 25 h 32"/>
                <a:gd name="T58" fmla="*/ 12 w 23"/>
                <a:gd name="T59" fmla="*/ 23 h 32"/>
                <a:gd name="T60" fmla="*/ 14 w 23"/>
                <a:gd name="T61" fmla="*/ 21 h 32"/>
                <a:gd name="T62" fmla="*/ 16 w 23"/>
                <a:gd name="T63" fmla="*/ 16 h 32"/>
                <a:gd name="T64" fmla="*/ 18 w 23"/>
                <a:gd name="T65" fmla="*/ 16 h 32"/>
                <a:gd name="T66" fmla="*/ 21 w 23"/>
                <a:gd name="T67" fmla="*/ 16 h 32"/>
                <a:gd name="T68" fmla="*/ 21 w 23"/>
                <a:gd name="T69" fmla="*/ 14 h 32"/>
                <a:gd name="T70" fmla="*/ 18 w 23"/>
                <a:gd name="T71" fmla="*/ 12 h 32"/>
                <a:gd name="T72" fmla="*/ 21 w 23"/>
                <a:gd name="T73" fmla="*/ 9 h 32"/>
                <a:gd name="T74" fmla="*/ 23 w 23"/>
                <a:gd name="T75"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2">
                  <a:moveTo>
                    <a:pt x="23" y="7"/>
                  </a:moveTo>
                  <a:lnTo>
                    <a:pt x="23" y="5"/>
                  </a:lnTo>
                  <a:lnTo>
                    <a:pt x="23" y="2"/>
                  </a:lnTo>
                  <a:lnTo>
                    <a:pt x="21" y="0"/>
                  </a:lnTo>
                  <a:lnTo>
                    <a:pt x="18" y="2"/>
                  </a:lnTo>
                  <a:lnTo>
                    <a:pt x="16" y="2"/>
                  </a:lnTo>
                  <a:lnTo>
                    <a:pt x="14" y="0"/>
                  </a:lnTo>
                  <a:lnTo>
                    <a:pt x="14" y="0"/>
                  </a:lnTo>
                  <a:lnTo>
                    <a:pt x="12" y="2"/>
                  </a:lnTo>
                  <a:lnTo>
                    <a:pt x="9" y="5"/>
                  </a:lnTo>
                  <a:lnTo>
                    <a:pt x="7" y="5"/>
                  </a:lnTo>
                  <a:lnTo>
                    <a:pt x="5" y="7"/>
                  </a:lnTo>
                  <a:lnTo>
                    <a:pt x="5" y="12"/>
                  </a:lnTo>
                  <a:lnTo>
                    <a:pt x="5" y="14"/>
                  </a:lnTo>
                  <a:lnTo>
                    <a:pt x="2" y="16"/>
                  </a:lnTo>
                  <a:lnTo>
                    <a:pt x="0" y="18"/>
                  </a:lnTo>
                  <a:lnTo>
                    <a:pt x="2" y="21"/>
                  </a:lnTo>
                  <a:lnTo>
                    <a:pt x="0" y="23"/>
                  </a:lnTo>
                  <a:lnTo>
                    <a:pt x="0" y="25"/>
                  </a:lnTo>
                  <a:lnTo>
                    <a:pt x="5" y="25"/>
                  </a:lnTo>
                  <a:lnTo>
                    <a:pt x="5" y="28"/>
                  </a:lnTo>
                  <a:lnTo>
                    <a:pt x="7" y="30"/>
                  </a:lnTo>
                  <a:lnTo>
                    <a:pt x="7" y="32"/>
                  </a:lnTo>
                  <a:lnTo>
                    <a:pt x="7" y="32"/>
                  </a:lnTo>
                  <a:lnTo>
                    <a:pt x="9" y="30"/>
                  </a:lnTo>
                  <a:lnTo>
                    <a:pt x="9" y="30"/>
                  </a:lnTo>
                  <a:lnTo>
                    <a:pt x="12" y="28"/>
                  </a:lnTo>
                  <a:lnTo>
                    <a:pt x="12" y="25"/>
                  </a:lnTo>
                  <a:lnTo>
                    <a:pt x="9" y="25"/>
                  </a:lnTo>
                  <a:lnTo>
                    <a:pt x="12" y="23"/>
                  </a:lnTo>
                  <a:lnTo>
                    <a:pt x="14" y="21"/>
                  </a:lnTo>
                  <a:lnTo>
                    <a:pt x="16" y="16"/>
                  </a:lnTo>
                  <a:lnTo>
                    <a:pt x="18" y="16"/>
                  </a:lnTo>
                  <a:lnTo>
                    <a:pt x="21" y="16"/>
                  </a:lnTo>
                  <a:lnTo>
                    <a:pt x="21" y="14"/>
                  </a:lnTo>
                  <a:lnTo>
                    <a:pt x="18" y="12"/>
                  </a:lnTo>
                  <a:lnTo>
                    <a:pt x="21" y="9"/>
                  </a:lnTo>
                  <a:lnTo>
                    <a:pt x="23"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5" name="Freeform 417">
              <a:extLst>
                <a:ext uri="{FF2B5EF4-FFF2-40B4-BE49-F238E27FC236}">
                  <a16:creationId xmlns:a16="http://schemas.microsoft.com/office/drawing/2014/main" id="{3590BC0E-870F-4299-B8E2-0A987BB11763}"/>
                </a:ext>
              </a:extLst>
            </p:cNvPr>
            <p:cNvSpPr>
              <a:spLocks/>
            </p:cNvSpPr>
            <p:nvPr/>
          </p:nvSpPr>
          <p:spPr bwMode="auto">
            <a:xfrm>
              <a:off x="8715375" y="2420938"/>
              <a:ext cx="174625" cy="168275"/>
            </a:xfrm>
            <a:custGeom>
              <a:avLst/>
              <a:gdLst>
                <a:gd name="T0" fmla="*/ 47 w 48"/>
                <a:gd name="T1" fmla="*/ 38 h 46"/>
                <a:gd name="T2" fmla="*/ 46 w 48"/>
                <a:gd name="T3" fmla="*/ 35 h 46"/>
                <a:gd name="T4" fmla="*/ 45 w 48"/>
                <a:gd name="T5" fmla="*/ 37 h 46"/>
                <a:gd name="T6" fmla="*/ 43 w 48"/>
                <a:gd name="T7" fmla="*/ 34 h 46"/>
                <a:gd name="T8" fmla="*/ 38 w 48"/>
                <a:gd name="T9" fmla="*/ 36 h 46"/>
                <a:gd name="T10" fmla="*/ 40 w 48"/>
                <a:gd name="T11" fmla="*/ 34 h 46"/>
                <a:gd name="T12" fmla="*/ 40 w 48"/>
                <a:gd name="T13" fmla="*/ 31 h 46"/>
                <a:gd name="T14" fmla="*/ 41 w 48"/>
                <a:gd name="T15" fmla="*/ 27 h 46"/>
                <a:gd name="T16" fmla="*/ 38 w 48"/>
                <a:gd name="T17" fmla="*/ 23 h 46"/>
                <a:gd name="T18" fmla="*/ 35 w 48"/>
                <a:gd name="T19" fmla="*/ 19 h 46"/>
                <a:gd name="T20" fmla="*/ 33 w 48"/>
                <a:gd name="T21" fmla="*/ 16 h 46"/>
                <a:gd name="T22" fmla="*/ 28 w 48"/>
                <a:gd name="T23" fmla="*/ 14 h 46"/>
                <a:gd name="T24" fmla="*/ 28 w 48"/>
                <a:gd name="T25" fmla="*/ 10 h 46"/>
                <a:gd name="T26" fmla="*/ 25 w 48"/>
                <a:gd name="T27" fmla="*/ 8 h 46"/>
                <a:gd name="T28" fmla="*/ 22 w 48"/>
                <a:gd name="T29" fmla="*/ 12 h 46"/>
                <a:gd name="T30" fmla="*/ 21 w 48"/>
                <a:gd name="T31" fmla="*/ 8 h 46"/>
                <a:gd name="T32" fmla="*/ 23 w 48"/>
                <a:gd name="T33" fmla="*/ 7 h 46"/>
                <a:gd name="T34" fmla="*/ 23 w 48"/>
                <a:gd name="T35" fmla="*/ 3 h 46"/>
                <a:gd name="T36" fmla="*/ 23 w 48"/>
                <a:gd name="T37" fmla="*/ 0 h 46"/>
                <a:gd name="T38" fmla="*/ 17 w 48"/>
                <a:gd name="T39" fmla="*/ 3 h 46"/>
                <a:gd name="T40" fmla="*/ 14 w 48"/>
                <a:gd name="T41" fmla="*/ 10 h 46"/>
                <a:gd name="T42" fmla="*/ 11 w 48"/>
                <a:gd name="T43" fmla="*/ 15 h 46"/>
                <a:gd name="T44" fmla="*/ 10 w 48"/>
                <a:gd name="T45" fmla="*/ 18 h 46"/>
                <a:gd name="T46" fmla="*/ 7 w 48"/>
                <a:gd name="T47" fmla="*/ 23 h 46"/>
                <a:gd name="T48" fmla="*/ 7 w 48"/>
                <a:gd name="T49" fmla="*/ 29 h 46"/>
                <a:gd name="T50" fmla="*/ 1 w 48"/>
                <a:gd name="T51" fmla="*/ 31 h 46"/>
                <a:gd name="T52" fmla="*/ 0 w 48"/>
                <a:gd name="T53" fmla="*/ 38 h 46"/>
                <a:gd name="T54" fmla="*/ 2 w 48"/>
                <a:gd name="T55" fmla="*/ 36 h 46"/>
                <a:gd name="T56" fmla="*/ 5 w 48"/>
                <a:gd name="T57" fmla="*/ 37 h 46"/>
                <a:gd name="T58" fmla="*/ 7 w 48"/>
                <a:gd name="T59" fmla="*/ 37 h 46"/>
                <a:gd name="T60" fmla="*/ 7 w 48"/>
                <a:gd name="T61" fmla="*/ 41 h 46"/>
                <a:gd name="T62" fmla="*/ 6 w 48"/>
                <a:gd name="T63" fmla="*/ 46 h 46"/>
                <a:gd name="T64" fmla="*/ 9 w 48"/>
                <a:gd name="T65" fmla="*/ 46 h 46"/>
                <a:gd name="T66" fmla="*/ 12 w 48"/>
                <a:gd name="T67" fmla="*/ 45 h 46"/>
                <a:gd name="T68" fmla="*/ 16 w 48"/>
                <a:gd name="T69" fmla="*/ 43 h 46"/>
                <a:gd name="T70" fmla="*/ 18 w 48"/>
                <a:gd name="T71" fmla="*/ 38 h 46"/>
                <a:gd name="T72" fmla="*/ 21 w 48"/>
                <a:gd name="T73" fmla="*/ 38 h 46"/>
                <a:gd name="T74" fmla="*/ 24 w 48"/>
                <a:gd name="T75" fmla="*/ 36 h 46"/>
                <a:gd name="T76" fmla="*/ 25 w 48"/>
                <a:gd name="T77" fmla="*/ 31 h 46"/>
                <a:gd name="T78" fmla="*/ 28 w 48"/>
                <a:gd name="T79" fmla="*/ 31 h 46"/>
                <a:gd name="T80" fmla="*/ 30 w 48"/>
                <a:gd name="T81" fmla="*/ 33 h 46"/>
                <a:gd name="T82" fmla="*/ 30 w 48"/>
                <a:gd name="T83" fmla="*/ 35 h 46"/>
                <a:gd name="T84" fmla="*/ 34 w 48"/>
                <a:gd name="T85" fmla="*/ 37 h 46"/>
                <a:gd name="T86" fmla="*/ 32 w 48"/>
                <a:gd name="T87" fmla="*/ 41 h 46"/>
                <a:gd name="T88" fmla="*/ 35 w 48"/>
                <a:gd name="T89" fmla="*/ 41 h 46"/>
                <a:gd name="T90" fmla="*/ 37 w 48"/>
                <a:gd name="T91" fmla="*/ 42 h 46"/>
                <a:gd name="T92" fmla="*/ 40 w 48"/>
                <a:gd name="T93" fmla="*/ 43 h 46"/>
                <a:gd name="T94" fmla="*/ 44 w 48"/>
                <a:gd name="T95" fmla="*/ 42 h 46"/>
                <a:gd name="T96" fmla="*/ 48 w 48"/>
                <a:gd name="T9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46">
                  <a:moveTo>
                    <a:pt x="47" y="39"/>
                  </a:moveTo>
                  <a:cubicBezTo>
                    <a:pt x="46" y="38"/>
                    <a:pt x="46" y="38"/>
                    <a:pt x="46" y="38"/>
                  </a:cubicBezTo>
                  <a:cubicBezTo>
                    <a:pt x="47" y="38"/>
                    <a:pt x="47" y="38"/>
                    <a:pt x="47" y="38"/>
                  </a:cubicBezTo>
                  <a:cubicBezTo>
                    <a:pt x="48" y="37"/>
                    <a:pt x="48" y="37"/>
                    <a:pt x="48" y="37"/>
                  </a:cubicBezTo>
                  <a:cubicBezTo>
                    <a:pt x="47" y="36"/>
                    <a:pt x="47" y="36"/>
                    <a:pt x="47" y="36"/>
                  </a:cubicBezTo>
                  <a:cubicBezTo>
                    <a:pt x="46" y="35"/>
                    <a:pt x="46" y="35"/>
                    <a:pt x="46" y="35"/>
                  </a:cubicBezTo>
                  <a:cubicBezTo>
                    <a:pt x="45" y="35"/>
                    <a:pt x="45" y="35"/>
                    <a:pt x="45" y="35"/>
                  </a:cubicBezTo>
                  <a:cubicBezTo>
                    <a:pt x="45" y="36"/>
                    <a:pt x="45" y="36"/>
                    <a:pt x="45" y="36"/>
                  </a:cubicBezTo>
                  <a:cubicBezTo>
                    <a:pt x="45" y="37"/>
                    <a:pt x="45" y="37"/>
                    <a:pt x="45" y="37"/>
                  </a:cubicBezTo>
                  <a:cubicBezTo>
                    <a:pt x="44" y="36"/>
                    <a:pt x="44" y="36"/>
                    <a:pt x="44" y="36"/>
                  </a:cubicBezTo>
                  <a:cubicBezTo>
                    <a:pt x="43" y="35"/>
                    <a:pt x="43" y="35"/>
                    <a:pt x="43" y="35"/>
                  </a:cubicBezTo>
                  <a:cubicBezTo>
                    <a:pt x="43" y="34"/>
                    <a:pt x="43" y="34"/>
                    <a:pt x="43" y="34"/>
                  </a:cubicBezTo>
                  <a:cubicBezTo>
                    <a:pt x="42" y="35"/>
                    <a:pt x="42" y="35"/>
                    <a:pt x="42" y="35"/>
                  </a:cubicBezTo>
                  <a:cubicBezTo>
                    <a:pt x="41" y="36"/>
                    <a:pt x="41" y="36"/>
                    <a:pt x="41" y="36"/>
                  </a:cubicBezTo>
                  <a:cubicBezTo>
                    <a:pt x="38" y="36"/>
                    <a:pt x="38" y="36"/>
                    <a:pt x="38" y="36"/>
                  </a:cubicBezTo>
                  <a:cubicBezTo>
                    <a:pt x="37" y="35"/>
                    <a:pt x="37" y="35"/>
                    <a:pt x="37" y="35"/>
                  </a:cubicBezTo>
                  <a:cubicBezTo>
                    <a:pt x="38" y="34"/>
                    <a:pt x="38" y="34"/>
                    <a:pt x="38" y="34"/>
                  </a:cubicBezTo>
                  <a:cubicBezTo>
                    <a:pt x="40" y="34"/>
                    <a:pt x="40" y="34"/>
                    <a:pt x="40" y="34"/>
                  </a:cubicBezTo>
                  <a:cubicBezTo>
                    <a:pt x="41" y="33"/>
                    <a:pt x="41" y="33"/>
                    <a:pt x="41" y="33"/>
                  </a:cubicBezTo>
                  <a:cubicBezTo>
                    <a:pt x="41" y="32"/>
                    <a:pt x="41" y="32"/>
                    <a:pt x="41" y="32"/>
                  </a:cubicBezTo>
                  <a:cubicBezTo>
                    <a:pt x="40" y="31"/>
                    <a:pt x="40" y="31"/>
                    <a:pt x="40" y="31"/>
                  </a:cubicBezTo>
                  <a:cubicBezTo>
                    <a:pt x="40" y="29"/>
                    <a:pt x="40" y="29"/>
                    <a:pt x="40" y="29"/>
                  </a:cubicBezTo>
                  <a:cubicBezTo>
                    <a:pt x="41" y="28"/>
                    <a:pt x="41" y="28"/>
                    <a:pt x="41" y="28"/>
                  </a:cubicBezTo>
                  <a:cubicBezTo>
                    <a:pt x="41" y="27"/>
                    <a:pt x="41" y="27"/>
                    <a:pt x="41" y="27"/>
                  </a:cubicBezTo>
                  <a:cubicBezTo>
                    <a:pt x="40" y="27"/>
                    <a:pt x="40" y="27"/>
                    <a:pt x="40" y="27"/>
                  </a:cubicBezTo>
                  <a:cubicBezTo>
                    <a:pt x="40" y="25"/>
                    <a:pt x="40" y="25"/>
                    <a:pt x="40" y="25"/>
                  </a:cubicBezTo>
                  <a:cubicBezTo>
                    <a:pt x="38" y="23"/>
                    <a:pt x="38" y="23"/>
                    <a:pt x="38" y="23"/>
                  </a:cubicBezTo>
                  <a:cubicBezTo>
                    <a:pt x="35" y="22"/>
                    <a:pt x="35" y="22"/>
                    <a:pt x="35" y="22"/>
                  </a:cubicBezTo>
                  <a:cubicBezTo>
                    <a:pt x="35" y="21"/>
                    <a:pt x="35" y="21"/>
                    <a:pt x="35" y="21"/>
                  </a:cubicBezTo>
                  <a:cubicBezTo>
                    <a:pt x="35" y="19"/>
                    <a:pt x="35" y="19"/>
                    <a:pt x="35" y="19"/>
                  </a:cubicBezTo>
                  <a:cubicBezTo>
                    <a:pt x="33" y="19"/>
                    <a:pt x="33" y="19"/>
                    <a:pt x="33" y="19"/>
                  </a:cubicBezTo>
                  <a:cubicBezTo>
                    <a:pt x="33" y="18"/>
                    <a:pt x="33" y="18"/>
                    <a:pt x="33" y="18"/>
                  </a:cubicBezTo>
                  <a:cubicBezTo>
                    <a:pt x="33" y="16"/>
                    <a:pt x="33" y="16"/>
                    <a:pt x="33" y="16"/>
                  </a:cubicBezTo>
                  <a:cubicBezTo>
                    <a:pt x="33" y="15"/>
                    <a:pt x="33" y="15"/>
                    <a:pt x="33" y="15"/>
                  </a:cubicBezTo>
                  <a:cubicBezTo>
                    <a:pt x="31" y="15"/>
                    <a:pt x="31" y="15"/>
                    <a:pt x="31" y="15"/>
                  </a:cubicBezTo>
                  <a:cubicBezTo>
                    <a:pt x="28" y="14"/>
                    <a:pt x="28" y="14"/>
                    <a:pt x="28" y="14"/>
                  </a:cubicBezTo>
                  <a:cubicBezTo>
                    <a:pt x="27" y="12"/>
                    <a:pt x="27" y="12"/>
                    <a:pt x="27" y="12"/>
                  </a:cubicBezTo>
                  <a:cubicBezTo>
                    <a:pt x="28" y="11"/>
                    <a:pt x="28" y="11"/>
                    <a:pt x="28" y="11"/>
                  </a:cubicBezTo>
                  <a:cubicBezTo>
                    <a:pt x="28" y="10"/>
                    <a:pt x="28" y="10"/>
                    <a:pt x="28" y="10"/>
                  </a:cubicBezTo>
                  <a:cubicBezTo>
                    <a:pt x="26" y="9"/>
                    <a:pt x="26" y="9"/>
                    <a:pt x="26" y="9"/>
                  </a:cubicBezTo>
                  <a:cubicBezTo>
                    <a:pt x="26" y="8"/>
                    <a:pt x="26" y="8"/>
                    <a:pt x="26" y="8"/>
                  </a:cubicBezTo>
                  <a:cubicBezTo>
                    <a:pt x="25" y="8"/>
                    <a:pt x="25" y="8"/>
                    <a:pt x="25" y="8"/>
                  </a:cubicBezTo>
                  <a:cubicBezTo>
                    <a:pt x="24" y="10"/>
                    <a:pt x="24" y="10"/>
                    <a:pt x="24" y="10"/>
                  </a:cubicBezTo>
                  <a:cubicBezTo>
                    <a:pt x="23" y="11"/>
                    <a:pt x="23" y="11"/>
                    <a:pt x="23" y="11"/>
                  </a:cubicBezTo>
                  <a:cubicBezTo>
                    <a:pt x="22" y="12"/>
                    <a:pt x="22" y="12"/>
                    <a:pt x="22" y="12"/>
                  </a:cubicBezTo>
                  <a:cubicBezTo>
                    <a:pt x="22" y="11"/>
                    <a:pt x="22" y="11"/>
                    <a:pt x="22" y="11"/>
                  </a:cubicBezTo>
                  <a:cubicBezTo>
                    <a:pt x="22" y="9"/>
                    <a:pt x="22" y="9"/>
                    <a:pt x="22" y="9"/>
                  </a:cubicBezTo>
                  <a:cubicBezTo>
                    <a:pt x="21" y="8"/>
                    <a:pt x="21" y="8"/>
                    <a:pt x="21" y="8"/>
                  </a:cubicBezTo>
                  <a:cubicBezTo>
                    <a:pt x="21" y="7"/>
                    <a:pt x="21" y="7"/>
                    <a:pt x="21" y="7"/>
                  </a:cubicBezTo>
                  <a:cubicBezTo>
                    <a:pt x="22" y="7"/>
                    <a:pt x="22" y="7"/>
                    <a:pt x="22" y="7"/>
                  </a:cubicBezTo>
                  <a:cubicBezTo>
                    <a:pt x="23" y="7"/>
                    <a:pt x="23" y="7"/>
                    <a:pt x="23" y="7"/>
                  </a:cubicBezTo>
                  <a:cubicBezTo>
                    <a:pt x="23" y="6"/>
                    <a:pt x="23" y="6"/>
                    <a:pt x="23" y="6"/>
                  </a:cubicBezTo>
                  <a:cubicBezTo>
                    <a:pt x="23" y="4"/>
                    <a:pt x="23" y="4"/>
                    <a:pt x="23" y="4"/>
                  </a:cubicBezTo>
                  <a:cubicBezTo>
                    <a:pt x="23" y="3"/>
                    <a:pt x="23" y="3"/>
                    <a:pt x="23" y="3"/>
                  </a:cubicBezTo>
                  <a:cubicBezTo>
                    <a:pt x="21" y="3"/>
                    <a:pt x="21" y="3"/>
                    <a:pt x="21" y="3"/>
                  </a:cubicBezTo>
                  <a:cubicBezTo>
                    <a:pt x="21" y="2"/>
                    <a:pt x="21" y="2"/>
                    <a:pt x="21" y="2"/>
                  </a:cubicBezTo>
                  <a:cubicBezTo>
                    <a:pt x="23" y="0"/>
                    <a:pt x="23" y="0"/>
                    <a:pt x="23" y="0"/>
                  </a:cubicBezTo>
                  <a:cubicBezTo>
                    <a:pt x="22" y="0"/>
                    <a:pt x="22" y="0"/>
                    <a:pt x="22" y="0"/>
                  </a:cubicBezTo>
                  <a:cubicBezTo>
                    <a:pt x="18" y="1"/>
                    <a:pt x="18" y="1"/>
                    <a:pt x="18" y="1"/>
                  </a:cubicBezTo>
                  <a:cubicBezTo>
                    <a:pt x="17" y="3"/>
                    <a:pt x="17" y="3"/>
                    <a:pt x="17" y="3"/>
                  </a:cubicBezTo>
                  <a:cubicBezTo>
                    <a:pt x="15" y="6"/>
                    <a:pt x="15" y="6"/>
                    <a:pt x="15" y="6"/>
                  </a:cubicBezTo>
                  <a:cubicBezTo>
                    <a:pt x="14" y="8"/>
                    <a:pt x="14" y="8"/>
                    <a:pt x="14" y="8"/>
                  </a:cubicBezTo>
                  <a:cubicBezTo>
                    <a:pt x="14" y="10"/>
                    <a:pt x="14" y="10"/>
                    <a:pt x="14" y="10"/>
                  </a:cubicBezTo>
                  <a:cubicBezTo>
                    <a:pt x="13" y="11"/>
                    <a:pt x="13" y="11"/>
                    <a:pt x="13" y="11"/>
                  </a:cubicBezTo>
                  <a:cubicBezTo>
                    <a:pt x="13" y="12"/>
                    <a:pt x="13" y="12"/>
                    <a:pt x="13" y="12"/>
                  </a:cubicBezTo>
                  <a:cubicBezTo>
                    <a:pt x="11" y="15"/>
                    <a:pt x="11" y="15"/>
                    <a:pt x="11" y="15"/>
                  </a:cubicBezTo>
                  <a:cubicBezTo>
                    <a:pt x="11" y="16"/>
                    <a:pt x="11" y="16"/>
                    <a:pt x="11" y="16"/>
                  </a:cubicBezTo>
                  <a:cubicBezTo>
                    <a:pt x="11" y="17"/>
                    <a:pt x="11" y="17"/>
                    <a:pt x="11" y="17"/>
                  </a:cubicBezTo>
                  <a:cubicBezTo>
                    <a:pt x="10" y="18"/>
                    <a:pt x="10" y="18"/>
                    <a:pt x="10" y="18"/>
                  </a:cubicBezTo>
                  <a:cubicBezTo>
                    <a:pt x="10" y="20"/>
                    <a:pt x="10" y="20"/>
                    <a:pt x="10" y="20"/>
                  </a:cubicBezTo>
                  <a:cubicBezTo>
                    <a:pt x="8" y="22"/>
                    <a:pt x="8" y="22"/>
                    <a:pt x="8" y="22"/>
                  </a:cubicBezTo>
                  <a:cubicBezTo>
                    <a:pt x="7" y="23"/>
                    <a:pt x="7" y="23"/>
                    <a:pt x="7" y="23"/>
                  </a:cubicBezTo>
                  <a:cubicBezTo>
                    <a:pt x="7" y="25"/>
                    <a:pt x="7" y="25"/>
                    <a:pt x="7" y="25"/>
                  </a:cubicBezTo>
                  <a:cubicBezTo>
                    <a:pt x="7" y="26"/>
                    <a:pt x="7" y="26"/>
                    <a:pt x="7" y="26"/>
                  </a:cubicBezTo>
                  <a:cubicBezTo>
                    <a:pt x="7" y="29"/>
                    <a:pt x="7" y="29"/>
                    <a:pt x="7" y="29"/>
                  </a:cubicBezTo>
                  <a:cubicBezTo>
                    <a:pt x="6" y="30"/>
                    <a:pt x="6" y="30"/>
                    <a:pt x="6" y="30"/>
                  </a:cubicBezTo>
                  <a:cubicBezTo>
                    <a:pt x="3" y="30"/>
                    <a:pt x="3" y="30"/>
                    <a:pt x="3" y="30"/>
                  </a:cubicBezTo>
                  <a:cubicBezTo>
                    <a:pt x="1" y="31"/>
                    <a:pt x="1" y="31"/>
                    <a:pt x="1" y="31"/>
                  </a:cubicBezTo>
                  <a:cubicBezTo>
                    <a:pt x="1" y="33"/>
                    <a:pt x="1" y="33"/>
                    <a:pt x="1" y="33"/>
                  </a:cubicBezTo>
                  <a:cubicBezTo>
                    <a:pt x="0" y="36"/>
                    <a:pt x="0" y="36"/>
                    <a:pt x="0" y="36"/>
                  </a:cubicBezTo>
                  <a:cubicBezTo>
                    <a:pt x="0" y="38"/>
                    <a:pt x="0" y="38"/>
                    <a:pt x="0" y="38"/>
                  </a:cubicBezTo>
                  <a:cubicBezTo>
                    <a:pt x="0" y="38"/>
                    <a:pt x="1" y="38"/>
                    <a:pt x="1" y="38"/>
                  </a:cubicBezTo>
                  <a:cubicBezTo>
                    <a:pt x="1" y="36"/>
                    <a:pt x="1" y="36"/>
                    <a:pt x="1" y="36"/>
                  </a:cubicBezTo>
                  <a:cubicBezTo>
                    <a:pt x="2" y="36"/>
                    <a:pt x="2" y="36"/>
                    <a:pt x="2" y="36"/>
                  </a:cubicBezTo>
                  <a:cubicBezTo>
                    <a:pt x="3" y="36"/>
                    <a:pt x="3" y="36"/>
                    <a:pt x="3" y="36"/>
                  </a:cubicBezTo>
                  <a:cubicBezTo>
                    <a:pt x="4" y="37"/>
                    <a:pt x="4" y="37"/>
                    <a:pt x="4" y="37"/>
                  </a:cubicBezTo>
                  <a:cubicBezTo>
                    <a:pt x="5" y="37"/>
                    <a:pt x="5" y="37"/>
                    <a:pt x="5" y="37"/>
                  </a:cubicBezTo>
                  <a:cubicBezTo>
                    <a:pt x="6" y="37"/>
                    <a:pt x="6" y="37"/>
                    <a:pt x="6" y="37"/>
                  </a:cubicBezTo>
                  <a:cubicBezTo>
                    <a:pt x="7" y="37"/>
                    <a:pt x="7" y="37"/>
                    <a:pt x="7" y="37"/>
                  </a:cubicBezTo>
                  <a:cubicBezTo>
                    <a:pt x="7" y="37"/>
                    <a:pt x="7" y="37"/>
                    <a:pt x="7" y="37"/>
                  </a:cubicBezTo>
                  <a:cubicBezTo>
                    <a:pt x="8" y="38"/>
                    <a:pt x="8" y="38"/>
                    <a:pt x="8" y="38"/>
                  </a:cubicBezTo>
                  <a:cubicBezTo>
                    <a:pt x="6" y="40"/>
                    <a:pt x="6" y="40"/>
                    <a:pt x="6" y="40"/>
                  </a:cubicBezTo>
                  <a:cubicBezTo>
                    <a:pt x="7" y="41"/>
                    <a:pt x="7" y="41"/>
                    <a:pt x="7" y="41"/>
                  </a:cubicBezTo>
                  <a:cubicBezTo>
                    <a:pt x="6" y="43"/>
                    <a:pt x="6" y="43"/>
                    <a:pt x="6" y="43"/>
                  </a:cubicBezTo>
                  <a:cubicBezTo>
                    <a:pt x="6" y="45"/>
                    <a:pt x="6" y="45"/>
                    <a:pt x="6" y="45"/>
                  </a:cubicBezTo>
                  <a:cubicBezTo>
                    <a:pt x="6" y="46"/>
                    <a:pt x="6" y="46"/>
                    <a:pt x="6" y="46"/>
                  </a:cubicBezTo>
                  <a:cubicBezTo>
                    <a:pt x="7" y="45"/>
                    <a:pt x="7" y="45"/>
                    <a:pt x="7" y="45"/>
                  </a:cubicBezTo>
                  <a:cubicBezTo>
                    <a:pt x="8" y="46"/>
                    <a:pt x="8" y="46"/>
                    <a:pt x="8" y="46"/>
                  </a:cubicBezTo>
                  <a:cubicBezTo>
                    <a:pt x="9" y="46"/>
                    <a:pt x="9" y="46"/>
                    <a:pt x="9" y="46"/>
                  </a:cubicBezTo>
                  <a:cubicBezTo>
                    <a:pt x="10" y="45"/>
                    <a:pt x="10" y="45"/>
                    <a:pt x="10" y="45"/>
                  </a:cubicBezTo>
                  <a:cubicBezTo>
                    <a:pt x="11" y="45"/>
                    <a:pt x="11" y="45"/>
                    <a:pt x="11" y="45"/>
                  </a:cubicBezTo>
                  <a:cubicBezTo>
                    <a:pt x="12" y="45"/>
                    <a:pt x="12" y="45"/>
                    <a:pt x="12" y="45"/>
                  </a:cubicBezTo>
                  <a:cubicBezTo>
                    <a:pt x="13" y="44"/>
                    <a:pt x="13" y="44"/>
                    <a:pt x="13" y="44"/>
                  </a:cubicBezTo>
                  <a:cubicBezTo>
                    <a:pt x="14" y="44"/>
                    <a:pt x="14" y="44"/>
                    <a:pt x="14" y="44"/>
                  </a:cubicBezTo>
                  <a:cubicBezTo>
                    <a:pt x="16" y="43"/>
                    <a:pt x="16" y="43"/>
                    <a:pt x="16" y="43"/>
                  </a:cubicBezTo>
                  <a:cubicBezTo>
                    <a:pt x="16" y="41"/>
                    <a:pt x="16" y="41"/>
                    <a:pt x="16" y="41"/>
                  </a:cubicBezTo>
                  <a:cubicBezTo>
                    <a:pt x="17" y="40"/>
                    <a:pt x="17" y="40"/>
                    <a:pt x="17" y="40"/>
                  </a:cubicBezTo>
                  <a:cubicBezTo>
                    <a:pt x="18" y="38"/>
                    <a:pt x="18" y="38"/>
                    <a:pt x="18" y="38"/>
                  </a:cubicBezTo>
                  <a:cubicBezTo>
                    <a:pt x="19" y="38"/>
                    <a:pt x="19" y="38"/>
                    <a:pt x="19" y="38"/>
                  </a:cubicBezTo>
                  <a:cubicBezTo>
                    <a:pt x="20" y="39"/>
                    <a:pt x="20" y="39"/>
                    <a:pt x="20" y="39"/>
                  </a:cubicBezTo>
                  <a:cubicBezTo>
                    <a:pt x="21" y="38"/>
                    <a:pt x="21" y="38"/>
                    <a:pt x="21" y="38"/>
                  </a:cubicBezTo>
                  <a:cubicBezTo>
                    <a:pt x="22" y="38"/>
                    <a:pt x="22" y="38"/>
                    <a:pt x="22" y="38"/>
                  </a:cubicBezTo>
                  <a:cubicBezTo>
                    <a:pt x="23" y="38"/>
                    <a:pt x="23" y="38"/>
                    <a:pt x="23" y="38"/>
                  </a:cubicBezTo>
                  <a:cubicBezTo>
                    <a:pt x="24" y="36"/>
                    <a:pt x="24" y="36"/>
                    <a:pt x="24" y="36"/>
                  </a:cubicBezTo>
                  <a:cubicBezTo>
                    <a:pt x="23" y="33"/>
                    <a:pt x="23" y="33"/>
                    <a:pt x="23" y="33"/>
                  </a:cubicBezTo>
                  <a:cubicBezTo>
                    <a:pt x="25" y="32"/>
                    <a:pt x="25" y="32"/>
                    <a:pt x="25" y="32"/>
                  </a:cubicBezTo>
                  <a:cubicBezTo>
                    <a:pt x="25" y="31"/>
                    <a:pt x="25" y="31"/>
                    <a:pt x="25" y="31"/>
                  </a:cubicBezTo>
                  <a:cubicBezTo>
                    <a:pt x="27" y="31"/>
                    <a:pt x="27" y="31"/>
                    <a:pt x="27" y="31"/>
                  </a:cubicBezTo>
                  <a:cubicBezTo>
                    <a:pt x="27" y="32"/>
                    <a:pt x="27" y="32"/>
                    <a:pt x="27" y="32"/>
                  </a:cubicBezTo>
                  <a:cubicBezTo>
                    <a:pt x="28" y="31"/>
                    <a:pt x="28" y="31"/>
                    <a:pt x="28" y="31"/>
                  </a:cubicBezTo>
                  <a:cubicBezTo>
                    <a:pt x="29" y="31"/>
                    <a:pt x="29" y="31"/>
                    <a:pt x="29" y="31"/>
                  </a:cubicBezTo>
                  <a:cubicBezTo>
                    <a:pt x="30" y="31"/>
                    <a:pt x="30" y="31"/>
                    <a:pt x="30" y="31"/>
                  </a:cubicBezTo>
                  <a:cubicBezTo>
                    <a:pt x="30" y="33"/>
                    <a:pt x="30" y="33"/>
                    <a:pt x="30" y="33"/>
                  </a:cubicBezTo>
                  <a:cubicBezTo>
                    <a:pt x="29" y="33"/>
                    <a:pt x="29" y="33"/>
                    <a:pt x="29" y="33"/>
                  </a:cubicBezTo>
                  <a:cubicBezTo>
                    <a:pt x="28" y="34"/>
                    <a:pt x="28" y="34"/>
                    <a:pt x="28" y="34"/>
                  </a:cubicBezTo>
                  <a:cubicBezTo>
                    <a:pt x="30" y="35"/>
                    <a:pt x="30" y="35"/>
                    <a:pt x="30" y="35"/>
                  </a:cubicBezTo>
                  <a:cubicBezTo>
                    <a:pt x="32" y="35"/>
                    <a:pt x="32" y="35"/>
                    <a:pt x="32" y="35"/>
                  </a:cubicBezTo>
                  <a:cubicBezTo>
                    <a:pt x="33" y="36"/>
                    <a:pt x="33" y="36"/>
                    <a:pt x="33" y="36"/>
                  </a:cubicBezTo>
                  <a:cubicBezTo>
                    <a:pt x="34" y="37"/>
                    <a:pt x="34" y="37"/>
                    <a:pt x="34" y="37"/>
                  </a:cubicBezTo>
                  <a:cubicBezTo>
                    <a:pt x="33" y="39"/>
                    <a:pt x="33" y="39"/>
                    <a:pt x="33" y="39"/>
                  </a:cubicBezTo>
                  <a:cubicBezTo>
                    <a:pt x="32" y="39"/>
                    <a:pt x="32" y="39"/>
                    <a:pt x="32" y="39"/>
                  </a:cubicBezTo>
                  <a:cubicBezTo>
                    <a:pt x="32" y="41"/>
                    <a:pt x="32" y="41"/>
                    <a:pt x="32" y="41"/>
                  </a:cubicBezTo>
                  <a:cubicBezTo>
                    <a:pt x="33" y="42"/>
                    <a:pt x="33" y="42"/>
                    <a:pt x="33" y="42"/>
                  </a:cubicBezTo>
                  <a:cubicBezTo>
                    <a:pt x="33" y="41"/>
                    <a:pt x="33" y="41"/>
                    <a:pt x="33" y="41"/>
                  </a:cubicBezTo>
                  <a:cubicBezTo>
                    <a:pt x="35" y="41"/>
                    <a:pt x="35" y="41"/>
                    <a:pt x="35" y="41"/>
                  </a:cubicBezTo>
                  <a:cubicBezTo>
                    <a:pt x="35" y="42"/>
                    <a:pt x="35" y="42"/>
                    <a:pt x="35" y="42"/>
                  </a:cubicBezTo>
                  <a:cubicBezTo>
                    <a:pt x="36" y="41"/>
                    <a:pt x="36" y="41"/>
                    <a:pt x="36" y="41"/>
                  </a:cubicBezTo>
                  <a:cubicBezTo>
                    <a:pt x="37" y="42"/>
                    <a:pt x="37" y="42"/>
                    <a:pt x="37" y="42"/>
                  </a:cubicBezTo>
                  <a:cubicBezTo>
                    <a:pt x="38" y="43"/>
                    <a:pt x="38" y="43"/>
                    <a:pt x="38" y="43"/>
                  </a:cubicBezTo>
                  <a:cubicBezTo>
                    <a:pt x="39" y="43"/>
                    <a:pt x="39" y="43"/>
                    <a:pt x="39" y="43"/>
                  </a:cubicBezTo>
                  <a:cubicBezTo>
                    <a:pt x="40" y="43"/>
                    <a:pt x="40" y="43"/>
                    <a:pt x="40" y="43"/>
                  </a:cubicBezTo>
                  <a:cubicBezTo>
                    <a:pt x="42" y="45"/>
                    <a:pt x="42" y="45"/>
                    <a:pt x="42" y="45"/>
                  </a:cubicBezTo>
                  <a:cubicBezTo>
                    <a:pt x="43" y="44"/>
                    <a:pt x="43" y="44"/>
                    <a:pt x="43" y="44"/>
                  </a:cubicBezTo>
                  <a:cubicBezTo>
                    <a:pt x="44" y="42"/>
                    <a:pt x="44" y="42"/>
                    <a:pt x="44" y="42"/>
                  </a:cubicBezTo>
                  <a:cubicBezTo>
                    <a:pt x="45" y="42"/>
                    <a:pt x="45" y="42"/>
                    <a:pt x="45" y="42"/>
                  </a:cubicBezTo>
                  <a:cubicBezTo>
                    <a:pt x="46" y="40"/>
                    <a:pt x="46" y="40"/>
                    <a:pt x="46" y="40"/>
                  </a:cubicBezTo>
                  <a:cubicBezTo>
                    <a:pt x="48" y="40"/>
                    <a:pt x="48" y="40"/>
                    <a:pt x="48" y="40"/>
                  </a:cubicBezTo>
                  <a:cubicBezTo>
                    <a:pt x="48" y="40"/>
                    <a:pt x="48" y="40"/>
                    <a:pt x="48" y="40"/>
                  </a:cubicBezTo>
                  <a:lnTo>
                    <a:pt x="47" y="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6" name="Freeform 418">
              <a:extLst>
                <a:ext uri="{FF2B5EF4-FFF2-40B4-BE49-F238E27FC236}">
                  <a16:creationId xmlns:a16="http://schemas.microsoft.com/office/drawing/2014/main" id="{FFE5919D-F78A-47EA-A083-81D2F677B048}"/>
                </a:ext>
              </a:extLst>
            </p:cNvPr>
            <p:cNvSpPr>
              <a:spLocks noEditPoints="1"/>
            </p:cNvSpPr>
            <p:nvPr/>
          </p:nvSpPr>
          <p:spPr bwMode="auto">
            <a:xfrm>
              <a:off x="8769350" y="2970213"/>
              <a:ext cx="36513" cy="38100"/>
            </a:xfrm>
            <a:custGeom>
              <a:avLst/>
              <a:gdLst>
                <a:gd name="T0" fmla="*/ 7 w 10"/>
                <a:gd name="T1" fmla="*/ 7 h 10"/>
                <a:gd name="T2" fmla="*/ 6 w 10"/>
                <a:gd name="T3" fmla="*/ 8 h 10"/>
                <a:gd name="T4" fmla="*/ 7 w 10"/>
                <a:gd name="T5" fmla="*/ 7 h 10"/>
                <a:gd name="T6" fmla="*/ 9 w 10"/>
                <a:gd name="T7" fmla="*/ 5 h 10"/>
                <a:gd name="T8" fmla="*/ 10 w 10"/>
                <a:gd name="T9" fmla="*/ 4 h 10"/>
                <a:gd name="T10" fmla="*/ 10 w 10"/>
                <a:gd name="T11" fmla="*/ 3 h 10"/>
                <a:gd name="T12" fmla="*/ 10 w 10"/>
                <a:gd name="T13" fmla="*/ 2 h 10"/>
                <a:gd name="T14" fmla="*/ 9 w 10"/>
                <a:gd name="T15" fmla="*/ 2 h 10"/>
                <a:gd name="T16" fmla="*/ 9 w 10"/>
                <a:gd name="T17" fmla="*/ 0 h 10"/>
                <a:gd name="T18" fmla="*/ 8 w 10"/>
                <a:gd name="T19" fmla="*/ 0 h 10"/>
                <a:gd name="T20" fmla="*/ 7 w 10"/>
                <a:gd name="T21" fmla="*/ 1 h 10"/>
                <a:gd name="T22" fmla="*/ 6 w 10"/>
                <a:gd name="T23" fmla="*/ 3 h 10"/>
                <a:gd name="T24" fmla="*/ 5 w 10"/>
                <a:gd name="T25" fmla="*/ 4 h 10"/>
                <a:gd name="T26" fmla="*/ 4 w 10"/>
                <a:gd name="T27" fmla="*/ 5 h 10"/>
                <a:gd name="T28" fmla="*/ 4 w 10"/>
                <a:gd name="T29" fmla="*/ 4 h 10"/>
                <a:gd name="T30" fmla="*/ 6 w 10"/>
                <a:gd name="T31" fmla="*/ 3 h 10"/>
                <a:gd name="T32" fmla="*/ 6 w 10"/>
                <a:gd name="T33" fmla="*/ 1 h 10"/>
                <a:gd name="T34" fmla="*/ 6 w 10"/>
                <a:gd name="T35" fmla="*/ 1 h 10"/>
                <a:gd name="T36" fmla="*/ 5 w 10"/>
                <a:gd name="T37" fmla="*/ 2 h 10"/>
                <a:gd name="T38" fmla="*/ 4 w 10"/>
                <a:gd name="T39" fmla="*/ 4 h 10"/>
                <a:gd name="T40" fmla="*/ 2 w 10"/>
                <a:gd name="T41" fmla="*/ 6 h 10"/>
                <a:gd name="T42" fmla="*/ 1 w 10"/>
                <a:gd name="T43" fmla="*/ 7 h 10"/>
                <a:gd name="T44" fmla="*/ 0 w 10"/>
                <a:gd name="T45" fmla="*/ 8 h 10"/>
                <a:gd name="T46" fmla="*/ 1 w 10"/>
                <a:gd name="T47" fmla="*/ 9 h 10"/>
                <a:gd name="T48" fmla="*/ 1 w 10"/>
                <a:gd name="T49" fmla="*/ 9 h 10"/>
                <a:gd name="T50" fmla="*/ 3 w 10"/>
                <a:gd name="T51" fmla="*/ 7 h 10"/>
                <a:gd name="T52" fmla="*/ 4 w 10"/>
                <a:gd name="T53" fmla="*/ 6 h 10"/>
                <a:gd name="T54" fmla="*/ 3 w 10"/>
                <a:gd name="T55" fmla="*/ 8 h 10"/>
                <a:gd name="T56" fmla="*/ 2 w 10"/>
                <a:gd name="T57" fmla="*/ 9 h 10"/>
                <a:gd name="T58" fmla="*/ 3 w 10"/>
                <a:gd name="T59" fmla="*/ 10 h 10"/>
                <a:gd name="T60" fmla="*/ 4 w 10"/>
                <a:gd name="T61" fmla="*/ 9 h 10"/>
                <a:gd name="T62" fmla="*/ 5 w 10"/>
                <a:gd name="T63" fmla="*/ 9 h 10"/>
                <a:gd name="T64" fmla="*/ 6 w 10"/>
                <a:gd name="T65" fmla="*/ 7 h 10"/>
                <a:gd name="T66" fmla="*/ 8 w 10"/>
                <a:gd name="T67" fmla="*/ 4 h 10"/>
                <a:gd name="T68" fmla="*/ 9 w 10"/>
                <a:gd name="T69" fmla="*/ 3 h 10"/>
                <a:gd name="T70" fmla="*/ 9 w 10"/>
                <a:gd name="T71" fmla="*/ 3 h 10"/>
                <a:gd name="T72" fmla="*/ 9 w 10"/>
                <a:gd name="T73" fmla="*/ 4 h 10"/>
                <a:gd name="T74" fmla="*/ 7 w 10"/>
                <a:gd name="T75" fmla="*/ 7 h 10"/>
                <a:gd name="T76" fmla="*/ 6 w 10"/>
                <a:gd name="T77" fmla="*/ 6 h 10"/>
                <a:gd name="T78" fmla="*/ 5 w 10"/>
                <a:gd name="T79" fmla="*/ 7 h 10"/>
                <a:gd name="T80" fmla="*/ 4 w 10"/>
                <a:gd name="T81" fmla="*/ 7 h 10"/>
                <a:gd name="T82" fmla="*/ 5 w 10"/>
                <a:gd name="T83" fmla="*/ 6 h 10"/>
                <a:gd name="T84" fmla="*/ 7 w 10"/>
                <a:gd name="T85" fmla="*/ 4 h 10"/>
                <a:gd name="T86" fmla="*/ 6 w 10"/>
                <a:gd name="T8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0">
                  <a:moveTo>
                    <a:pt x="7" y="7"/>
                  </a:moveTo>
                  <a:cubicBezTo>
                    <a:pt x="6" y="8"/>
                    <a:pt x="6" y="8"/>
                    <a:pt x="6" y="8"/>
                  </a:cubicBezTo>
                  <a:cubicBezTo>
                    <a:pt x="7" y="7"/>
                    <a:pt x="7" y="7"/>
                    <a:pt x="7" y="7"/>
                  </a:cubicBezTo>
                  <a:cubicBezTo>
                    <a:pt x="9" y="5"/>
                    <a:pt x="9" y="5"/>
                    <a:pt x="9" y="5"/>
                  </a:cubicBezTo>
                  <a:cubicBezTo>
                    <a:pt x="10" y="4"/>
                    <a:pt x="10" y="4"/>
                    <a:pt x="10" y="4"/>
                  </a:cubicBezTo>
                  <a:cubicBezTo>
                    <a:pt x="10" y="3"/>
                    <a:pt x="10" y="3"/>
                    <a:pt x="10" y="3"/>
                  </a:cubicBezTo>
                  <a:cubicBezTo>
                    <a:pt x="10" y="2"/>
                    <a:pt x="10" y="2"/>
                    <a:pt x="10" y="2"/>
                  </a:cubicBezTo>
                  <a:cubicBezTo>
                    <a:pt x="9" y="2"/>
                    <a:pt x="9" y="2"/>
                    <a:pt x="9" y="2"/>
                  </a:cubicBezTo>
                  <a:cubicBezTo>
                    <a:pt x="9" y="0"/>
                    <a:pt x="9" y="0"/>
                    <a:pt x="9" y="0"/>
                  </a:cubicBezTo>
                  <a:cubicBezTo>
                    <a:pt x="8" y="0"/>
                    <a:pt x="8" y="0"/>
                    <a:pt x="8" y="0"/>
                  </a:cubicBezTo>
                  <a:cubicBezTo>
                    <a:pt x="7" y="1"/>
                    <a:pt x="7" y="1"/>
                    <a:pt x="7" y="1"/>
                  </a:cubicBezTo>
                  <a:cubicBezTo>
                    <a:pt x="6" y="3"/>
                    <a:pt x="6" y="3"/>
                    <a:pt x="6" y="3"/>
                  </a:cubicBezTo>
                  <a:cubicBezTo>
                    <a:pt x="5" y="4"/>
                    <a:pt x="5" y="4"/>
                    <a:pt x="5" y="4"/>
                  </a:cubicBezTo>
                  <a:cubicBezTo>
                    <a:pt x="4" y="5"/>
                    <a:pt x="4" y="5"/>
                    <a:pt x="4" y="5"/>
                  </a:cubicBezTo>
                  <a:cubicBezTo>
                    <a:pt x="4" y="4"/>
                    <a:pt x="4" y="4"/>
                    <a:pt x="4" y="4"/>
                  </a:cubicBezTo>
                  <a:cubicBezTo>
                    <a:pt x="6" y="3"/>
                    <a:pt x="6" y="3"/>
                    <a:pt x="6" y="3"/>
                  </a:cubicBezTo>
                  <a:cubicBezTo>
                    <a:pt x="6" y="1"/>
                    <a:pt x="6" y="1"/>
                    <a:pt x="6" y="1"/>
                  </a:cubicBezTo>
                  <a:cubicBezTo>
                    <a:pt x="6" y="1"/>
                    <a:pt x="6" y="1"/>
                    <a:pt x="6" y="1"/>
                  </a:cubicBezTo>
                  <a:cubicBezTo>
                    <a:pt x="5" y="2"/>
                    <a:pt x="5" y="2"/>
                    <a:pt x="5" y="2"/>
                  </a:cubicBezTo>
                  <a:cubicBezTo>
                    <a:pt x="4" y="4"/>
                    <a:pt x="4" y="4"/>
                    <a:pt x="4" y="4"/>
                  </a:cubicBezTo>
                  <a:cubicBezTo>
                    <a:pt x="2" y="6"/>
                    <a:pt x="2" y="6"/>
                    <a:pt x="2" y="6"/>
                  </a:cubicBezTo>
                  <a:cubicBezTo>
                    <a:pt x="1" y="7"/>
                    <a:pt x="1" y="7"/>
                    <a:pt x="1" y="7"/>
                  </a:cubicBezTo>
                  <a:cubicBezTo>
                    <a:pt x="0" y="8"/>
                    <a:pt x="0" y="8"/>
                    <a:pt x="0" y="8"/>
                  </a:cubicBezTo>
                  <a:cubicBezTo>
                    <a:pt x="1" y="9"/>
                    <a:pt x="1" y="9"/>
                    <a:pt x="1" y="9"/>
                  </a:cubicBezTo>
                  <a:cubicBezTo>
                    <a:pt x="1" y="9"/>
                    <a:pt x="1" y="9"/>
                    <a:pt x="1" y="9"/>
                  </a:cubicBezTo>
                  <a:cubicBezTo>
                    <a:pt x="3" y="7"/>
                    <a:pt x="3" y="7"/>
                    <a:pt x="3" y="7"/>
                  </a:cubicBezTo>
                  <a:cubicBezTo>
                    <a:pt x="4" y="6"/>
                    <a:pt x="4" y="6"/>
                    <a:pt x="4" y="6"/>
                  </a:cubicBezTo>
                  <a:cubicBezTo>
                    <a:pt x="3" y="8"/>
                    <a:pt x="3" y="8"/>
                    <a:pt x="3" y="8"/>
                  </a:cubicBezTo>
                  <a:cubicBezTo>
                    <a:pt x="2" y="9"/>
                    <a:pt x="2" y="9"/>
                    <a:pt x="2" y="9"/>
                  </a:cubicBezTo>
                  <a:cubicBezTo>
                    <a:pt x="3" y="10"/>
                    <a:pt x="3" y="10"/>
                    <a:pt x="3" y="10"/>
                  </a:cubicBezTo>
                  <a:cubicBezTo>
                    <a:pt x="4" y="9"/>
                    <a:pt x="4" y="9"/>
                    <a:pt x="4" y="9"/>
                  </a:cubicBezTo>
                  <a:cubicBezTo>
                    <a:pt x="5" y="9"/>
                    <a:pt x="5" y="9"/>
                    <a:pt x="5" y="9"/>
                  </a:cubicBezTo>
                  <a:cubicBezTo>
                    <a:pt x="5" y="9"/>
                    <a:pt x="6" y="7"/>
                    <a:pt x="6" y="7"/>
                  </a:cubicBezTo>
                  <a:cubicBezTo>
                    <a:pt x="8" y="4"/>
                    <a:pt x="8" y="4"/>
                    <a:pt x="8" y="4"/>
                  </a:cubicBezTo>
                  <a:cubicBezTo>
                    <a:pt x="9" y="3"/>
                    <a:pt x="9" y="3"/>
                    <a:pt x="9" y="3"/>
                  </a:cubicBezTo>
                  <a:cubicBezTo>
                    <a:pt x="9" y="3"/>
                    <a:pt x="9" y="3"/>
                    <a:pt x="9" y="3"/>
                  </a:cubicBezTo>
                  <a:cubicBezTo>
                    <a:pt x="9" y="4"/>
                    <a:pt x="9" y="4"/>
                    <a:pt x="9" y="4"/>
                  </a:cubicBezTo>
                  <a:lnTo>
                    <a:pt x="7" y="7"/>
                  </a:lnTo>
                  <a:close/>
                  <a:moveTo>
                    <a:pt x="6" y="6"/>
                  </a:moveTo>
                  <a:cubicBezTo>
                    <a:pt x="5" y="7"/>
                    <a:pt x="5" y="7"/>
                    <a:pt x="5" y="7"/>
                  </a:cubicBezTo>
                  <a:cubicBezTo>
                    <a:pt x="4" y="7"/>
                    <a:pt x="4" y="7"/>
                    <a:pt x="4" y="7"/>
                  </a:cubicBezTo>
                  <a:cubicBezTo>
                    <a:pt x="5" y="6"/>
                    <a:pt x="5" y="6"/>
                    <a:pt x="5" y="6"/>
                  </a:cubicBezTo>
                  <a:cubicBezTo>
                    <a:pt x="7" y="4"/>
                    <a:pt x="7" y="4"/>
                    <a:pt x="7" y="4"/>
                  </a:cubicBezTo>
                  <a:lnTo>
                    <a:pt x="6"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7" name="Freeform 419">
              <a:extLst>
                <a:ext uri="{FF2B5EF4-FFF2-40B4-BE49-F238E27FC236}">
                  <a16:creationId xmlns:a16="http://schemas.microsoft.com/office/drawing/2014/main" id="{D82DC764-5149-453B-9D15-9EA4B1FEB13E}"/>
                </a:ext>
              </a:extLst>
            </p:cNvPr>
            <p:cNvSpPr>
              <a:spLocks/>
            </p:cNvSpPr>
            <p:nvPr/>
          </p:nvSpPr>
          <p:spPr bwMode="auto">
            <a:xfrm>
              <a:off x="8475663" y="4498975"/>
              <a:ext cx="6350" cy="7938"/>
            </a:xfrm>
            <a:custGeom>
              <a:avLst/>
              <a:gdLst>
                <a:gd name="T0" fmla="*/ 4 w 4"/>
                <a:gd name="T1" fmla="*/ 2 h 5"/>
                <a:gd name="T2" fmla="*/ 4 w 4"/>
                <a:gd name="T3" fmla="*/ 0 h 5"/>
                <a:gd name="T4" fmla="*/ 0 w 4"/>
                <a:gd name="T5" fmla="*/ 0 h 5"/>
                <a:gd name="T6" fmla="*/ 0 w 4"/>
                <a:gd name="T7" fmla="*/ 5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lnTo>
                    <a:pt x="4" y="0"/>
                  </a:lnTo>
                  <a:lnTo>
                    <a:pt x="0" y="0"/>
                  </a:lnTo>
                  <a:lnTo>
                    <a:pt x="0" y="5"/>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8" name="Freeform 420">
              <a:extLst>
                <a:ext uri="{FF2B5EF4-FFF2-40B4-BE49-F238E27FC236}">
                  <a16:creationId xmlns:a16="http://schemas.microsoft.com/office/drawing/2014/main" id="{71CC446E-2E10-4CB9-9BCF-4F98EC96807E}"/>
                </a:ext>
              </a:extLst>
            </p:cNvPr>
            <p:cNvSpPr>
              <a:spLocks/>
            </p:cNvSpPr>
            <p:nvPr/>
          </p:nvSpPr>
          <p:spPr bwMode="auto">
            <a:xfrm>
              <a:off x="8569325" y="4527550"/>
              <a:ext cx="73025" cy="30163"/>
            </a:xfrm>
            <a:custGeom>
              <a:avLst/>
              <a:gdLst>
                <a:gd name="T0" fmla="*/ 37 w 46"/>
                <a:gd name="T1" fmla="*/ 7 h 19"/>
                <a:gd name="T2" fmla="*/ 35 w 46"/>
                <a:gd name="T3" fmla="*/ 0 h 19"/>
                <a:gd name="T4" fmla="*/ 19 w 46"/>
                <a:gd name="T5" fmla="*/ 0 h 19"/>
                <a:gd name="T6" fmla="*/ 12 w 46"/>
                <a:gd name="T7" fmla="*/ 3 h 19"/>
                <a:gd name="T8" fmla="*/ 7 w 46"/>
                <a:gd name="T9" fmla="*/ 3 h 19"/>
                <a:gd name="T10" fmla="*/ 3 w 46"/>
                <a:gd name="T11" fmla="*/ 3 h 19"/>
                <a:gd name="T12" fmla="*/ 0 w 46"/>
                <a:gd name="T13" fmla="*/ 5 h 19"/>
                <a:gd name="T14" fmla="*/ 5 w 46"/>
                <a:gd name="T15" fmla="*/ 10 h 19"/>
                <a:gd name="T16" fmla="*/ 7 w 46"/>
                <a:gd name="T17" fmla="*/ 7 h 19"/>
                <a:gd name="T18" fmla="*/ 10 w 46"/>
                <a:gd name="T19" fmla="*/ 10 h 19"/>
                <a:gd name="T20" fmla="*/ 12 w 46"/>
                <a:gd name="T21" fmla="*/ 14 h 19"/>
                <a:gd name="T22" fmla="*/ 14 w 46"/>
                <a:gd name="T23" fmla="*/ 17 h 19"/>
                <a:gd name="T24" fmla="*/ 19 w 46"/>
                <a:gd name="T25" fmla="*/ 17 h 19"/>
                <a:gd name="T26" fmla="*/ 23 w 46"/>
                <a:gd name="T27" fmla="*/ 19 h 19"/>
                <a:gd name="T28" fmla="*/ 28 w 46"/>
                <a:gd name="T29" fmla="*/ 19 h 19"/>
                <a:gd name="T30" fmla="*/ 28 w 46"/>
                <a:gd name="T31" fmla="*/ 14 h 19"/>
                <a:gd name="T32" fmla="*/ 30 w 46"/>
                <a:gd name="T33" fmla="*/ 14 h 19"/>
                <a:gd name="T34" fmla="*/ 33 w 46"/>
                <a:gd name="T35" fmla="*/ 17 h 19"/>
                <a:gd name="T36" fmla="*/ 35 w 46"/>
                <a:gd name="T37" fmla="*/ 17 h 19"/>
                <a:gd name="T38" fmla="*/ 37 w 46"/>
                <a:gd name="T39" fmla="*/ 12 h 19"/>
                <a:gd name="T40" fmla="*/ 39 w 46"/>
                <a:gd name="T41" fmla="*/ 14 h 19"/>
                <a:gd name="T42" fmla="*/ 46 w 46"/>
                <a:gd name="T43" fmla="*/ 14 h 19"/>
                <a:gd name="T44" fmla="*/ 46 w 46"/>
                <a:gd name="T45" fmla="*/ 12 h 19"/>
                <a:gd name="T46" fmla="*/ 44 w 46"/>
                <a:gd name="T47" fmla="*/ 10 h 19"/>
                <a:gd name="T48" fmla="*/ 37 w 46"/>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19">
                  <a:moveTo>
                    <a:pt x="37" y="7"/>
                  </a:moveTo>
                  <a:lnTo>
                    <a:pt x="35" y="0"/>
                  </a:lnTo>
                  <a:lnTo>
                    <a:pt x="19" y="0"/>
                  </a:lnTo>
                  <a:lnTo>
                    <a:pt x="12" y="3"/>
                  </a:lnTo>
                  <a:lnTo>
                    <a:pt x="7" y="3"/>
                  </a:lnTo>
                  <a:lnTo>
                    <a:pt x="3" y="3"/>
                  </a:lnTo>
                  <a:lnTo>
                    <a:pt x="0" y="5"/>
                  </a:lnTo>
                  <a:lnTo>
                    <a:pt x="5" y="10"/>
                  </a:lnTo>
                  <a:lnTo>
                    <a:pt x="7" y="7"/>
                  </a:lnTo>
                  <a:lnTo>
                    <a:pt x="10" y="10"/>
                  </a:lnTo>
                  <a:lnTo>
                    <a:pt x="12" y="14"/>
                  </a:lnTo>
                  <a:lnTo>
                    <a:pt x="14" y="17"/>
                  </a:lnTo>
                  <a:lnTo>
                    <a:pt x="19" y="17"/>
                  </a:lnTo>
                  <a:lnTo>
                    <a:pt x="23" y="19"/>
                  </a:lnTo>
                  <a:lnTo>
                    <a:pt x="28" y="19"/>
                  </a:lnTo>
                  <a:lnTo>
                    <a:pt x="28" y="14"/>
                  </a:lnTo>
                  <a:lnTo>
                    <a:pt x="30" y="14"/>
                  </a:lnTo>
                  <a:lnTo>
                    <a:pt x="33" y="17"/>
                  </a:lnTo>
                  <a:lnTo>
                    <a:pt x="35" y="17"/>
                  </a:lnTo>
                  <a:lnTo>
                    <a:pt x="37" y="12"/>
                  </a:lnTo>
                  <a:lnTo>
                    <a:pt x="39" y="14"/>
                  </a:lnTo>
                  <a:lnTo>
                    <a:pt x="46" y="14"/>
                  </a:lnTo>
                  <a:lnTo>
                    <a:pt x="46" y="12"/>
                  </a:lnTo>
                  <a:lnTo>
                    <a:pt x="44" y="10"/>
                  </a:lnTo>
                  <a:lnTo>
                    <a:pt x="37"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9" name="Freeform 421">
              <a:extLst>
                <a:ext uri="{FF2B5EF4-FFF2-40B4-BE49-F238E27FC236}">
                  <a16:creationId xmlns:a16="http://schemas.microsoft.com/office/drawing/2014/main" id="{C4729150-A898-4764-8BDB-F3A4B20D3123}"/>
                </a:ext>
              </a:extLst>
            </p:cNvPr>
            <p:cNvSpPr>
              <a:spLocks/>
            </p:cNvSpPr>
            <p:nvPr/>
          </p:nvSpPr>
          <p:spPr bwMode="auto">
            <a:xfrm>
              <a:off x="8737600" y="4510088"/>
              <a:ext cx="14288" cy="11113"/>
            </a:xfrm>
            <a:custGeom>
              <a:avLst/>
              <a:gdLst>
                <a:gd name="T0" fmla="*/ 9 w 9"/>
                <a:gd name="T1" fmla="*/ 7 h 7"/>
                <a:gd name="T2" fmla="*/ 7 w 9"/>
                <a:gd name="T3" fmla="*/ 5 h 7"/>
                <a:gd name="T4" fmla="*/ 2 w 9"/>
                <a:gd name="T5" fmla="*/ 0 h 7"/>
                <a:gd name="T6" fmla="*/ 0 w 9"/>
                <a:gd name="T7" fmla="*/ 2 h 7"/>
                <a:gd name="T8" fmla="*/ 2 w 9"/>
                <a:gd name="T9" fmla="*/ 5 h 7"/>
                <a:gd name="T10" fmla="*/ 9 w 9"/>
                <a:gd name="T11" fmla="*/ 7 h 7"/>
              </a:gdLst>
              <a:ahLst/>
              <a:cxnLst>
                <a:cxn ang="0">
                  <a:pos x="T0" y="T1"/>
                </a:cxn>
                <a:cxn ang="0">
                  <a:pos x="T2" y="T3"/>
                </a:cxn>
                <a:cxn ang="0">
                  <a:pos x="T4" y="T5"/>
                </a:cxn>
                <a:cxn ang="0">
                  <a:pos x="T6" y="T7"/>
                </a:cxn>
                <a:cxn ang="0">
                  <a:pos x="T8" y="T9"/>
                </a:cxn>
                <a:cxn ang="0">
                  <a:pos x="T10" y="T11"/>
                </a:cxn>
              </a:cxnLst>
              <a:rect l="0" t="0" r="r" b="b"/>
              <a:pathLst>
                <a:path w="9" h="7">
                  <a:moveTo>
                    <a:pt x="9" y="7"/>
                  </a:moveTo>
                  <a:lnTo>
                    <a:pt x="7" y="5"/>
                  </a:lnTo>
                  <a:lnTo>
                    <a:pt x="2" y="0"/>
                  </a:lnTo>
                  <a:lnTo>
                    <a:pt x="0" y="2"/>
                  </a:lnTo>
                  <a:lnTo>
                    <a:pt x="2" y="5"/>
                  </a:lnTo>
                  <a:lnTo>
                    <a:pt x="9"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0" name="Freeform 422">
              <a:extLst>
                <a:ext uri="{FF2B5EF4-FFF2-40B4-BE49-F238E27FC236}">
                  <a16:creationId xmlns:a16="http://schemas.microsoft.com/office/drawing/2014/main" id="{0E4CA320-3EA5-45E8-8A4E-BFE725AA1B38}"/>
                </a:ext>
              </a:extLst>
            </p:cNvPr>
            <p:cNvSpPr>
              <a:spLocks/>
            </p:cNvSpPr>
            <p:nvPr/>
          </p:nvSpPr>
          <p:spPr bwMode="auto">
            <a:xfrm>
              <a:off x="8697913" y="4479925"/>
              <a:ext cx="90488" cy="66675"/>
            </a:xfrm>
            <a:custGeom>
              <a:avLst/>
              <a:gdLst>
                <a:gd name="T0" fmla="*/ 23 w 25"/>
                <a:gd name="T1" fmla="*/ 14 h 18"/>
                <a:gd name="T2" fmla="*/ 23 w 25"/>
                <a:gd name="T3" fmla="*/ 13 h 18"/>
                <a:gd name="T4" fmla="*/ 23 w 25"/>
                <a:gd name="T5" fmla="*/ 11 h 18"/>
                <a:gd name="T6" fmla="*/ 22 w 25"/>
                <a:gd name="T7" fmla="*/ 9 h 18"/>
                <a:gd name="T8" fmla="*/ 23 w 25"/>
                <a:gd name="T9" fmla="*/ 9 h 18"/>
                <a:gd name="T10" fmla="*/ 24 w 25"/>
                <a:gd name="T11" fmla="*/ 8 h 18"/>
                <a:gd name="T12" fmla="*/ 25 w 25"/>
                <a:gd name="T13" fmla="*/ 6 h 18"/>
                <a:gd name="T14" fmla="*/ 24 w 25"/>
                <a:gd name="T15" fmla="*/ 5 h 18"/>
                <a:gd name="T16" fmla="*/ 25 w 25"/>
                <a:gd name="T17" fmla="*/ 3 h 18"/>
                <a:gd name="T18" fmla="*/ 25 w 25"/>
                <a:gd name="T19" fmla="*/ 2 h 18"/>
                <a:gd name="T20" fmla="*/ 25 w 25"/>
                <a:gd name="T21" fmla="*/ 2 h 18"/>
                <a:gd name="T22" fmla="*/ 23 w 25"/>
                <a:gd name="T23" fmla="*/ 2 h 18"/>
                <a:gd name="T24" fmla="*/ 21 w 25"/>
                <a:gd name="T25" fmla="*/ 2 h 18"/>
                <a:gd name="T26" fmla="*/ 20 w 25"/>
                <a:gd name="T27" fmla="*/ 1 h 18"/>
                <a:gd name="T28" fmla="*/ 16 w 25"/>
                <a:gd name="T29" fmla="*/ 0 h 18"/>
                <a:gd name="T30" fmla="*/ 15 w 25"/>
                <a:gd name="T31" fmla="*/ 1 h 18"/>
                <a:gd name="T32" fmla="*/ 14 w 25"/>
                <a:gd name="T33" fmla="*/ 0 h 18"/>
                <a:gd name="T34" fmla="*/ 10 w 25"/>
                <a:gd name="T35" fmla="*/ 0 h 18"/>
                <a:gd name="T36" fmla="*/ 10 w 25"/>
                <a:gd name="T37" fmla="*/ 1 h 18"/>
                <a:gd name="T38" fmla="*/ 12 w 25"/>
                <a:gd name="T39" fmla="*/ 2 h 18"/>
                <a:gd name="T40" fmla="*/ 16 w 25"/>
                <a:gd name="T41" fmla="*/ 4 h 18"/>
                <a:gd name="T42" fmla="*/ 16 w 25"/>
                <a:gd name="T43" fmla="*/ 5 h 18"/>
                <a:gd name="T44" fmla="*/ 16 w 25"/>
                <a:gd name="T45" fmla="*/ 6 h 18"/>
                <a:gd name="T46" fmla="*/ 16 w 25"/>
                <a:gd name="T47" fmla="*/ 8 h 18"/>
                <a:gd name="T48" fmla="*/ 17 w 25"/>
                <a:gd name="T49" fmla="*/ 10 h 18"/>
                <a:gd name="T50" fmla="*/ 18 w 25"/>
                <a:gd name="T51" fmla="*/ 10 h 18"/>
                <a:gd name="T52" fmla="*/ 20 w 25"/>
                <a:gd name="T53" fmla="*/ 12 h 18"/>
                <a:gd name="T54" fmla="*/ 20 w 25"/>
                <a:gd name="T55" fmla="*/ 13 h 18"/>
                <a:gd name="T56" fmla="*/ 16 w 25"/>
                <a:gd name="T57" fmla="*/ 13 h 18"/>
                <a:gd name="T58" fmla="*/ 15 w 25"/>
                <a:gd name="T59" fmla="*/ 13 h 18"/>
                <a:gd name="T60" fmla="*/ 14 w 25"/>
                <a:gd name="T61" fmla="*/ 13 h 18"/>
                <a:gd name="T62" fmla="*/ 12 w 25"/>
                <a:gd name="T63" fmla="*/ 13 h 18"/>
                <a:gd name="T64" fmla="*/ 10 w 25"/>
                <a:gd name="T65" fmla="*/ 12 h 18"/>
                <a:gd name="T66" fmla="*/ 8 w 25"/>
                <a:gd name="T67" fmla="*/ 13 h 18"/>
                <a:gd name="T68" fmla="*/ 8 w 25"/>
                <a:gd name="T69" fmla="*/ 12 h 18"/>
                <a:gd name="T70" fmla="*/ 7 w 25"/>
                <a:gd name="T71" fmla="*/ 12 h 18"/>
                <a:gd name="T72" fmla="*/ 4 w 25"/>
                <a:gd name="T73" fmla="*/ 13 h 18"/>
                <a:gd name="T74" fmla="*/ 3 w 25"/>
                <a:gd name="T75" fmla="*/ 11 h 18"/>
                <a:gd name="T76" fmla="*/ 1 w 25"/>
                <a:gd name="T77" fmla="*/ 12 h 18"/>
                <a:gd name="T78" fmla="*/ 0 w 25"/>
                <a:gd name="T79" fmla="*/ 13 h 18"/>
                <a:gd name="T80" fmla="*/ 1 w 25"/>
                <a:gd name="T81" fmla="*/ 15 h 18"/>
                <a:gd name="T82" fmla="*/ 3 w 25"/>
                <a:gd name="T83" fmla="*/ 15 h 18"/>
                <a:gd name="T84" fmla="*/ 5 w 25"/>
                <a:gd name="T85" fmla="*/ 18 h 18"/>
                <a:gd name="T86" fmla="*/ 6 w 25"/>
                <a:gd name="T87" fmla="*/ 18 h 18"/>
                <a:gd name="T88" fmla="*/ 6 w 25"/>
                <a:gd name="T89" fmla="*/ 16 h 18"/>
                <a:gd name="T90" fmla="*/ 7 w 25"/>
                <a:gd name="T91" fmla="*/ 16 h 18"/>
                <a:gd name="T92" fmla="*/ 11 w 25"/>
                <a:gd name="T93" fmla="*/ 16 h 18"/>
                <a:gd name="T94" fmla="*/ 13 w 25"/>
                <a:gd name="T95" fmla="*/ 17 h 18"/>
                <a:gd name="T96" fmla="*/ 17 w 25"/>
                <a:gd name="T97" fmla="*/ 17 h 18"/>
                <a:gd name="T98" fmla="*/ 18 w 25"/>
                <a:gd name="T99" fmla="*/ 16 h 18"/>
                <a:gd name="T100" fmla="*/ 20 w 25"/>
                <a:gd name="T101" fmla="*/ 17 h 18"/>
                <a:gd name="T102" fmla="*/ 21 w 25"/>
                <a:gd name="T103" fmla="*/ 17 h 18"/>
                <a:gd name="T104" fmla="*/ 21 w 25"/>
                <a:gd name="T105" fmla="*/ 16 h 18"/>
                <a:gd name="T106" fmla="*/ 23 w 25"/>
                <a:gd name="T10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18">
                  <a:moveTo>
                    <a:pt x="23" y="14"/>
                  </a:moveTo>
                  <a:cubicBezTo>
                    <a:pt x="23" y="13"/>
                    <a:pt x="23" y="13"/>
                    <a:pt x="23" y="13"/>
                  </a:cubicBezTo>
                  <a:cubicBezTo>
                    <a:pt x="23" y="11"/>
                    <a:pt x="23" y="11"/>
                    <a:pt x="23" y="11"/>
                  </a:cubicBezTo>
                  <a:cubicBezTo>
                    <a:pt x="22" y="9"/>
                    <a:pt x="22" y="9"/>
                    <a:pt x="22" y="9"/>
                  </a:cubicBezTo>
                  <a:cubicBezTo>
                    <a:pt x="23" y="9"/>
                    <a:pt x="23" y="9"/>
                    <a:pt x="23" y="9"/>
                  </a:cubicBezTo>
                  <a:cubicBezTo>
                    <a:pt x="24" y="8"/>
                    <a:pt x="24" y="8"/>
                    <a:pt x="24" y="8"/>
                  </a:cubicBezTo>
                  <a:cubicBezTo>
                    <a:pt x="25" y="6"/>
                    <a:pt x="25" y="6"/>
                    <a:pt x="25" y="6"/>
                  </a:cubicBezTo>
                  <a:cubicBezTo>
                    <a:pt x="24" y="5"/>
                    <a:pt x="24" y="5"/>
                    <a:pt x="24" y="5"/>
                  </a:cubicBezTo>
                  <a:cubicBezTo>
                    <a:pt x="25" y="3"/>
                    <a:pt x="25" y="3"/>
                    <a:pt x="25" y="3"/>
                  </a:cubicBezTo>
                  <a:cubicBezTo>
                    <a:pt x="25" y="2"/>
                    <a:pt x="25" y="2"/>
                    <a:pt x="25" y="2"/>
                  </a:cubicBezTo>
                  <a:cubicBezTo>
                    <a:pt x="25" y="2"/>
                    <a:pt x="25" y="2"/>
                    <a:pt x="25" y="2"/>
                  </a:cubicBezTo>
                  <a:cubicBezTo>
                    <a:pt x="23" y="2"/>
                    <a:pt x="23" y="2"/>
                    <a:pt x="23" y="2"/>
                  </a:cubicBezTo>
                  <a:cubicBezTo>
                    <a:pt x="21" y="2"/>
                    <a:pt x="21" y="2"/>
                    <a:pt x="21" y="2"/>
                  </a:cubicBezTo>
                  <a:cubicBezTo>
                    <a:pt x="20" y="1"/>
                    <a:pt x="20" y="1"/>
                    <a:pt x="20" y="1"/>
                  </a:cubicBezTo>
                  <a:cubicBezTo>
                    <a:pt x="16" y="0"/>
                    <a:pt x="16" y="0"/>
                    <a:pt x="16" y="0"/>
                  </a:cubicBezTo>
                  <a:cubicBezTo>
                    <a:pt x="15" y="1"/>
                    <a:pt x="15" y="1"/>
                    <a:pt x="15" y="1"/>
                  </a:cubicBezTo>
                  <a:cubicBezTo>
                    <a:pt x="14" y="0"/>
                    <a:pt x="14" y="0"/>
                    <a:pt x="14" y="0"/>
                  </a:cubicBezTo>
                  <a:cubicBezTo>
                    <a:pt x="10" y="0"/>
                    <a:pt x="10" y="0"/>
                    <a:pt x="10" y="0"/>
                  </a:cubicBezTo>
                  <a:cubicBezTo>
                    <a:pt x="10" y="1"/>
                    <a:pt x="10" y="1"/>
                    <a:pt x="10" y="1"/>
                  </a:cubicBezTo>
                  <a:cubicBezTo>
                    <a:pt x="10" y="1"/>
                    <a:pt x="12" y="2"/>
                    <a:pt x="12" y="2"/>
                  </a:cubicBezTo>
                  <a:cubicBezTo>
                    <a:pt x="16" y="4"/>
                    <a:pt x="16" y="4"/>
                    <a:pt x="16" y="4"/>
                  </a:cubicBezTo>
                  <a:cubicBezTo>
                    <a:pt x="16" y="5"/>
                    <a:pt x="16" y="5"/>
                    <a:pt x="16" y="5"/>
                  </a:cubicBezTo>
                  <a:cubicBezTo>
                    <a:pt x="16" y="6"/>
                    <a:pt x="16" y="6"/>
                    <a:pt x="16" y="6"/>
                  </a:cubicBezTo>
                  <a:cubicBezTo>
                    <a:pt x="16" y="8"/>
                    <a:pt x="16" y="8"/>
                    <a:pt x="16" y="8"/>
                  </a:cubicBezTo>
                  <a:cubicBezTo>
                    <a:pt x="17" y="10"/>
                    <a:pt x="17" y="10"/>
                    <a:pt x="17" y="10"/>
                  </a:cubicBezTo>
                  <a:cubicBezTo>
                    <a:pt x="18" y="10"/>
                    <a:pt x="18" y="10"/>
                    <a:pt x="18" y="10"/>
                  </a:cubicBezTo>
                  <a:cubicBezTo>
                    <a:pt x="20" y="12"/>
                    <a:pt x="20" y="12"/>
                    <a:pt x="20" y="12"/>
                  </a:cubicBezTo>
                  <a:cubicBezTo>
                    <a:pt x="20" y="13"/>
                    <a:pt x="20" y="13"/>
                    <a:pt x="20" y="13"/>
                  </a:cubicBezTo>
                  <a:cubicBezTo>
                    <a:pt x="16" y="13"/>
                    <a:pt x="16" y="13"/>
                    <a:pt x="16" y="13"/>
                  </a:cubicBezTo>
                  <a:cubicBezTo>
                    <a:pt x="15" y="13"/>
                    <a:pt x="15" y="13"/>
                    <a:pt x="15" y="13"/>
                  </a:cubicBezTo>
                  <a:cubicBezTo>
                    <a:pt x="14" y="13"/>
                    <a:pt x="14" y="13"/>
                    <a:pt x="14" y="13"/>
                  </a:cubicBezTo>
                  <a:cubicBezTo>
                    <a:pt x="12" y="13"/>
                    <a:pt x="12" y="13"/>
                    <a:pt x="12" y="13"/>
                  </a:cubicBezTo>
                  <a:cubicBezTo>
                    <a:pt x="10" y="12"/>
                    <a:pt x="10" y="12"/>
                    <a:pt x="10" y="12"/>
                  </a:cubicBezTo>
                  <a:cubicBezTo>
                    <a:pt x="8" y="13"/>
                    <a:pt x="8" y="13"/>
                    <a:pt x="8" y="13"/>
                  </a:cubicBezTo>
                  <a:cubicBezTo>
                    <a:pt x="8" y="12"/>
                    <a:pt x="8" y="12"/>
                    <a:pt x="8" y="12"/>
                  </a:cubicBezTo>
                  <a:cubicBezTo>
                    <a:pt x="7" y="12"/>
                    <a:pt x="7" y="12"/>
                    <a:pt x="7" y="12"/>
                  </a:cubicBezTo>
                  <a:cubicBezTo>
                    <a:pt x="4" y="13"/>
                    <a:pt x="4" y="13"/>
                    <a:pt x="4" y="13"/>
                  </a:cubicBezTo>
                  <a:cubicBezTo>
                    <a:pt x="3" y="11"/>
                    <a:pt x="3" y="11"/>
                    <a:pt x="3" y="11"/>
                  </a:cubicBezTo>
                  <a:cubicBezTo>
                    <a:pt x="1" y="12"/>
                    <a:pt x="1" y="12"/>
                    <a:pt x="1" y="12"/>
                  </a:cubicBezTo>
                  <a:cubicBezTo>
                    <a:pt x="0" y="13"/>
                    <a:pt x="0" y="13"/>
                    <a:pt x="0" y="13"/>
                  </a:cubicBezTo>
                  <a:cubicBezTo>
                    <a:pt x="1" y="15"/>
                    <a:pt x="1" y="15"/>
                    <a:pt x="1" y="15"/>
                  </a:cubicBezTo>
                  <a:cubicBezTo>
                    <a:pt x="3" y="15"/>
                    <a:pt x="3" y="15"/>
                    <a:pt x="3" y="15"/>
                  </a:cubicBezTo>
                  <a:cubicBezTo>
                    <a:pt x="5" y="18"/>
                    <a:pt x="5" y="18"/>
                    <a:pt x="5" y="18"/>
                  </a:cubicBezTo>
                  <a:cubicBezTo>
                    <a:pt x="6" y="18"/>
                    <a:pt x="6" y="18"/>
                    <a:pt x="6" y="18"/>
                  </a:cubicBezTo>
                  <a:cubicBezTo>
                    <a:pt x="6" y="16"/>
                    <a:pt x="6" y="16"/>
                    <a:pt x="6" y="16"/>
                  </a:cubicBezTo>
                  <a:cubicBezTo>
                    <a:pt x="7" y="16"/>
                    <a:pt x="7" y="16"/>
                    <a:pt x="7" y="16"/>
                  </a:cubicBezTo>
                  <a:cubicBezTo>
                    <a:pt x="11" y="16"/>
                    <a:pt x="11" y="16"/>
                    <a:pt x="11" y="16"/>
                  </a:cubicBezTo>
                  <a:cubicBezTo>
                    <a:pt x="13" y="17"/>
                    <a:pt x="13" y="17"/>
                    <a:pt x="13" y="17"/>
                  </a:cubicBezTo>
                  <a:cubicBezTo>
                    <a:pt x="17" y="17"/>
                    <a:pt x="17" y="17"/>
                    <a:pt x="17" y="17"/>
                  </a:cubicBezTo>
                  <a:cubicBezTo>
                    <a:pt x="18" y="16"/>
                    <a:pt x="18" y="16"/>
                    <a:pt x="18" y="16"/>
                  </a:cubicBezTo>
                  <a:cubicBezTo>
                    <a:pt x="20" y="17"/>
                    <a:pt x="20" y="17"/>
                    <a:pt x="20" y="17"/>
                  </a:cubicBezTo>
                  <a:cubicBezTo>
                    <a:pt x="21" y="17"/>
                    <a:pt x="21" y="17"/>
                    <a:pt x="21" y="17"/>
                  </a:cubicBezTo>
                  <a:cubicBezTo>
                    <a:pt x="21" y="16"/>
                    <a:pt x="21" y="16"/>
                    <a:pt x="21" y="16"/>
                  </a:cubicBezTo>
                  <a:lnTo>
                    <a:pt x="23"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1" name="Freeform 423">
              <a:extLst>
                <a:ext uri="{FF2B5EF4-FFF2-40B4-BE49-F238E27FC236}">
                  <a16:creationId xmlns:a16="http://schemas.microsoft.com/office/drawing/2014/main" id="{1955707D-81B9-4650-B56F-D6D7957D19FC}"/>
                </a:ext>
              </a:extLst>
            </p:cNvPr>
            <p:cNvSpPr>
              <a:spLocks/>
            </p:cNvSpPr>
            <p:nvPr/>
          </p:nvSpPr>
          <p:spPr bwMode="auto">
            <a:xfrm>
              <a:off x="8748713" y="4470400"/>
              <a:ext cx="17463" cy="6350"/>
            </a:xfrm>
            <a:custGeom>
              <a:avLst/>
              <a:gdLst>
                <a:gd name="T0" fmla="*/ 11 w 11"/>
                <a:gd name="T1" fmla="*/ 4 h 4"/>
                <a:gd name="T2" fmla="*/ 4 w 11"/>
                <a:gd name="T3" fmla="*/ 0 h 4"/>
                <a:gd name="T4" fmla="*/ 0 w 11"/>
                <a:gd name="T5" fmla="*/ 2 h 4"/>
                <a:gd name="T6" fmla="*/ 4 w 11"/>
                <a:gd name="T7" fmla="*/ 4 h 4"/>
                <a:gd name="T8" fmla="*/ 11 w 11"/>
                <a:gd name="T9" fmla="*/ 4 h 4"/>
              </a:gdLst>
              <a:ahLst/>
              <a:cxnLst>
                <a:cxn ang="0">
                  <a:pos x="T0" y="T1"/>
                </a:cxn>
                <a:cxn ang="0">
                  <a:pos x="T2" y="T3"/>
                </a:cxn>
                <a:cxn ang="0">
                  <a:pos x="T4" y="T5"/>
                </a:cxn>
                <a:cxn ang="0">
                  <a:pos x="T6" y="T7"/>
                </a:cxn>
                <a:cxn ang="0">
                  <a:pos x="T8" y="T9"/>
                </a:cxn>
              </a:cxnLst>
              <a:rect l="0" t="0" r="r" b="b"/>
              <a:pathLst>
                <a:path w="11" h="4">
                  <a:moveTo>
                    <a:pt x="11" y="4"/>
                  </a:moveTo>
                  <a:lnTo>
                    <a:pt x="4" y="0"/>
                  </a:lnTo>
                  <a:lnTo>
                    <a:pt x="0" y="2"/>
                  </a:lnTo>
                  <a:lnTo>
                    <a:pt x="4" y="4"/>
                  </a:lnTo>
                  <a:lnTo>
                    <a:pt x="11"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2" name="Freeform 425">
              <a:extLst>
                <a:ext uri="{FF2B5EF4-FFF2-40B4-BE49-F238E27FC236}">
                  <a16:creationId xmlns:a16="http://schemas.microsoft.com/office/drawing/2014/main" id="{653BAD74-0AB3-4083-8C8C-0FD307ACAC6E}"/>
                </a:ext>
              </a:extLst>
            </p:cNvPr>
            <p:cNvSpPr>
              <a:spLocks/>
            </p:cNvSpPr>
            <p:nvPr/>
          </p:nvSpPr>
          <p:spPr bwMode="auto">
            <a:xfrm>
              <a:off x="8369300" y="4364038"/>
              <a:ext cx="339725" cy="120650"/>
            </a:xfrm>
            <a:custGeom>
              <a:avLst/>
              <a:gdLst>
                <a:gd name="T0" fmla="*/ 193 w 214"/>
                <a:gd name="T1" fmla="*/ 73 h 76"/>
                <a:gd name="T2" fmla="*/ 197 w 214"/>
                <a:gd name="T3" fmla="*/ 73 h 76"/>
                <a:gd name="T4" fmla="*/ 207 w 214"/>
                <a:gd name="T5" fmla="*/ 71 h 76"/>
                <a:gd name="T6" fmla="*/ 214 w 214"/>
                <a:gd name="T7" fmla="*/ 67 h 76"/>
                <a:gd name="T8" fmla="*/ 209 w 214"/>
                <a:gd name="T9" fmla="*/ 64 h 76"/>
                <a:gd name="T10" fmla="*/ 197 w 214"/>
                <a:gd name="T11" fmla="*/ 55 h 76"/>
                <a:gd name="T12" fmla="*/ 184 w 214"/>
                <a:gd name="T13" fmla="*/ 53 h 76"/>
                <a:gd name="T14" fmla="*/ 188 w 214"/>
                <a:gd name="T15" fmla="*/ 46 h 76"/>
                <a:gd name="T16" fmla="*/ 181 w 214"/>
                <a:gd name="T17" fmla="*/ 46 h 76"/>
                <a:gd name="T18" fmla="*/ 172 w 214"/>
                <a:gd name="T19" fmla="*/ 41 h 76"/>
                <a:gd name="T20" fmla="*/ 165 w 214"/>
                <a:gd name="T21" fmla="*/ 39 h 76"/>
                <a:gd name="T22" fmla="*/ 156 w 214"/>
                <a:gd name="T23" fmla="*/ 39 h 76"/>
                <a:gd name="T24" fmla="*/ 156 w 214"/>
                <a:gd name="T25" fmla="*/ 34 h 76"/>
                <a:gd name="T26" fmla="*/ 154 w 214"/>
                <a:gd name="T27" fmla="*/ 37 h 76"/>
                <a:gd name="T28" fmla="*/ 142 w 214"/>
                <a:gd name="T29" fmla="*/ 32 h 76"/>
                <a:gd name="T30" fmla="*/ 133 w 214"/>
                <a:gd name="T31" fmla="*/ 25 h 76"/>
                <a:gd name="T32" fmla="*/ 117 w 214"/>
                <a:gd name="T33" fmla="*/ 20 h 76"/>
                <a:gd name="T34" fmla="*/ 110 w 214"/>
                <a:gd name="T35" fmla="*/ 13 h 76"/>
                <a:gd name="T36" fmla="*/ 104 w 214"/>
                <a:gd name="T37" fmla="*/ 9 h 76"/>
                <a:gd name="T38" fmla="*/ 85 w 214"/>
                <a:gd name="T39" fmla="*/ 4 h 76"/>
                <a:gd name="T40" fmla="*/ 76 w 214"/>
                <a:gd name="T41" fmla="*/ 4 h 76"/>
                <a:gd name="T42" fmla="*/ 62 w 214"/>
                <a:gd name="T43" fmla="*/ 0 h 76"/>
                <a:gd name="T44" fmla="*/ 51 w 214"/>
                <a:gd name="T45" fmla="*/ 2 h 76"/>
                <a:gd name="T46" fmla="*/ 30 w 214"/>
                <a:gd name="T47" fmla="*/ 4 h 76"/>
                <a:gd name="T48" fmla="*/ 19 w 214"/>
                <a:gd name="T49" fmla="*/ 11 h 76"/>
                <a:gd name="T50" fmla="*/ 12 w 214"/>
                <a:gd name="T51" fmla="*/ 16 h 76"/>
                <a:gd name="T52" fmla="*/ 14 w 214"/>
                <a:gd name="T53" fmla="*/ 25 h 76"/>
                <a:gd name="T54" fmla="*/ 10 w 214"/>
                <a:gd name="T55" fmla="*/ 25 h 76"/>
                <a:gd name="T56" fmla="*/ 0 w 214"/>
                <a:gd name="T57" fmla="*/ 27 h 76"/>
                <a:gd name="T58" fmla="*/ 3 w 214"/>
                <a:gd name="T59" fmla="*/ 32 h 76"/>
                <a:gd name="T60" fmla="*/ 10 w 214"/>
                <a:gd name="T61" fmla="*/ 27 h 76"/>
                <a:gd name="T62" fmla="*/ 14 w 214"/>
                <a:gd name="T63" fmla="*/ 27 h 76"/>
                <a:gd name="T64" fmla="*/ 21 w 214"/>
                <a:gd name="T65" fmla="*/ 23 h 76"/>
                <a:gd name="T66" fmla="*/ 28 w 214"/>
                <a:gd name="T67" fmla="*/ 20 h 76"/>
                <a:gd name="T68" fmla="*/ 35 w 214"/>
                <a:gd name="T69" fmla="*/ 23 h 76"/>
                <a:gd name="T70" fmla="*/ 44 w 214"/>
                <a:gd name="T71" fmla="*/ 13 h 76"/>
                <a:gd name="T72" fmla="*/ 53 w 214"/>
                <a:gd name="T73" fmla="*/ 13 h 76"/>
                <a:gd name="T74" fmla="*/ 65 w 214"/>
                <a:gd name="T75" fmla="*/ 13 h 76"/>
                <a:gd name="T76" fmla="*/ 65 w 214"/>
                <a:gd name="T77" fmla="*/ 18 h 76"/>
                <a:gd name="T78" fmla="*/ 58 w 214"/>
                <a:gd name="T79" fmla="*/ 18 h 76"/>
                <a:gd name="T80" fmla="*/ 74 w 214"/>
                <a:gd name="T81" fmla="*/ 23 h 76"/>
                <a:gd name="T82" fmla="*/ 78 w 214"/>
                <a:gd name="T83" fmla="*/ 23 h 76"/>
                <a:gd name="T84" fmla="*/ 88 w 214"/>
                <a:gd name="T85" fmla="*/ 27 h 76"/>
                <a:gd name="T86" fmla="*/ 92 w 214"/>
                <a:gd name="T87" fmla="*/ 23 h 76"/>
                <a:gd name="T88" fmla="*/ 94 w 214"/>
                <a:gd name="T89" fmla="*/ 27 h 76"/>
                <a:gd name="T90" fmla="*/ 106 w 214"/>
                <a:gd name="T91" fmla="*/ 34 h 76"/>
                <a:gd name="T92" fmla="*/ 113 w 214"/>
                <a:gd name="T93" fmla="*/ 34 h 76"/>
                <a:gd name="T94" fmla="*/ 120 w 214"/>
                <a:gd name="T95" fmla="*/ 37 h 76"/>
                <a:gd name="T96" fmla="*/ 126 w 214"/>
                <a:gd name="T97" fmla="*/ 34 h 76"/>
                <a:gd name="T98" fmla="*/ 138 w 214"/>
                <a:gd name="T99" fmla="*/ 55 h 76"/>
                <a:gd name="T100" fmla="*/ 142 w 214"/>
                <a:gd name="T101" fmla="*/ 55 h 76"/>
                <a:gd name="T102" fmla="*/ 154 w 214"/>
                <a:gd name="T103" fmla="*/ 57 h 76"/>
                <a:gd name="T104" fmla="*/ 159 w 214"/>
                <a:gd name="T105" fmla="*/ 60 h 76"/>
                <a:gd name="T106" fmla="*/ 152 w 214"/>
                <a:gd name="T107" fmla="*/ 64 h 76"/>
                <a:gd name="T108" fmla="*/ 145 w 214"/>
                <a:gd name="T109" fmla="*/ 76 h 76"/>
                <a:gd name="T110" fmla="*/ 156 w 214"/>
                <a:gd name="T111" fmla="*/ 73 h 76"/>
                <a:gd name="T112" fmla="*/ 170 w 214"/>
                <a:gd name="T113" fmla="*/ 73 h 76"/>
                <a:gd name="T114" fmla="*/ 184 w 214"/>
                <a:gd name="T11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4" h="76">
                  <a:moveTo>
                    <a:pt x="184" y="76"/>
                  </a:moveTo>
                  <a:lnTo>
                    <a:pt x="193" y="73"/>
                  </a:lnTo>
                  <a:lnTo>
                    <a:pt x="195" y="71"/>
                  </a:lnTo>
                  <a:lnTo>
                    <a:pt x="197" y="73"/>
                  </a:lnTo>
                  <a:lnTo>
                    <a:pt x="200" y="71"/>
                  </a:lnTo>
                  <a:lnTo>
                    <a:pt x="207" y="71"/>
                  </a:lnTo>
                  <a:lnTo>
                    <a:pt x="211" y="69"/>
                  </a:lnTo>
                  <a:lnTo>
                    <a:pt x="214" y="67"/>
                  </a:lnTo>
                  <a:lnTo>
                    <a:pt x="214" y="64"/>
                  </a:lnTo>
                  <a:lnTo>
                    <a:pt x="209" y="64"/>
                  </a:lnTo>
                  <a:lnTo>
                    <a:pt x="207" y="57"/>
                  </a:lnTo>
                  <a:lnTo>
                    <a:pt x="197" y="55"/>
                  </a:lnTo>
                  <a:lnTo>
                    <a:pt x="186" y="55"/>
                  </a:lnTo>
                  <a:lnTo>
                    <a:pt x="184" y="53"/>
                  </a:lnTo>
                  <a:lnTo>
                    <a:pt x="186" y="50"/>
                  </a:lnTo>
                  <a:lnTo>
                    <a:pt x="188" y="46"/>
                  </a:lnTo>
                  <a:lnTo>
                    <a:pt x="186" y="46"/>
                  </a:lnTo>
                  <a:lnTo>
                    <a:pt x="181" y="46"/>
                  </a:lnTo>
                  <a:lnTo>
                    <a:pt x="179" y="46"/>
                  </a:lnTo>
                  <a:lnTo>
                    <a:pt x="172" y="41"/>
                  </a:lnTo>
                  <a:lnTo>
                    <a:pt x="170" y="43"/>
                  </a:lnTo>
                  <a:lnTo>
                    <a:pt x="165" y="39"/>
                  </a:lnTo>
                  <a:lnTo>
                    <a:pt x="161" y="37"/>
                  </a:lnTo>
                  <a:lnTo>
                    <a:pt x="156" y="39"/>
                  </a:lnTo>
                  <a:lnTo>
                    <a:pt x="156" y="37"/>
                  </a:lnTo>
                  <a:lnTo>
                    <a:pt x="156" y="34"/>
                  </a:lnTo>
                  <a:lnTo>
                    <a:pt x="154" y="34"/>
                  </a:lnTo>
                  <a:lnTo>
                    <a:pt x="154" y="37"/>
                  </a:lnTo>
                  <a:lnTo>
                    <a:pt x="152" y="34"/>
                  </a:lnTo>
                  <a:lnTo>
                    <a:pt x="142" y="32"/>
                  </a:lnTo>
                  <a:lnTo>
                    <a:pt x="138" y="27"/>
                  </a:lnTo>
                  <a:lnTo>
                    <a:pt x="133" y="25"/>
                  </a:lnTo>
                  <a:lnTo>
                    <a:pt x="129" y="20"/>
                  </a:lnTo>
                  <a:lnTo>
                    <a:pt x="117" y="20"/>
                  </a:lnTo>
                  <a:lnTo>
                    <a:pt x="113" y="18"/>
                  </a:lnTo>
                  <a:lnTo>
                    <a:pt x="110" y="13"/>
                  </a:lnTo>
                  <a:lnTo>
                    <a:pt x="106" y="9"/>
                  </a:lnTo>
                  <a:lnTo>
                    <a:pt x="104" y="9"/>
                  </a:lnTo>
                  <a:lnTo>
                    <a:pt x="101" y="7"/>
                  </a:lnTo>
                  <a:lnTo>
                    <a:pt x="85" y="4"/>
                  </a:lnTo>
                  <a:lnTo>
                    <a:pt x="81" y="7"/>
                  </a:lnTo>
                  <a:lnTo>
                    <a:pt x="76" y="4"/>
                  </a:lnTo>
                  <a:lnTo>
                    <a:pt x="71" y="0"/>
                  </a:lnTo>
                  <a:lnTo>
                    <a:pt x="62" y="0"/>
                  </a:lnTo>
                  <a:lnTo>
                    <a:pt x="53" y="0"/>
                  </a:lnTo>
                  <a:lnTo>
                    <a:pt x="51" y="2"/>
                  </a:lnTo>
                  <a:lnTo>
                    <a:pt x="39" y="4"/>
                  </a:lnTo>
                  <a:lnTo>
                    <a:pt x="30" y="4"/>
                  </a:lnTo>
                  <a:lnTo>
                    <a:pt x="28" y="9"/>
                  </a:lnTo>
                  <a:lnTo>
                    <a:pt x="19" y="11"/>
                  </a:lnTo>
                  <a:lnTo>
                    <a:pt x="17" y="13"/>
                  </a:lnTo>
                  <a:lnTo>
                    <a:pt x="12" y="16"/>
                  </a:lnTo>
                  <a:lnTo>
                    <a:pt x="12" y="20"/>
                  </a:lnTo>
                  <a:lnTo>
                    <a:pt x="14" y="25"/>
                  </a:lnTo>
                  <a:lnTo>
                    <a:pt x="12" y="25"/>
                  </a:lnTo>
                  <a:lnTo>
                    <a:pt x="10" y="25"/>
                  </a:lnTo>
                  <a:lnTo>
                    <a:pt x="3" y="27"/>
                  </a:lnTo>
                  <a:lnTo>
                    <a:pt x="0" y="27"/>
                  </a:lnTo>
                  <a:lnTo>
                    <a:pt x="0" y="30"/>
                  </a:lnTo>
                  <a:lnTo>
                    <a:pt x="3" y="32"/>
                  </a:lnTo>
                  <a:lnTo>
                    <a:pt x="7" y="27"/>
                  </a:lnTo>
                  <a:lnTo>
                    <a:pt x="10" y="27"/>
                  </a:lnTo>
                  <a:lnTo>
                    <a:pt x="10" y="32"/>
                  </a:lnTo>
                  <a:lnTo>
                    <a:pt x="14" y="27"/>
                  </a:lnTo>
                  <a:lnTo>
                    <a:pt x="17" y="27"/>
                  </a:lnTo>
                  <a:lnTo>
                    <a:pt x="21" y="23"/>
                  </a:lnTo>
                  <a:lnTo>
                    <a:pt x="26" y="23"/>
                  </a:lnTo>
                  <a:lnTo>
                    <a:pt x="28" y="20"/>
                  </a:lnTo>
                  <a:lnTo>
                    <a:pt x="30" y="23"/>
                  </a:lnTo>
                  <a:lnTo>
                    <a:pt x="35" y="23"/>
                  </a:lnTo>
                  <a:lnTo>
                    <a:pt x="42" y="16"/>
                  </a:lnTo>
                  <a:lnTo>
                    <a:pt x="44" y="13"/>
                  </a:lnTo>
                  <a:lnTo>
                    <a:pt x="46" y="11"/>
                  </a:lnTo>
                  <a:lnTo>
                    <a:pt x="53" y="13"/>
                  </a:lnTo>
                  <a:lnTo>
                    <a:pt x="58" y="11"/>
                  </a:lnTo>
                  <a:lnTo>
                    <a:pt x="65" y="13"/>
                  </a:lnTo>
                  <a:lnTo>
                    <a:pt x="67" y="16"/>
                  </a:lnTo>
                  <a:lnTo>
                    <a:pt x="65" y="18"/>
                  </a:lnTo>
                  <a:lnTo>
                    <a:pt x="60" y="18"/>
                  </a:lnTo>
                  <a:lnTo>
                    <a:pt x="58" y="18"/>
                  </a:lnTo>
                  <a:lnTo>
                    <a:pt x="60" y="23"/>
                  </a:lnTo>
                  <a:lnTo>
                    <a:pt x="74" y="23"/>
                  </a:lnTo>
                  <a:lnTo>
                    <a:pt x="76" y="23"/>
                  </a:lnTo>
                  <a:lnTo>
                    <a:pt x="78" y="23"/>
                  </a:lnTo>
                  <a:lnTo>
                    <a:pt x="83" y="25"/>
                  </a:lnTo>
                  <a:lnTo>
                    <a:pt x="88" y="27"/>
                  </a:lnTo>
                  <a:lnTo>
                    <a:pt x="90" y="25"/>
                  </a:lnTo>
                  <a:lnTo>
                    <a:pt x="92" y="23"/>
                  </a:lnTo>
                  <a:lnTo>
                    <a:pt x="94" y="25"/>
                  </a:lnTo>
                  <a:lnTo>
                    <a:pt x="94" y="27"/>
                  </a:lnTo>
                  <a:lnTo>
                    <a:pt x="101" y="32"/>
                  </a:lnTo>
                  <a:lnTo>
                    <a:pt x="106" y="34"/>
                  </a:lnTo>
                  <a:lnTo>
                    <a:pt x="108" y="32"/>
                  </a:lnTo>
                  <a:lnTo>
                    <a:pt x="113" y="34"/>
                  </a:lnTo>
                  <a:lnTo>
                    <a:pt x="117" y="34"/>
                  </a:lnTo>
                  <a:lnTo>
                    <a:pt x="120" y="37"/>
                  </a:lnTo>
                  <a:lnTo>
                    <a:pt x="124" y="34"/>
                  </a:lnTo>
                  <a:lnTo>
                    <a:pt x="126" y="34"/>
                  </a:lnTo>
                  <a:lnTo>
                    <a:pt x="131" y="48"/>
                  </a:lnTo>
                  <a:lnTo>
                    <a:pt x="138" y="55"/>
                  </a:lnTo>
                  <a:lnTo>
                    <a:pt x="140" y="55"/>
                  </a:lnTo>
                  <a:lnTo>
                    <a:pt x="142" y="55"/>
                  </a:lnTo>
                  <a:lnTo>
                    <a:pt x="147" y="57"/>
                  </a:lnTo>
                  <a:lnTo>
                    <a:pt x="154" y="57"/>
                  </a:lnTo>
                  <a:lnTo>
                    <a:pt x="154" y="60"/>
                  </a:lnTo>
                  <a:lnTo>
                    <a:pt x="159" y="60"/>
                  </a:lnTo>
                  <a:lnTo>
                    <a:pt x="159" y="64"/>
                  </a:lnTo>
                  <a:lnTo>
                    <a:pt x="152" y="64"/>
                  </a:lnTo>
                  <a:lnTo>
                    <a:pt x="145" y="71"/>
                  </a:lnTo>
                  <a:lnTo>
                    <a:pt x="145" y="76"/>
                  </a:lnTo>
                  <a:lnTo>
                    <a:pt x="152" y="76"/>
                  </a:lnTo>
                  <a:lnTo>
                    <a:pt x="156" y="73"/>
                  </a:lnTo>
                  <a:lnTo>
                    <a:pt x="161" y="76"/>
                  </a:lnTo>
                  <a:lnTo>
                    <a:pt x="170" y="73"/>
                  </a:lnTo>
                  <a:lnTo>
                    <a:pt x="177" y="73"/>
                  </a:lnTo>
                  <a:lnTo>
                    <a:pt x="184" y="7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3" name="Freeform 426">
              <a:extLst>
                <a:ext uri="{FF2B5EF4-FFF2-40B4-BE49-F238E27FC236}">
                  <a16:creationId xmlns:a16="http://schemas.microsoft.com/office/drawing/2014/main" id="{FAE8010E-D7B2-40C3-9517-6E49DC16C903}"/>
                </a:ext>
              </a:extLst>
            </p:cNvPr>
            <p:cNvSpPr>
              <a:spLocks/>
            </p:cNvSpPr>
            <p:nvPr/>
          </p:nvSpPr>
          <p:spPr bwMode="auto">
            <a:xfrm>
              <a:off x="8428038" y="4406900"/>
              <a:ext cx="19050" cy="19050"/>
            </a:xfrm>
            <a:custGeom>
              <a:avLst/>
              <a:gdLst>
                <a:gd name="T0" fmla="*/ 2 w 12"/>
                <a:gd name="T1" fmla="*/ 10 h 12"/>
                <a:gd name="T2" fmla="*/ 0 w 12"/>
                <a:gd name="T3" fmla="*/ 7 h 12"/>
                <a:gd name="T4" fmla="*/ 0 w 12"/>
                <a:gd name="T5" fmla="*/ 10 h 12"/>
                <a:gd name="T6" fmla="*/ 5 w 12"/>
                <a:gd name="T7" fmla="*/ 12 h 12"/>
                <a:gd name="T8" fmla="*/ 12 w 12"/>
                <a:gd name="T9" fmla="*/ 10 h 12"/>
                <a:gd name="T10" fmla="*/ 12 w 12"/>
                <a:gd name="T11" fmla="*/ 5 h 12"/>
                <a:gd name="T12" fmla="*/ 7 w 12"/>
                <a:gd name="T13" fmla="*/ 3 h 12"/>
                <a:gd name="T14" fmla="*/ 5 w 12"/>
                <a:gd name="T15" fmla="*/ 0 h 12"/>
                <a:gd name="T16" fmla="*/ 2 w 12"/>
                <a:gd name="T17" fmla="*/ 5 h 12"/>
                <a:gd name="T18" fmla="*/ 5 w 12"/>
                <a:gd name="T19" fmla="*/ 7 h 12"/>
                <a:gd name="T20" fmla="*/ 7 w 12"/>
                <a:gd name="T21" fmla="*/ 7 h 12"/>
                <a:gd name="T22" fmla="*/ 5 w 12"/>
                <a:gd name="T23" fmla="*/ 10 h 12"/>
                <a:gd name="T24" fmla="*/ 2 w 12"/>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2" y="10"/>
                  </a:moveTo>
                  <a:lnTo>
                    <a:pt x="0" y="7"/>
                  </a:lnTo>
                  <a:lnTo>
                    <a:pt x="0" y="10"/>
                  </a:lnTo>
                  <a:lnTo>
                    <a:pt x="5" y="12"/>
                  </a:lnTo>
                  <a:lnTo>
                    <a:pt x="12" y="10"/>
                  </a:lnTo>
                  <a:lnTo>
                    <a:pt x="12" y="5"/>
                  </a:lnTo>
                  <a:lnTo>
                    <a:pt x="7" y="3"/>
                  </a:lnTo>
                  <a:lnTo>
                    <a:pt x="5" y="0"/>
                  </a:lnTo>
                  <a:lnTo>
                    <a:pt x="2" y="5"/>
                  </a:lnTo>
                  <a:lnTo>
                    <a:pt x="5" y="7"/>
                  </a:lnTo>
                  <a:lnTo>
                    <a:pt x="7" y="7"/>
                  </a:lnTo>
                  <a:lnTo>
                    <a:pt x="5" y="10"/>
                  </a:lnTo>
                  <a:lnTo>
                    <a:pt x="2" y="1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4" name="Freeform 427">
              <a:extLst>
                <a:ext uri="{FF2B5EF4-FFF2-40B4-BE49-F238E27FC236}">
                  <a16:creationId xmlns:a16="http://schemas.microsoft.com/office/drawing/2014/main" id="{6B88C4C4-3FBE-4419-8C7F-6CCA94C3E4F8}"/>
                </a:ext>
              </a:extLst>
            </p:cNvPr>
            <p:cNvSpPr>
              <a:spLocks/>
            </p:cNvSpPr>
            <p:nvPr/>
          </p:nvSpPr>
          <p:spPr bwMode="auto">
            <a:xfrm>
              <a:off x="8712200" y="4378325"/>
              <a:ext cx="17463" cy="17463"/>
            </a:xfrm>
            <a:custGeom>
              <a:avLst/>
              <a:gdLst>
                <a:gd name="T0" fmla="*/ 0 w 11"/>
                <a:gd name="T1" fmla="*/ 9 h 11"/>
                <a:gd name="T2" fmla="*/ 0 w 11"/>
                <a:gd name="T3" fmla="*/ 11 h 11"/>
                <a:gd name="T4" fmla="*/ 2 w 11"/>
                <a:gd name="T5" fmla="*/ 11 h 11"/>
                <a:gd name="T6" fmla="*/ 11 w 11"/>
                <a:gd name="T7" fmla="*/ 7 h 11"/>
                <a:gd name="T8" fmla="*/ 11 w 11"/>
                <a:gd name="T9" fmla="*/ 2 h 11"/>
                <a:gd name="T10" fmla="*/ 9 w 11"/>
                <a:gd name="T11" fmla="*/ 0 h 11"/>
                <a:gd name="T12" fmla="*/ 7 w 11"/>
                <a:gd name="T13" fmla="*/ 2 h 11"/>
                <a:gd name="T14" fmla="*/ 7 w 11"/>
                <a:gd name="T15" fmla="*/ 4 h 11"/>
                <a:gd name="T16" fmla="*/ 2 w 11"/>
                <a:gd name="T17" fmla="*/ 9 h 11"/>
                <a:gd name="T18" fmla="*/ 0 w 11"/>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9"/>
                  </a:moveTo>
                  <a:lnTo>
                    <a:pt x="0" y="11"/>
                  </a:lnTo>
                  <a:lnTo>
                    <a:pt x="2" y="11"/>
                  </a:lnTo>
                  <a:lnTo>
                    <a:pt x="11" y="7"/>
                  </a:lnTo>
                  <a:lnTo>
                    <a:pt x="11" y="2"/>
                  </a:lnTo>
                  <a:lnTo>
                    <a:pt x="9" y="0"/>
                  </a:lnTo>
                  <a:lnTo>
                    <a:pt x="7" y="2"/>
                  </a:lnTo>
                  <a:lnTo>
                    <a:pt x="7" y="4"/>
                  </a:lnTo>
                  <a:lnTo>
                    <a:pt x="2" y="9"/>
                  </a:lnTo>
                  <a:lnTo>
                    <a:pt x="0"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5" name="Freeform 428">
              <a:extLst>
                <a:ext uri="{FF2B5EF4-FFF2-40B4-BE49-F238E27FC236}">
                  <a16:creationId xmlns:a16="http://schemas.microsoft.com/office/drawing/2014/main" id="{7590969A-3A32-4AE7-90B4-06103421CA5D}"/>
                </a:ext>
              </a:extLst>
            </p:cNvPr>
            <p:cNvSpPr>
              <a:spLocks/>
            </p:cNvSpPr>
            <p:nvPr/>
          </p:nvSpPr>
          <p:spPr bwMode="auto">
            <a:xfrm>
              <a:off x="8748713" y="4422775"/>
              <a:ext cx="3175" cy="3175"/>
            </a:xfrm>
            <a:custGeom>
              <a:avLst/>
              <a:gdLst>
                <a:gd name="T0" fmla="*/ 0 w 2"/>
                <a:gd name="T1" fmla="*/ 2 h 2"/>
                <a:gd name="T2" fmla="*/ 2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6" name="Freeform 429">
              <a:extLst>
                <a:ext uri="{FF2B5EF4-FFF2-40B4-BE49-F238E27FC236}">
                  <a16:creationId xmlns:a16="http://schemas.microsoft.com/office/drawing/2014/main" id="{8DC977DC-102D-4FBE-BA60-632E4E2C752A}"/>
                </a:ext>
              </a:extLst>
            </p:cNvPr>
            <p:cNvSpPr>
              <a:spLocks/>
            </p:cNvSpPr>
            <p:nvPr/>
          </p:nvSpPr>
          <p:spPr bwMode="auto">
            <a:xfrm>
              <a:off x="8682038" y="4348163"/>
              <a:ext cx="15875" cy="26988"/>
            </a:xfrm>
            <a:custGeom>
              <a:avLst/>
              <a:gdLst>
                <a:gd name="T0" fmla="*/ 5 w 10"/>
                <a:gd name="T1" fmla="*/ 14 h 17"/>
                <a:gd name="T2" fmla="*/ 7 w 10"/>
                <a:gd name="T3" fmla="*/ 17 h 17"/>
                <a:gd name="T4" fmla="*/ 10 w 10"/>
                <a:gd name="T5" fmla="*/ 17 h 17"/>
                <a:gd name="T6" fmla="*/ 5 w 10"/>
                <a:gd name="T7" fmla="*/ 12 h 17"/>
                <a:gd name="T8" fmla="*/ 5 w 10"/>
                <a:gd name="T9" fmla="*/ 5 h 17"/>
                <a:gd name="T10" fmla="*/ 0 w 10"/>
                <a:gd name="T11" fmla="*/ 0 h 17"/>
                <a:gd name="T12" fmla="*/ 0 w 10"/>
                <a:gd name="T13" fmla="*/ 3 h 17"/>
                <a:gd name="T14" fmla="*/ 3 w 10"/>
                <a:gd name="T15" fmla="*/ 7 h 17"/>
                <a:gd name="T16" fmla="*/ 0 w 10"/>
                <a:gd name="T17" fmla="*/ 10 h 17"/>
                <a:gd name="T18" fmla="*/ 5 w 10"/>
                <a:gd name="T19"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7">
                  <a:moveTo>
                    <a:pt x="5" y="14"/>
                  </a:moveTo>
                  <a:lnTo>
                    <a:pt x="7" y="17"/>
                  </a:lnTo>
                  <a:lnTo>
                    <a:pt x="10" y="17"/>
                  </a:lnTo>
                  <a:lnTo>
                    <a:pt x="5" y="12"/>
                  </a:lnTo>
                  <a:lnTo>
                    <a:pt x="5" y="5"/>
                  </a:lnTo>
                  <a:lnTo>
                    <a:pt x="0" y="0"/>
                  </a:lnTo>
                  <a:lnTo>
                    <a:pt x="0" y="3"/>
                  </a:lnTo>
                  <a:lnTo>
                    <a:pt x="3" y="7"/>
                  </a:lnTo>
                  <a:lnTo>
                    <a:pt x="0" y="10"/>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7" name="Freeform 430">
              <a:extLst>
                <a:ext uri="{FF2B5EF4-FFF2-40B4-BE49-F238E27FC236}">
                  <a16:creationId xmlns:a16="http://schemas.microsoft.com/office/drawing/2014/main" id="{0EFA8DFE-6EDC-438B-9A48-3FE6193F1EAA}"/>
                </a:ext>
              </a:extLst>
            </p:cNvPr>
            <p:cNvSpPr>
              <a:spLocks/>
            </p:cNvSpPr>
            <p:nvPr/>
          </p:nvSpPr>
          <p:spPr bwMode="auto">
            <a:xfrm>
              <a:off x="8675688" y="4311650"/>
              <a:ext cx="14288" cy="25400"/>
            </a:xfrm>
            <a:custGeom>
              <a:avLst/>
              <a:gdLst>
                <a:gd name="T0" fmla="*/ 4 w 9"/>
                <a:gd name="T1" fmla="*/ 5 h 16"/>
                <a:gd name="T2" fmla="*/ 0 w 9"/>
                <a:gd name="T3" fmla="*/ 0 h 16"/>
                <a:gd name="T4" fmla="*/ 0 w 9"/>
                <a:gd name="T5" fmla="*/ 3 h 16"/>
                <a:gd name="T6" fmla="*/ 2 w 9"/>
                <a:gd name="T7" fmla="*/ 7 h 16"/>
                <a:gd name="T8" fmla="*/ 4 w 9"/>
                <a:gd name="T9" fmla="*/ 12 h 16"/>
                <a:gd name="T10" fmla="*/ 2 w 9"/>
                <a:gd name="T11" fmla="*/ 14 h 16"/>
                <a:gd name="T12" fmla="*/ 4 w 9"/>
                <a:gd name="T13" fmla="*/ 16 h 16"/>
                <a:gd name="T14" fmla="*/ 9 w 9"/>
                <a:gd name="T15" fmla="*/ 16 h 16"/>
                <a:gd name="T16" fmla="*/ 9 w 9"/>
                <a:gd name="T17" fmla="*/ 14 h 16"/>
                <a:gd name="T18" fmla="*/ 4 w 9"/>
                <a:gd name="T19" fmla="*/ 10 h 16"/>
                <a:gd name="T20" fmla="*/ 4 w 9"/>
                <a:gd name="T2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4" y="5"/>
                  </a:moveTo>
                  <a:lnTo>
                    <a:pt x="0" y="0"/>
                  </a:lnTo>
                  <a:lnTo>
                    <a:pt x="0" y="3"/>
                  </a:lnTo>
                  <a:lnTo>
                    <a:pt x="2" y="7"/>
                  </a:lnTo>
                  <a:lnTo>
                    <a:pt x="4" y="12"/>
                  </a:lnTo>
                  <a:lnTo>
                    <a:pt x="2" y="14"/>
                  </a:lnTo>
                  <a:lnTo>
                    <a:pt x="4" y="16"/>
                  </a:lnTo>
                  <a:lnTo>
                    <a:pt x="9" y="16"/>
                  </a:lnTo>
                  <a:lnTo>
                    <a:pt x="9" y="14"/>
                  </a:lnTo>
                  <a:lnTo>
                    <a:pt x="4" y="10"/>
                  </a:lnTo>
                  <a:lnTo>
                    <a:pt x="4"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8" name="Freeform 431">
              <a:extLst>
                <a:ext uri="{FF2B5EF4-FFF2-40B4-BE49-F238E27FC236}">
                  <a16:creationId xmlns:a16="http://schemas.microsoft.com/office/drawing/2014/main" id="{D4EAB456-F7FE-4A90-9A00-3BCBBDF45C93}"/>
                </a:ext>
              </a:extLst>
            </p:cNvPr>
            <p:cNvSpPr>
              <a:spLocks/>
            </p:cNvSpPr>
            <p:nvPr/>
          </p:nvSpPr>
          <p:spPr bwMode="auto">
            <a:xfrm>
              <a:off x="8661400" y="4344988"/>
              <a:ext cx="3175" cy="317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9" name="Freeform 432">
              <a:extLst>
                <a:ext uri="{FF2B5EF4-FFF2-40B4-BE49-F238E27FC236}">
                  <a16:creationId xmlns:a16="http://schemas.microsoft.com/office/drawing/2014/main" id="{CFCBD3DA-16BD-4B82-9D1E-3A12EE10CC69}"/>
                </a:ext>
              </a:extLst>
            </p:cNvPr>
            <p:cNvSpPr>
              <a:spLocks/>
            </p:cNvSpPr>
            <p:nvPr/>
          </p:nvSpPr>
          <p:spPr bwMode="auto">
            <a:xfrm>
              <a:off x="8743950" y="4392613"/>
              <a:ext cx="15875" cy="7938"/>
            </a:xfrm>
            <a:custGeom>
              <a:avLst/>
              <a:gdLst>
                <a:gd name="T0" fmla="*/ 0 w 10"/>
                <a:gd name="T1" fmla="*/ 0 h 5"/>
                <a:gd name="T2" fmla="*/ 3 w 10"/>
                <a:gd name="T3" fmla="*/ 2 h 5"/>
                <a:gd name="T4" fmla="*/ 7 w 10"/>
                <a:gd name="T5" fmla="*/ 2 h 5"/>
                <a:gd name="T6" fmla="*/ 10 w 10"/>
                <a:gd name="T7" fmla="*/ 5 h 5"/>
                <a:gd name="T8" fmla="*/ 10 w 10"/>
                <a:gd name="T9" fmla="*/ 2 h 5"/>
                <a:gd name="T10" fmla="*/ 5 w 10"/>
                <a:gd name="T11" fmla="*/ 0 h 5"/>
                <a:gd name="T12" fmla="*/ 0 w 1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0" y="0"/>
                  </a:moveTo>
                  <a:lnTo>
                    <a:pt x="3" y="2"/>
                  </a:lnTo>
                  <a:lnTo>
                    <a:pt x="7" y="2"/>
                  </a:lnTo>
                  <a:lnTo>
                    <a:pt x="10" y="5"/>
                  </a:lnTo>
                  <a:lnTo>
                    <a:pt x="10"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0" name="Freeform 433">
              <a:extLst>
                <a:ext uri="{FF2B5EF4-FFF2-40B4-BE49-F238E27FC236}">
                  <a16:creationId xmlns:a16="http://schemas.microsoft.com/office/drawing/2014/main" id="{35CA123E-08C0-4F88-9B36-2727EFD1F1B0}"/>
                </a:ext>
              </a:extLst>
            </p:cNvPr>
            <p:cNvSpPr>
              <a:spLocks/>
            </p:cNvSpPr>
            <p:nvPr/>
          </p:nvSpPr>
          <p:spPr bwMode="auto">
            <a:xfrm>
              <a:off x="8709025" y="4330700"/>
              <a:ext cx="3175" cy="11113"/>
            </a:xfrm>
            <a:custGeom>
              <a:avLst/>
              <a:gdLst>
                <a:gd name="T0" fmla="*/ 0 w 2"/>
                <a:gd name="T1" fmla="*/ 4 h 7"/>
                <a:gd name="T2" fmla="*/ 2 w 2"/>
                <a:gd name="T3" fmla="*/ 7 h 7"/>
                <a:gd name="T4" fmla="*/ 2 w 2"/>
                <a:gd name="T5" fmla="*/ 2 h 7"/>
                <a:gd name="T6" fmla="*/ 2 w 2"/>
                <a:gd name="T7" fmla="*/ 0 h 7"/>
                <a:gd name="T8" fmla="*/ 0 w 2"/>
                <a:gd name="T9" fmla="*/ 4 h 7"/>
              </a:gdLst>
              <a:ahLst/>
              <a:cxnLst>
                <a:cxn ang="0">
                  <a:pos x="T0" y="T1"/>
                </a:cxn>
                <a:cxn ang="0">
                  <a:pos x="T2" y="T3"/>
                </a:cxn>
                <a:cxn ang="0">
                  <a:pos x="T4" y="T5"/>
                </a:cxn>
                <a:cxn ang="0">
                  <a:pos x="T6" y="T7"/>
                </a:cxn>
                <a:cxn ang="0">
                  <a:pos x="T8" y="T9"/>
                </a:cxn>
              </a:cxnLst>
              <a:rect l="0" t="0" r="r" b="b"/>
              <a:pathLst>
                <a:path w="2" h="7">
                  <a:moveTo>
                    <a:pt x="0" y="4"/>
                  </a:moveTo>
                  <a:lnTo>
                    <a:pt x="2" y="7"/>
                  </a:lnTo>
                  <a:lnTo>
                    <a:pt x="2" y="2"/>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1" name="Freeform 434">
              <a:extLst>
                <a:ext uri="{FF2B5EF4-FFF2-40B4-BE49-F238E27FC236}">
                  <a16:creationId xmlns:a16="http://schemas.microsoft.com/office/drawing/2014/main" id="{F1ABC9A8-1FCE-432D-BF8E-CB06D16B6E3A}"/>
                </a:ext>
              </a:extLst>
            </p:cNvPr>
            <p:cNvSpPr>
              <a:spLocks/>
            </p:cNvSpPr>
            <p:nvPr/>
          </p:nvSpPr>
          <p:spPr bwMode="auto">
            <a:xfrm>
              <a:off x="8709025" y="4375150"/>
              <a:ext cx="9525" cy="6350"/>
            </a:xfrm>
            <a:custGeom>
              <a:avLst/>
              <a:gdLst>
                <a:gd name="T0" fmla="*/ 0 w 6"/>
                <a:gd name="T1" fmla="*/ 0 h 4"/>
                <a:gd name="T2" fmla="*/ 0 w 6"/>
                <a:gd name="T3" fmla="*/ 2 h 4"/>
                <a:gd name="T4" fmla="*/ 2 w 6"/>
                <a:gd name="T5" fmla="*/ 4 h 4"/>
                <a:gd name="T6" fmla="*/ 6 w 6"/>
                <a:gd name="T7" fmla="*/ 4 h 4"/>
                <a:gd name="T8" fmla="*/ 4 w 6"/>
                <a:gd name="T9" fmla="*/ 2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0" y="2"/>
                  </a:lnTo>
                  <a:lnTo>
                    <a:pt x="2" y="4"/>
                  </a:lnTo>
                  <a:lnTo>
                    <a:pt x="6" y="4"/>
                  </a:lnTo>
                  <a:lnTo>
                    <a:pt x="4"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2" name="Freeform 435">
              <a:extLst>
                <a:ext uri="{FF2B5EF4-FFF2-40B4-BE49-F238E27FC236}">
                  <a16:creationId xmlns:a16="http://schemas.microsoft.com/office/drawing/2014/main" id="{43BFF363-A34A-43DA-9FEA-0FFFCBE25890}"/>
                </a:ext>
              </a:extLst>
            </p:cNvPr>
            <p:cNvSpPr>
              <a:spLocks/>
            </p:cNvSpPr>
            <p:nvPr/>
          </p:nvSpPr>
          <p:spPr bwMode="auto">
            <a:xfrm>
              <a:off x="8726488" y="4429125"/>
              <a:ext cx="22225" cy="19050"/>
            </a:xfrm>
            <a:custGeom>
              <a:avLst/>
              <a:gdLst>
                <a:gd name="T0" fmla="*/ 7 w 14"/>
                <a:gd name="T1" fmla="*/ 2 h 12"/>
                <a:gd name="T2" fmla="*/ 2 w 14"/>
                <a:gd name="T3" fmla="*/ 5 h 12"/>
                <a:gd name="T4" fmla="*/ 0 w 14"/>
                <a:gd name="T5" fmla="*/ 12 h 12"/>
                <a:gd name="T6" fmla="*/ 11 w 14"/>
                <a:gd name="T7" fmla="*/ 9 h 12"/>
                <a:gd name="T8" fmla="*/ 14 w 14"/>
                <a:gd name="T9" fmla="*/ 7 h 12"/>
                <a:gd name="T10" fmla="*/ 14 w 14"/>
                <a:gd name="T11" fmla="*/ 0 h 12"/>
                <a:gd name="T12" fmla="*/ 11 w 14"/>
                <a:gd name="T13" fmla="*/ 2 h 12"/>
                <a:gd name="T14" fmla="*/ 9 w 14"/>
                <a:gd name="T15" fmla="*/ 5 h 12"/>
                <a:gd name="T16" fmla="*/ 7 w 14"/>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2"/>
                  </a:moveTo>
                  <a:lnTo>
                    <a:pt x="2" y="5"/>
                  </a:lnTo>
                  <a:lnTo>
                    <a:pt x="0" y="12"/>
                  </a:lnTo>
                  <a:lnTo>
                    <a:pt x="11" y="9"/>
                  </a:lnTo>
                  <a:lnTo>
                    <a:pt x="14" y="7"/>
                  </a:lnTo>
                  <a:lnTo>
                    <a:pt x="14" y="0"/>
                  </a:lnTo>
                  <a:lnTo>
                    <a:pt x="11" y="2"/>
                  </a:lnTo>
                  <a:lnTo>
                    <a:pt x="9" y="5"/>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3" name="Freeform 436">
              <a:extLst>
                <a:ext uri="{FF2B5EF4-FFF2-40B4-BE49-F238E27FC236}">
                  <a16:creationId xmlns:a16="http://schemas.microsoft.com/office/drawing/2014/main" id="{1D4AE0A4-D032-4632-9797-02B51F5098AB}"/>
                </a:ext>
              </a:extLst>
            </p:cNvPr>
            <p:cNvSpPr>
              <a:spLocks/>
            </p:cNvSpPr>
            <p:nvPr/>
          </p:nvSpPr>
          <p:spPr bwMode="auto">
            <a:xfrm>
              <a:off x="8650288" y="4286250"/>
              <a:ext cx="14288" cy="22225"/>
            </a:xfrm>
            <a:custGeom>
              <a:avLst/>
              <a:gdLst>
                <a:gd name="T0" fmla="*/ 0 w 9"/>
                <a:gd name="T1" fmla="*/ 0 h 14"/>
                <a:gd name="T2" fmla="*/ 0 w 9"/>
                <a:gd name="T3" fmla="*/ 2 h 14"/>
                <a:gd name="T4" fmla="*/ 4 w 9"/>
                <a:gd name="T5" fmla="*/ 5 h 14"/>
                <a:gd name="T6" fmla="*/ 7 w 9"/>
                <a:gd name="T7" fmla="*/ 9 h 14"/>
                <a:gd name="T8" fmla="*/ 7 w 9"/>
                <a:gd name="T9" fmla="*/ 12 h 14"/>
                <a:gd name="T10" fmla="*/ 4 w 9"/>
                <a:gd name="T11" fmla="*/ 14 h 14"/>
                <a:gd name="T12" fmla="*/ 4 w 9"/>
                <a:gd name="T13" fmla="*/ 14 h 14"/>
                <a:gd name="T14" fmla="*/ 7 w 9"/>
                <a:gd name="T15" fmla="*/ 14 h 14"/>
                <a:gd name="T16" fmla="*/ 9 w 9"/>
                <a:gd name="T17" fmla="*/ 7 h 14"/>
                <a:gd name="T18" fmla="*/ 7 w 9"/>
                <a:gd name="T19" fmla="*/ 2 h 14"/>
                <a:gd name="T20" fmla="*/ 0 w 9"/>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4">
                  <a:moveTo>
                    <a:pt x="0" y="0"/>
                  </a:moveTo>
                  <a:lnTo>
                    <a:pt x="0" y="2"/>
                  </a:lnTo>
                  <a:lnTo>
                    <a:pt x="4" y="5"/>
                  </a:lnTo>
                  <a:lnTo>
                    <a:pt x="7" y="9"/>
                  </a:lnTo>
                  <a:lnTo>
                    <a:pt x="7" y="12"/>
                  </a:lnTo>
                  <a:lnTo>
                    <a:pt x="4" y="14"/>
                  </a:lnTo>
                  <a:lnTo>
                    <a:pt x="4" y="14"/>
                  </a:lnTo>
                  <a:lnTo>
                    <a:pt x="7" y="14"/>
                  </a:lnTo>
                  <a:lnTo>
                    <a:pt x="9" y="7"/>
                  </a:lnTo>
                  <a:lnTo>
                    <a:pt x="7"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4" name="Freeform 437">
              <a:extLst>
                <a:ext uri="{FF2B5EF4-FFF2-40B4-BE49-F238E27FC236}">
                  <a16:creationId xmlns:a16="http://schemas.microsoft.com/office/drawing/2014/main" id="{5FB8A439-FCCB-476B-978C-83FE005FC988}"/>
                </a:ext>
              </a:extLst>
            </p:cNvPr>
            <p:cNvSpPr>
              <a:spLocks/>
            </p:cNvSpPr>
            <p:nvPr/>
          </p:nvSpPr>
          <p:spPr bwMode="auto">
            <a:xfrm>
              <a:off x="8605838" y="4322763"/>
              <a:ext cx="7938" cy="7938"/>
            </a:xfrm>
            <a:custGeom>
              <a:avLst/>
              <a:gdLst>
                <a:gd name="T0" fmla="*/ 5 w 5"/>
                <a:gd name="T1" fmla="*/ 0 h 5"/>
                <a:gd name="T2" fmla="*/ 0 w 5"/>
                <a:gd name="T3" fmla="*/ 3 h 5"/>
                <a:gd name="T4" fmla="*/ 3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3"/>
                  </a:lnTo>
                  <a:lnTo>
                    <a:pt x="3" y="5"/>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5" name="Freeform 438">
              <a:extLst>
                <a:ext uri="{FF2B5EF4-FFF2-40B4-BE49-F238E27FC236}">
                  <a16:creationId xmlns:a16="http://schemas.microsoft.com/office/drawing/2014/main" id="{69843E76-3730-46C9-9D71-8164604D2FFB}"/>
                </a:ext>
              </a:extLst>
            </p:cNvPr>
            <p:cNvSpPr>
              <a:spLocks/>
            </p:cNvSpPr>
            <p:nvPr/>
          </p:nvSpPr>
          <p:spPr bwMode="auto">
            <a:xfrm>
              <a:off x="8602663" y="4327525"/>
              <a:ext cx="3175" cy="3175"/>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6" name="Freeform 439">
              <a:extLst>
                <a:ext uri="{FF2B5EF4-FFF2-40B4-BE49-F238E27FC236}">
                  <a16:creationId xmlns:a16="http://schemas.microsoft.com/office/drawing/2014/main" id="{E26E1A23-6E61-4812-A7D8-F60B2BAF67BA}"/>
                </a:ext>
              </a:extLst>
            </p:cNvPr>
            <p:cNvSpPr>
              <a:spLocks/>
            </p:cNvSpPr>
            <p:nvPr/>
          </p:nvSpPr>
          <p:spPr bwMode="auto">
            <a:xfrm>
              <a:off x="8591550" y="4297363"/>
              <a:ext cx="19050" cy="25400"/>
            </a:xfrm>
            <a:custGeom>
              <a:avLst/>
              <a:gdLst>
                <a:gd name="T0" fmla="*/ 9 w 12"/>
                <a:gd name="T1" fmla="*/ 0 h 16"/>
                <a:gd name="T2" fmla="*/ 5 w 12"/>
                <a:gd name="T3" fmla="*/ 0 h 16"/>
                <a:gd name="T4" fmla="*/ 5 w 12"/>
                <a:gd name="T5" fmla="*/ 5 h 16"/>
                <a:gd name="T6" fmla="*/ 0 w 12"/>
                <a:gd name="T7" fmla="*/ 12 h 16"/>
                <a:gd name="T8" fmla="*/ 5 w 12"/>
                <a:gd name="T9" fmla="*/ 14 h 16"/>
                <a:gd name="T10" fmla="*/ 7 w 12"/>
                <a:gd name="T11" fmla="*/ 12 h 16"/>
                <a:gd name="T12" fmla="*/ 7 w 12"/>
                <a:gd name="T13" fmla="*/ 16 h 16"/>
                <a:gd name="T14" fmla="*/ 12 w 12"/>
                <a:gd name="T15" fmla="*/ 12 h 16"/>
                <a:gd name="T16" fmla="*/ 9 w 12"/>
                <a:gd name="T17" fmla="*/ 5 h 16"/>
                <a:gd name="T18" fmla="*/ 9 w 1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0"/>
                  </a:moveTo>
                  <a:lnTo>
                    <a:pt x="5" y="0"/>
                  </a:lnTo>
                  <a:lnTo>
                    <a:pt x="5" y="5"/>
                  </a:lnTo>
                  <a:lnTo>
                    <a:pt x="0" y="12"/>
                  </a:lnTo>
                  <a:lnTo>
                    <a:pt x="5" y="14"/>
                  </a:lnTo>
                  <a:lnTo>
                    <a:pt x="7" y="12"/>
                  </a:lnTo>
                  <a:lnTo>
                    <a:pt x="7" y="16"/>
                  </a:lnTo>
                  <a:lnTo>
                    <a:pt x="12" y="12"/>
                  </a:lnTo>
                  <a:lnTo>
                    <a:pt x="9" y="5"/>
                  </a:lnTo>
                  <a:lnTo>
                    <a:pt x="9"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7" name="Freeform 440">
              <a:extLst>
                <a:ext uri="{FF2B5EF4-FFF2-40B4-BE49-F238E27FC236}">
                  <a16:creationId xmlns:a16="http://schemas.microsoft.com/office/drawing/2014/main" id="{8D9B5EAF-6B64-4A74-A2DB-1D6F90912427}"/>
                </a:ext>
              </a:extLst>
            </p:cNvPr>
            <p:cNvSpPr>
              <a:spLocks/>
            </p:cNvSpPr>
            <p:nvPr/>
          </p:nvSpPr>
          <p:spPr bwMode="auto">
            <a:xfrm>
              <a:off x="8605838" y="4330700"/>
              <a:ext cx="11113" cy="17463"/>
            </a:xfrm>
            <a:custGeom>
              <a:avLst/>
              <a:gdLst>
                <a:gd name="T0" fmla="*/ 3 w 7"/>
                <a:gd name="T1" fmla="*/ 11 h 11"/>
                <a:gd name="T2" fmla="*/ 5 w 7"/>
                <a:gd name="T3" fmla="*/ 11 h 11"/>
                <a:gd name="T4" fmla="*/ 7 w 7"/>
                <a:gd name="T5" fmla="*/ 7 h 11"/>
                <a:gd name="T6" fmla="*/ 5 w 7"/>
                <a:gd name="T7" fmla="*/ 4 h 11"/>
                <a:gd name="T8" fmla="*/ 7 w 7"/>
                <a:gd name="T9" fmla="*/ 2 h 11"/>
                <a:gd name="T10" fmla="*/ 5 w 7"/>
                <a:gd name="T11" fmla="*/ 0 h 11"/>
                <a:gd name="T12" fmla="*/ 0 w 7"/>
                <a:gd name="T13" fmla="*/ 2 h 11"/>
                <a:gd name="T14" fmla="*/ 0 w 7"/>
                <a:gd name="T15" fmla="*/ 7 h 11"/>
                <a:gd name="T16" fmla="*/ 3 w 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3" y="11"/>
                  </a:moveTo>
                  <a:lnTo>
                    <a:pt x="5" y="11"/>
                  </a:lnTo>
                  <a:lnTo>
                    <a:pt x="7" y="7"/>
                  </a:lnTo>
                  <a:lnTo>
                    <a:pt x="5" y="4"/>
                  </a:lnTo>
                  <a:lnTo>
                    <a:pt x="7" y="2"/>
                  </a:lnTo>
                  <a:lnTo>
                    <a:pt x="5" y="0"/>
                  </a:lnTo>
                  <a:lnTo>
                    <a:pt x="0" y="2"/>
                  </a:lnTo>
                  <a:lnTo>
                    <a:pt x="0" y="7"/>
                  </a:lnTo>
                  <a:lnTo>
                    <a:pt x="3"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8" name="Freeform 441">
              <a:extLst>
                <a:ext uri="{FF2B5EF4-FFF2-40B4-BE49-F238E27FC236}">
                  <a16:creationId xmlns:a16="http://schemas.microsoft.com/office/drawing/2014/main" id="{099018ED-AB24-4B48-91DA-539A9AD78798}"/>
                </a:ext>
              </a:extLst>
            </p:cNvPr>
            <p:cNvSpPr>
              <a:spLocks/>
            </p:cNvSpPr>
            <p:nvPr/>
          </p:nvSpPr>
          <p:spPr bwMode="auto">
            <a:xfrm>
              <a:off x="8616950" y="4294188"/>
              <a:ext cx="14288" cy="6350"/>
            </a:xfrm>
            <a:custGeom>
              <a:avLst/>
              <a:gdLst>
                <a:gd name="T0" fmla="*/ 0 w 9"/>
                <a:gd name="T1" fmla="*/ 2 h 4"/>
                <a:gd name="T2" fmla="*/ 3 w 9"/>
                <a:gd name="T3" fmla="*/ 4 h 4"/>
                <a:gd name="T4" fmla="*/ 9 w 9"/>
                <a:gd name="T5" fmla="*/ 4 h 4"/>
                <a:gd name="T6" fmla="*/ 9 w 9"/>
                <a:gd name="T7" fmla="*/ 0 h 4"/>
                <a:gd name="T8" fmla="*/ 5 w 9"/>
                <a:gd name="T9" fmla="*/ 0 h 4"/>
                <a:gd name="T10" fmla="*/ 0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0" y="2"/>
                  </a:moveTo>
                  <a:lnTo>
                    <a:pt x="3" y="4"/>
                  </a:lnTo>
                  <a:lnTo>
                    <a:pt x="9" y="4"/>
                  </a:lnTo>
                  <a:lnTo>
                    <a:pt x="9" y="0"/>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9" name="Freeform 442">
              <a:extLst>
                <a:ext uri="{FF2B5EF4-FFF2-40B4-BE49-F238E27FC236}">
                  <a16:creationId xmlns:a16="http://schemas.microsoft.com/office/drawing/2014/main" id="{607F30FC-8598-49C6-8DB4-46103E87E91A}"/>
                </a:ext>
              </a:extLst>
            </p:cNvPr>
            <p:cNvSpPr>
              <a:spLocks/>
            </p:cNvSpPr>
            <p:nvPr/>
          </p:nvSpPr>
          <p:spPr bwMode="auto">
            <a:xfrm>
              <a:off x="8616950" y="4227513"/>
              <a:ext cx="25400" cy="41275"/>
            </a:xfrm>
            <a:custGeom>
              <a:avLst/>
              <a:gdLst>
                <a:gd name="T0" fmla="*/ 16 w 16"/>
                <a:gd name="T1" fmla="*/ 12 h 26"/>
                <a:gd name="T2" fmla="*/ 12 w 16"/>
                <a:gd name="T3" fmla="*/ 9 h 26"/>
                <a:gd name="T4" fmla="*/ 12 w 16"/>
                <a:gd name="T5" fmla="*/ 5 h 26"/>
                <a:gd name="T6" fmla="*/ 5 w 16"/>
                <a:gd name="T7" fmla="*/ 0 h 26"/>
                <a:gd name="T8" fmla="*/ 0 w 16"/>
                <a:gd name="T9" fmla="*/ 2 h 26"/>
                <a:gd name="T10" fmla="*/ 7 w 16"/>
                <a:gd name="T11" fmla="*/ 2 h 26"/>
                <a:gd name="T12" fmla="*/ 7 w 16"/>
                <a:gd name="T13" fmla="*/ 7 h 26"/>
                <a:gd name="T14" fmla="*/ 12 w 16"/>
                <a:gd name="T15" fmla="*/ 14 h 26"/>
                <a:gd name="T16" fmla="*/ 9 w 16"/>
                <a:gd name="T17" fmla="*/ 16 h 26"/>
                <a:gd name="T18" fmla="*/ 9 w 16"/>
                <a:gd name="T19" fmla="*/ 19 h 26"/>
                <a:gd name="T20" fmla="*/ 9 w 16"/>
                <a:gd name="T21" fmla="*/ 26 h 26"/>
                <a:gd name="T22" fmla="*/ 12 w 16"/>
                <a:gd name="T23" fmla="*/ 23 h 26"/>
                <a:gd name="T24" fmla="*/ 12 w 16"/>
                <a:gd name="T25" fmla="*/ 19 h 26"/>
                <a:gd name="T26" fmla="*/ 16 w 16"/>
                <a:gd name="T27" fmla="*/ 16 h 26"/>
                <a:gd name="T28" fmla="*/ 16 w 16"/>
                <a:gd name="T2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6">
                  <a:moveTo>
                    <a:pt x="16" y="12"/>
                  </a:moveTo>
                  <a:lnTo>
                    <a:pt x="12" y="9"/>
                  </a:lnTo>
                  <a:lnTo>
                    <a:pt x="12" y="5"/>
                  </a:lnTo>
                  <a:lnTo>
                    <a:pt x="5" y="0"/>
                  </a:lnTo>
                  <a:lnTo>
                    <a:pt x="0" y="2"/>
                  </a:lnTo>
                  <a:lnTo>
                    <a:pt x="7" y="2"/>
                  </a:lnTo>
                  <a:lnTo>
                    <a:pt x="7" y="7"/>
                  </a:lnTo>
                  <a:lnTo>
                    <a:pt x="12" y="14"/>
                  </a:lnTo>
                  <a:lnTo>
                    <a:pt x="9" y="16"/>
                  </a:lnTo>
                  <a:lnTo>
                    <a:pt x="9" y="19"/>
                  </a:lnTo>
                  <a:lnTo>
                    <a:pt x="9" y="26"/>
                  </a:lnTo>
                  <a:lnTo>
                    <a:pt x="12" y="23"/>
                  </a:lnTo>
                  <a:lnTo>
                    <a:pt x="12" y="19"/>
                  </a:lnTo>
                  <a:lnTo>
                    <a:pt x="16" y="16"/>
                  </a:lnTo>
                  <a:lnTo>
                    <a:pt x="16"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0" name="Freeform 443">
              <a:extLst>
                <a:ext uri="{FF2B5EF4-FFF2-40B4-BE49-F238E27FC236}">
                  <a16:creationId xmlns:a16="http://schemas.microsoft.com/office/drawing/2014/main" id="{9DA068D6-D6A0-470A-9E3C-5BD3810FDDA3}"/>
                </a:ext>
              </a:extLst>
            </p:cNvPr>
            <p:cNvSpPr>
              <a:spLocks/>
            </p:cNvSpPr>
            <p:nvPr/>
          </p:nvSpPr>
          <p:spPr bwMode="auto">
            <a:xfrm>
              <a:off x="8577263" y="4235450"/>
              <a:ext cx="39688" cy="11113"/>
            </a:xfrm>
            <a:custGeom>
              <a:avLst/>
              <a:gdLst>
                <a:gd name="T0" fmla="*/ 14 w 25"/>
                <a:gd name="T1" fmla="*/ 0 h 7"/>
                <a:gd name="T2" fmla="*/ 9 w 25"/>
                <a:gd name="T3" fmla="*/ 2 h 7"/>
                <a:gd name="T4" fmla="*/ 7 w 25"/>
                <a:gd name="T5" fmla="*/ 0 h 7"/>
                <a:gd name="T6" fmla="*/ 0 w 25"/>
                <a:gd name="T7" fmla="*/ 0 h 7"/>
                <a:gd name="T8" fmla="*/ 7 w 25"/>
                <a:gd name="T9" fmla="*/ 7 h 7"/>
                <a:gd name="T10" fmla="*/ 9 w 25"/>
                <a:gd name="T11" fmla="*/ 7 h 7"/>
                <a:gd name="T12" fmla="*/ 18 w 25"/>
                <a:gd name="T13" fmla="*/ 2 h 7"/>
                <a:gd name="T14" fmla="*/ 21 w 25"/>
                <a:gd name="T15" fmla="*/ 2 h 7"/>
                <a:gd name="T16" fmla="*/ 25 w 25"/>
                <a:gd name="T17" fmla="*/ 2 h 7"/>
                <a:gd name="T18" fmla="*/ 21 w 25"/>
                <a:gd name="T19" fmla="*/ 0 h 7"/>
                <a:gd name="T20" fmla="*/ 14 w 2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7">
                  <a:moveTo>
                    <a:pt x="14" y="0"/>
                  </a:moveTo>
                  <a:lnTo>
                    <a:pt x="9" y="2"/>
                  </a:lnTo>
                  <a:lnTo>
                    <a:pt x="7" y="0"/>
                  </a:lnTo>
                  <a:lnTo>
                    <a:pt x="0" y="0"/>
                  </a:lnTo>
                  <a:lnTo>
                    <a:pt x="7" y="7"/>
                  </a:lnTo>
                  <a:lnTo>
                    <a:pt x="9" y="7"/>
                  </a:lnTo>
                  <a:lnTo>
                    <a:pt x="18" y="2"/>
                  </a:lnTo>
                  <a:lnTo>
                    <a:pt x="21" y="2"/>
                  </a:lnTo>
                  <a:lnTo>
                    <a:pt x="25" y="2"/>
                  </a:lnTo>
                  <a:lnTo>
                    <a:pt x="21" y="0"/>
                  </a:lnTo>
                  <a:lnTo>
                    <a:pt x="1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1" name="Freeform 444">
              <a:extLst>
                <a:ext uri="{FF2B5EF4-FFF2-40B4-BE49-F238E27FC236}">
                  <a16:creationId xmlns:a16="http://schemas.microsoft.com/office/drawing/2014/main" id="{AC696237-9908-4CBD-8769-A2533BE40792}"/>
                </a:ext>
              </a:extLst>
            </p:cNvPr>
            <p:cNvSpPr>
              <a:spLocks/>
            </p:cNvSpPr>
            <p:nvPr/>
          </p:nvSpPr>
          <p:spPr bwMode="auto">
            <a:xfrm>
              <a:off x="8805863" y="3681413"/>
              <a:ext cx="61913" cy="22225"/>
            </a:xfrm>
            <a:custGeom>
              <a:avLst/>
              <a:gdLst>
                <a:gd name="T0" fmla="*/ 35 w 39"/>
                <a:gd name="T1" fmla="*/ 3 h 14"/>
                <a:gd name="T2" fmla="*/ 35 w 39"/>
                <a:gd name="T3" fmla="*/ 0 h 14"/>
                <a:gd name="T4" fmla="*/ 28 w 39"/>
                <a:gd name="T5" fmla="*/ 5 h 14"/>
                <a:gd name="T6" fmla="*/ 21 w 39"/>
                <a:gd name="T7" fmla="*/ 5 h 14"/>
                <a:gd name="T8" fmla="*/ 16 w 39"/>
                <a:gd name="T9" fmla="*/ 5 h 14"/>
                <a:gd name="T10" fmla="*/ 12 w 39"/>
                <a:gd name="T11" fmla="*/ 5 h 14"/>
                <a:gd name="T12" fmla="*/ 7 w 39"/>
                <a:gd name="T13" fmla="*/ 7 h 14"/>
                <a:gd name="T14" fmla="*/ 3 w 39"/>
                <a:gd name="T15" fmla="*/ 7 h 14"/>
                <a:gd name="T16" fmla="*/ 0 w 39"/>
                <a:gd name="T17" fmla="*/ 9 h 14"/>
                <a:gd name="T18" fmla="*/ 0 w 39"/>
                <a:gd name="T19" fmla="*/ 12 h 14"/>
                <a:gd name="T20" fmla="*/ 3 w 39"/>
                <a:gd name="T21" fmla="*/ 12 h 14"/>
                <a:gd name="T22" fmla="*/ 0 w 39"/>
                <a:gd name="T23" fmla="*/ 14 h 14"/>
                <a:gd name="T24" fmla="*/ 5 w 39"/>
                <a:gd name="T25" fmla="*/ 14 h 14"/>
                <a:gd name="T26" fmla="*/ 5 w 39"/>
                <a:gd name="T27" fmla="*/ 12 h 14"/>
                <a:gd name="T28" fmla="*/ 10 w 39"/>
                <a:gd name="T29" fmla="*/ 12 h 14"/>
                <a:gd name="T30" fmla="*/ 14 w 39"/>
                <a:gd name="T31" fmla="*/ 9 h 14"/>
                <a:gd name="T32" fmla="*/ 21 w 39"/>
                <a:gd name="T33" fmla="*/ 9 h 14"/>
                <a:gd name="T34" fmla="*/ 23 w 39"/>
                <a:gd name="T35" fmla="*/ 9 h 14"/>
                <a:gd name="T36" fmla="*/ 30 w 39"/>
                <a:gd name="T37" fmla="*/ 9 h 14"/>
                <a:gd name="T38" fmla="*/ 30 w 39"/>
                <a:gd name="T39" fmla="*/ 7 h 14"/>
                <a:gd name="T40" fmla="*/ 32 w 39"/>
                <a:gd name="T41" fmla="*/ 7 h 14"/>
                <a:gd name="T42" fmla="*/ 39 w 39"/>
                <a:gd name="T43" fmla="*/ 5 h 14"/>
                <a:gd name="T44" fmla="*/ 39 w 39"/>
                <a:gd name="T45" fmla="*/ 5 h 14"/>
                <a:gd name="T46" fmla="*/ 37 w 39"/>
                <a:gd name="T47" fmla="*/ 5 h 14"/>
                <a:gd name="T48" fmla="*/ 35 w 39"/>
                <a:gd name="T49" fmla="*/ 5 h 14"/>
                <a:gd name="T50" fmla="*/ 30 w 39"/>
                <a:gd name="T51" fmla="*/ 5 h 14"/>
                <a:gd name="T52" fmla="*/ 32 w 39"/>
                <a:gd name="T53" fmla="*/ 3 h 14"/>
                <a:gd name="T54" fmla="*/ 35 w 39"/>
                <a:gd name="T5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14">
                  <a:moveTo>
                    <a:pt x="35" y="3"/>
                  </a:moveTo>
                  <a:lnTo>
                    <a:pt x="35" y="0"/>
                  </a:lnTo>
                  <a:lnTo>
                    <a:pt x="28" y="5"/>
                  </a:lnTo>
                  <a:lnTo>
                    <a:pt x="21" y="5"/>
                  </a:lnTo>
                  <a:lnTo>
                    <a:pt x="16" y="5"/>
                  </a:lnTo>
                  <a:lnTo>
                    <a:pt x="12" y="5"/>
                  </a:lnTo>
                  <a:lnTo>
                    <a:pt x="7" y="7"/>
                  </a:lnTo>
                  <a:lnTo>
                    <a:pt x="3" y="7"/>
                  </a:lnTo>
                  <a:lnTo>
                    <a:pt x="0" y="9"/>
                  </a:lnTo>
                  <a:lnTo>
                    <a:pt x="0" y="12"/>
                  </a:lnTo>
                  <a:lnTo>
                    <a:pt x="3" y="12"/>
                  </a:lnTo>
                  <a:lnTo>
                    <a:pt x="0" y="14"/>
                  </a:lnTo>
                  <a:lnTo>
                    <a:pt x="5" y="14"/>
                  </a:lnTo>
                  <a:lnTo>
                    <a:pt x="5" y="12"/>
                  </a:lnTo>
                  <a:lnTo>
                    <a:pt x="10" y="12"/>
                  </a:lnTo>
                  <a:lnTo>
                    <a:pt x="14" y="9"/>
                  </a:lnTo>
                  <a:lnTo>
                    <a:pt x="21" y="9"/>
                  </a:lnTo>
                  <a:lnTo>
                    <a:pt x="23" y="9"/>
                  </a:lnTo>
                  <a:lnTo>
                    <a:pt x="30" y="9"/>
                  </a:lnTo>
                  <a:lnTo>
                    <a:pt x="30" y="7"/>
                  </a:lnTo>
                  <a:lnTo>
                    <a:pt x="32" y="7"/>
                  </a:lnTo>
                  <a:lnTo>
                    <a:pt x="39" y="5"/>
                  </a:lnTo>
                  <a:lnTo>
                    <a:pt x="39" y="5"/>
                  </a:lnTo>
                  <a:lnTo>
                    <a:pt x="37" y="5"/>
                  </a:lnTo>
                  <a:lnTo>
                    <a:pt x="35" y="5"/>
                  </a:lnTo>
                  <a:lnTo>
                    <a:pt x="30" y="5"/>
                  </a:lnTo>
                  <a:lnTo>
                    <a:pt x="32" y="3"/>
                  </a:lnTo>
                  <a:lnTo>
                    <a:pt x="3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2" name="Freeform 445">
              <a:extLst>
                <a:ext uri="{FF2B5EF4-FFF2-40B4-BE49-F238E27FC236}">
                  <a16:creationId xmlns:a16="http://schemas.microsoft.com/office/drawing/2014/main" id="{12DF3733-222C-4862-B0EC-9961D2C6DFAA}"/>
                </a:ext>
              </a:extLst>
            </p:cNvPr>
            <p:cNvSpPr>
              <a:spLocks/>
            </p:cNvSpPr>
            <p:nvPr/>
          </p:nvSpPr>
          <p:spPr bwMode="auto">
            <a:xfrm>
              <a:off x="7242175" y="3216275"/>
              <a:ext cx="1814513" cy="1077913"/>
            </a:xfrm>
            <a:custGeom>
              <a:avLst/>
              <a:gdLst>
                <a:gd name="T0" fmla="*/ 326 w 1143"/>
                <a:gd name="T1" fmla="*/ 531 h 679"/>
                <a:gd name="T2" fmla="*/ 337 w 1143"/>
                <a:gd name="T3" fmla="*/ 561 h 679"/>
                <a:gd name="T4" fmla="*/ 365 w 1143"/>
                <a:gd name="T5" fmla="*/ 582 h 679"/>
                <a:gd name="T6" fmla="*/ 385 w 1143"/>
                <a:gd name="T7" fmla="*/ 566 h 679"/>
                <a:gd name="T8" fmla="*/ 417 w 1143"/>
                <a:gd name="T9" fmla="*/ 591 h 679"/>
                <a:gd name="T10" fmla="*/ 440 w 1143"/>
                <a:gd name="T11" fmla="*/ 646 h 679"/>
                <a:gd name="T12" fmla="*/ 472 w 1143"/>
                <a:gd name="T13" fmla="*/ 639 h 679"/>
                <a:gd name="T14" fmla="*/ 493 w 1143"/>
                <a:gd name="T15" fmla="*/ 596 h 679"/>
                <a:gd name="T16" fmla="*/ 527 w 1143"/>
                <a:gd name="T17" fmla="*/ 568 h 679"/>
                <a:gd name="T18" fmla="*/ 571 w 1143"/>
                <a:gd name="T19" fmla="*/ 573 h 679"/>
                <a:gd name="T20" fmla="*/ 605 w 1143"/>
                <a:gd name="T21" fmla="*/ 579 h 679"/>
                <a:gd name="T22" fmla="*/ 630 w 1143"/>
                <a:gd name="T23" fmla="*/ 582 h 679"/>
                <a:gd name="T24" fmla="*/ 637 w 1143"/>
                <a:gd name="T25" fmla="*/ 568 h 679"/>
                <a:gd name="T26" fmla="*/ 672 w 1143"/>
                <a:gd name="T27" fmla="*/ 549 h 679"/>
                <a:gd name="T28" fmla="*/ 699 w 1143"/>
                <a:gd name="T29" fmla="*/ 556 h 679"/>
                <a:gd name="T30" fmla="*/ 724 w 1143"/>
                <a:gd name="T31" fmla="*/ 573 h 679"/>
                <a:gd name="T32" fmla="*/ 756 w 1143"/>
                <a:gd name="T33" fmla="*/ 573 h 679"/>
                <a:gd name="T34" fmla="*/ 768 w 1143"/>
                <a:gd name="T35" fmla="*/ 621 h 679"/>
                <a:gd name="T36" fmla="*/ 779 w 1143"/>
                <a:gd name="T37" fmla="*/ 637 h 679"/>
                <a:gd name="T38" fmla="*/ 795 w 1143"/>
                <a:gd name="T39" fmla="*/ 674 h 679"/>
                <a:gd name="T40" fmla="*/ 814 w 1143"/>
                <a:gd name="T41" fmla="*/ 630 h 679"/>
                <a:gd name="T42" fmla="*/ 807 w 1143"/>
                <a:gd name="T43" fmla="*/ 529 h 679"/>
                <a:gd name="T44" fmla="*/ 843 w 1143"/>
                <a:gd name="T45" fmla="*/ 503 h 679"/>
                <a:gd name="T46" fmla="*/ 891 w 1143"/>
                <a:gd name="T47" fmla="*/ 462 h 679"/>
                <a:gd name="T48" fmla="*/ 912 w 1143"/>
                <a:gd name="T49" fmla="*/ 448 h 679"/>
                <a:gd name="T50" fmla="*/ 930 w 1143"/>
                <a:gd name="T51" fmla="*/ 434 h 679"/>
                <a:gd name="T52" fmla="*/ 917 w 1143"/>
                <a:gd name="T53" fmla="*/ 425 h 679"/>
                <a:gd name="T54" fmla="*/ 919 w 1143"/>
                <a:gd name="T55" fmla="*/ 397 h 679"/>
                <a:gd name="T56" fmla="*/ 919 w 1143"/>
                <a:gd name="T57" fmla="*/ 379 h 679"/>
                <a:gd name="T58" fmla="*/ 912 w 1143"/>
                <a:gd name="T59" fmla="*/ 360 h 679"/>
                <a:gd name="T60" fmla="*/ 933 w 1143"/>
                <a:gd name="T61" fmla="*/ 335 h 679"/>
                <a:gd name="T62" fmla="*/ 935 w 1143"/>
                <a:gd name="T63" fmla="*/ 369 h 679"/>
                <a:gd name="T64" fmla="*/ 940 w 1143"/>
                <a:gd name="T65" fmla="*/ 388 h 679"/>
                <a:gd name="T66" fmla="*/ 956 w 1143"/>
                <a:gd name="T67" fmla="*/ 326 h 679"/>
                <a:gd name="T68" fmla="*/ 972 w 1143"/>
                <a:gd name="T69" fmla="*/ 332 h 679"/>
                <a:gd name="T70" fmla="*/ 990 w 1143"/>
                <a:gd name="T71" fmla="*/ 298 h 679"/>
                <a:gd name="T72" fmla="*/ 1040 w 1143"/>
                <a:gd name="T73" fmla="*/ 284 h 679"/>
                <a:gd name="T74" fmla="*/ 1056 w 1143"/>
                <a:gd name="T75" fmla="*/ 275 h 679"/>
                <a:gd name="T76" fmla="*/ 1075 w 1143"/>
                <a:gd name="T77" fmla="*/ 222 h 679"/>
                <a:gd name="T78" fmla="*/ 1107 w 1143"/>
                <a:gd name="T79" fmla="*/ 208 h 679"/>
                <a:gd name="T80" fmla="*/ 1137 w 1143"/>
                <a:gd name="T81" fmla="*/ 199 h 679"/>
                <a:gd name="T82" fmla="*/ 1130 w 1143"/>
                <a:gd name="T83" fmla="*/ 139 h 679"/>
                <a:gd name="T84" fmla="*/ 1082 w 1143"/>
                <a:gd name="T85" fmla="*/ 164 h 679"/>
                <a:gd name="T86" fmla="*/ 972 w 1143"/>
                <a:gd name="T87" fmla="*/ 196 h 679"/>
                <a:gd name="T88" fmla="*/ 834 w 1143"/>
                <a:gd name="T89" fmla="*/ 208 h 679"/>
                <a:gd name="T90" fmla="*/ 681 w 1143"/>
                <a:gd name="T91" fmla="*/ 76 h 679"/>
                <a:gd name="T92" fmla="*/ 637 w 1143"/>
                <a:gd name="T93" fmla="*/ 55 h 679"/>
                <a:gd name="T94" fmla="*/ 106 w 1143"/>
                <a:gd name="T95" fmla="*/ 32 h 679"/>
                <a:gd name="T96" fmla="*/ 92 w 1143"/>
                <a:gd name="T97" fmla="*/ 53 h 679"/>
                <a:gd name="T98" fmla="*/ 90 w 1143"/>
                <a:gd name="T99" fmla="*/ 32 h 679"/>
                <a:gd name="T100" fmla="*/ 60 w 1143"/>
                <a:gd name="T101" fmla="*/ 62 h 679"/>
                <a:gd name="T102" fmla="*/ 67 w 1143"/>
                <a:gd name="T103" fmla="*/ 90 h 679"/>
                <a:gd name="T104" fmla="*/ 46 w 1143"/>
                <a:gd name="T105" fmla="*/ 109 h 679"/>
                <a:gd name="T106" fmla="*/ 12 w 1143"/>
                <a:gd name="T107" fmla="*/ 208 h 679"/>
                <a:gd name="T108" fmla="*/ 7 w 1143"/>
                <a:gd name="T109" fmla="*/ 272 h 679"/>
                <a:gd name="T110" fmla="*/ 19 w 1143"/>
                <a:gd name="T111" fmla="*/ 337 h 679"/>
                <a:gd name="T112" fmla="*/ 26 w 1143"/>
                <a:gd name="T113" fmla="*/ 335 h 679"/>
                <a:gd name="T114" fmla="*/ 23 w 1143"/>
                <a:gd name="T115" fmla="*/ 360 h 679"/>
                <a:gd name="T116" fmla="*/ 37 w 1143"/>
                <a:gd name="T117" fmla="*/ 409 h 679"/>
                <a:gd name="T118" fmla="*/ 67 w 1143"/>
                <a:gd name="T119" fmla="*/ 443 h 679"/>
                <a:gd name="T120" fmla="*/ 147 w 1143"/>
                <a:gd name="T121" fmla="*/ 483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3" h="679">
                  <a:moveTo>
                    <a:pt x="147" y="483"/>
                  </a:moveTo>
                  <a:lnTo>
                    <a:pt x="147" y="485"/>
                  </a:lnTo>
                  <a:lnTo>
                    <a:pt x="216" y="517"/>
                  </a:lnTo>
                  <a:lnTo>
                    <a:pt x="273" y="517"/>
                  </a:lnTo>
                  <a:lnTo>
                    <a:pt x="273" y="510"/>
                  </a:lnTo>
                  <a:lnTo>
                    <a:pt x="307" y="513"/>
                  </a:lnTo>
                  <a:lnTo>
                    <a:pt x="310" y="515"/>
                  </a:lnTo>
                  <a:lnTo>
                    <a:pt x="314" y="519"/>
                  </a:lnTo>
                  <a:lnTo>
                    <a:pt x="314" y="522"/>
                  </a:lnTo>
                  <a:lnTo>
                    <a:pt x="316" y="522"/>
                  </a:lnTo>
                  <a:lnTo>
                    <a:pt x="319" y="522"/>
                  </a:lnTo>
                  <a:lnTo>
                    <a:pt x="319" y="526"/>
                  </a:lnTo>
                  <a:lnTo>
                    <a:pt x="319" y="529"/>
                  </a:lnTo>
                  <a:lnTo>
                    <a:pt x="321" y="529"/>
                  </a:lnTo>
                  <a:lnTo>
                    <a:pt x="326" y="531"/>
                  </a:lnTo>
                  <a:lnTo>
                    <a:pt x="326" y="533"/>
                  </a:lnTo>
                  <a:lnTo>
                    <a:pt x="323" y="536"/>
                  </a:lnTo>
                  <a:lnTo>
                    <a:pt x="326" y="536"/>
                  </a:lnTo>
                  <a:lnTo>
                    <a:pt x="330" y="538"/>
                  </a:lnTo>
                  <a:lnTo>
                    <a:pt x="330" y="540"/>
                  </a:lnTo>
                  <a:lnTo>
                    <a:pt x="333" y="545"/>
                  </a:lnTo>
                  <a:lnTo>
                    <a:pt x="333" y="547"/>
                  </a:lnTo>
                  <a:lnTo>
                    <a:pt x="335" y="547"/>
                  </a:lnTo>
                  <a:lnTo>
                    <a:pt x="335" y="547"/>
                  </a:lnTo>
                  <a:lnTo>
                    <a:pt x="337" y="549"/>
                  </a:lnTo>
                  <a:lnTo>
                    <a:pt x="337" y="554"/>
                  </a:lnTo>
                  <a:lnTo>
                    <a:pt x="335" y="554"/>
                  </a:lnTo>
                  <a:lnTo>
                    <a:pt x="333" y="554"/>
                  </a:lnTo>
                  <a:lnTo>
                    <a:pt x="333" y="556"/>
                  </a:lnTo>
                  <a:lnTo>
                    <a:pt x="337" y="561"/>
                  </a:lnTo>
                  <a:lnTo>
                    <a:pt x="339" y="563"/>
                  </a:lnTo>
                  <a:lnTo>
                    <a:pt x="342" y="568"/>
                  </a:lnTo>
                  <a:lnTo>
                    <a:pt x="342" y="568"/>
                  </a:lnTo>
                  <a:lnTo>
                    <a:pt x="342" y="568"/>
                  </a:lnTo>
                  <a:lnTo>
                    <a:pt x="344" y="570"/>
                  </a:lnTo>
                  <a:lnTo>
                    <a:pt x="344" y="570"/>
                  </a:lnTo>
                  <a:lnTo>
                    <a:pt x="346" y="570"/>
                  </a:lnTo>
                  <a:lnTo>
                    <a:pt x="349" y="573"/>
                  </a:lnTo>
                  <a:lnTo>
                    <a:pt x="349" y="573"/>
                  </a:lnTo>
                  <a:lnTo>
                    <a:pt x="349" y="575"/>
                  </a:lnTo>
                  <a:lnTo>
                    <a:pt x="351" y="575"/>
                  </a:lnTo>
                  <a:lnTo>
                    <a:pt x="355" y="577"/>
                  </a:lnTo>
                  <a:lnTo>
                    <a:pt x="355" y="577"/>
                  </a:lnTo>
                  <a:lnTo>
                    <a:pt x="360" y="579"/>
                  </a:lnTo>
                  <a:lnTo>
                    <a:pt x="365" y="582"/>
                  </a:lnTo>
                  <a:lnTo>
                    <a:pt x="365" y="582"/>
                  </a:lnTo>
                  <a:lnTo>
                    <a:pt x="367" y="582"/>
                  </a:lnTo>
                  <a:lnTo>
                    <a:pt x="369" y="582"/>
                  </a:lnTo>
                  <a:lnTo>
                    <a:pt x="369" y="582"/>
                  </a:lnTo>
                  <a:lnTo>
                    <a:pt x="371" y="579"/>
                  </a:lnTo>
                  <a:lnTo>
                    <a:pt x="374" y="577"/>
                  </a:lnTo>
                  <a:lnTo>
                    <a:pt x="374" y="577"/>
                  </a:lnTo>
                  <a:lnTo>
                    <a:pt x="374" y="575"/>
                  </a:lnTo>
                  <a:lnTo>
                    <a:pt x="376" y="573"/>
                  </a:lnTo>
                  <a:lnTo>
                    <a:pt x="378" y="568"/>
                  </a:lnTo>
                  <a:lnTo>
                    <a:pt x="381" y="566"/>
                  </a:lnTo>
                  <a:lnTo>
                    <a:pt x="383" y="563"/>
                  </a:lnTo>
                  <a:lnTo>
                    <a:pt x="385" y="566"/>
                  </a:lnTo>
                  <a:lnTo>
                    <a:pt x="385" y="566"/>
                  </a:lnTo>
                  <a:lnTo>
                    <a:pt x="385" y="566"/>
                  </a:lnTo>
                  <a:lnTo>
                    <a:pt x="387" y="563"/>
                  </a:lnTo>
                  <a:lnTo>
                    <a:pt x="392" y="563"/>
                  </a:lnTo>
                  <a:lnTo>
                    <a:pt x="394" y="563"/>
                  </a:lnTo>
                  <a:lnTo>
                    <a:pt x="399" y="563"/>
                  </a:lnTo>
                  <a:lnTo>
                    <a:pt x="399" y="563"/>
                  </a:lnTo>
                  <a:lnTo>
                    <a:pt x="401" y="566"/>
                  </a:lnTo>
                  <a:lnTo>
                    <a:pt x="404" y="563"/>
                  </a:lnTo>
                  <a:lnTo>
                    <a:pt x="406" y="566"/>
                  </a:lnTo>
                  <a:lnTo>
                    <a:pt x="408" y="568"/>
                  </a:lnTo>
                  <a:lnTo>
                    <a:pt x="413" y="573"/>
                  </a:lnTo>
                  <a:lnTo>
                    <a:pt x="415" y="577"/>
                  </a:lnTo>
                  <a:lnTo>
                    <a:pt x="417" y="582"/>
                  </a:lnTo>
                  <a:lnTo>
                    <a:pt x="417" y="584"/>
                  </a:lnTo>
                  <a:lnTo>
                    <a:pt x="417" y="586"/>
                  </a:lnTo>
                  <a:lnTo>
                    <a:pt x="417" y="591"/>
                  </a:lnTo>
                  <a:lnTo>
                    <a:pt x="420" y="591"/>
                  </a:lnTo>
                  <a:lnTo>
                    <a:pt x="422" y="596"/>
                  </a:lnTo>
                  <a:lnTo>
                    <a:pt x="424" y="603"/>
                  </a:lnTo>
                  <a:lnTo>
                    <a:pt x="426" y="603"/>
                  </a:lnTo>
                  <a:lnTo>
                    <a:pt x="426" y="605"/>
                  </a:lnTo>
                  <a:lnTo>
                    <a:pt x="429" y="607"/>
                  </a:lnTo>
                  <a:lnTo>
                    <a:pt x="431" y="612"/>
                  </a:lnTo>
                  <a:lnTo>
                    <a:pt x="433" y="614"/>
                  </a:lnTo>
                  <a:lnTo>
                    <a:pt x="436" y="619"/>
                  </a:lnTo>
                  <a:lnTo>
                    <a:pt x="436" y="621"/>
                  </a:lnTo>
                  <a:lnTo>
                    <a:pt x="436" y="626"/>
                  </a:lnTo>
                  <a:lnTo>
                    <a:pt x="436" y="628"/>
                  </a:lnTo>
                  <a:lnTo>
                    <a:pt x="436" y="628"/>
                  </a:lnTo>
                  <a:lnTo>
                    <a:pt x="440" y="639"/>
                  </a:lnTo>
                  <a:lnTo>
                    <a:pt x="440" y="646"/>
                  </a:lnTo>
                  <a:lnTo>
                    <a:pt x="440" y="646"/>
                  </a:lnTo>
                  <a:lnTo>
                    <a:pt x="442" y="649"/>
                  </a:lnTo>
                  <a:lnTo>
                    <a:pt x="445" y="649"/>
                  </a:lnTo>
                  <a:lnTo>
                    <a:pt x="447" y="649"/>
                  </a:lnTo>
                  <a:lnTo>
                    <a:pt x="449" y="649"/>
                  </a:lnTo>
                  <a:lnTo>
                    <a:pt x="452" y="653"/>
                  </a:lnTo>
                  <a:lnTo>
                    <a:pt x="458" y="656"/>
                  </a:lnTo>
                  <a:lnTo>
                    <a:pt x="463" y="658"/>
                  </a:lnTo>
                  <a:lnTo>
                    <a:pt x="465" y="658"/>
                  </a:lnTo>
                  <a:lnTo>
                    <a:pt x="468" y="660"/>
                  </a:lnTo>
                  <a:lnTo>
                    <a:pt x="470" y="663"/>
                  </a:lnTo>
                  <a:lnTo>
                    <a:pt x="472" y="656"/>
                  </a:lnTo>
                  <a:lnTo>
                    <a:pt x="472" y="651"/>
                  </a:lnTo>
                  <a:lnTo>
                    <a:pt x="472" y="649"/>
                  </a:lnTo>
                  <a:lnTo>
                    <a:pt x="472" y="639"/>
                  </a:lnTo>
                  <a:lnTo>
                    <a:pt x="470" y="637"/>
                  </a:lnTo>
                  <a:lnTo>
                    <a:pt x="472" y="633"/>
                  </a:lnTo>
                  <a:lnTo>
                    <a:pt x="475" y="626"/>
                  </a:lnTo>
                  <a:lnTo>
                    <a:pt x="477" y="621"/>
                  </a:lnTo>
                  <a:lnTo>
                    <a:pt x="477" y="614"/>
                  </a:lnTo>
                  <a:lnTo>
                    <a:pt x="479" y="612"/>
                  </a:lnTo>
                  <a:lnTo>
                    <a:pt x="484" y="609"/>
                  </a:lnTo>
                  <a:lnTo>
                    <a:pt x="481" y="607"/>
                  </a:lnTo>
                  <a:lnTo>
                    <a:pt x="484" y="603"/>
                  </a:lnTo>
                  <a:lnTo>
                    <a:pt x="486" y="603"/>
                  </a:lnTo>
                  <a:lnTo>
                    <a:pt x="491" y="603"/>
                  </a:lnTo>
                  <a:lnTo>
                    <a:pt x="491" y="596"/>
                  </a:lnTo>
                  <a:lnTo>
                    <a:pt x="493" y="598"/>
                  </a:lnTo>
                  <a:lnTo>
                    <a:pt x="495" y="596"/>
                  </a:lnTo>
                  <a:lnTo>
                    <a:pt x="493" y="596"/>
                  </a:lnTo>
                  <a:lnTo>
                    <a:pt x="497" y="593"/>
                  </a:lnTo>
                  <a:lnTo>
                    <a:pt x="500" y="593"/>
                  </a:lnTo>
                  <a:lnTo>
                    <a:pt x="502" y="593"/>
                  </a:lnTo>
                  <a:lnTo>
                    <a:pt x="504" y="596"/>
                  </a:lnTo>
                  <a:lnTo>
                    <a:pt x="500" y="598"/>
                  </a:lnTo>
                  <a:lnTo>
                    <a:pt x="504" y="598"/>
                  </a:lnTo>
                  <a:lnTo>
                    <a:pt x="507" y="593"/>
                  </a:lnTo>
                  <a:lnTo>
                    <a:pt x="509" y="593"/>
                  </a:lnTo>
                  <a:lnTo>
                    <a:pt x="518" y="591"/>
                  </a:lnTo>
                  <a:lnTo>
                    <a:pt x="525" y="584"/>
                  </a:lnTo>
                  <a:lnTo>
                    <a:pt x="527" y="584"/>
                  </a:lnTo>
                  <a:lnTo>
                    <a:pt x="530" y="582"/>
                  </a:lnTo>
                  <a:lnTo>
                    <a:pt x="530" y="577"/>
                  </a:lnTo>
                  <a:lnTo>
                    <a:pt x="530" y="575"/>
                  </a:lnTo>
                  <a:lnTo>
                    <a:pt x="527" y="568"/>
                  </a:lnTo>
                  <a:lnTo>
                    <a:pt x="530" y="570"/>
                  </a:lnTo>
                  <a:lnTo>
                    <a:pt x="532" y="570"/>
                  </a:lnTo>
                  <a:lnTo>
                    <a:pt x="534" y="568"/>
                  </a:lnTo>
                  <a:lnTo>
                    <a:pt x="536" y="566"/>
                  </a:lnTo>
                  <a:lnTo>
                    <a:pt x="536" y="570"/>
                  </a:lnTo>
                  <a:lnTo>
                    <a:pt x="534" y="573"/>
                  </a:lnTo>
                  <a:lnTo>
                    <a:pt x="536" y="575"/>
                  </a:lnTo>
                  <a:lnTo>
                    <a:pt x="534" y="579"/>
                  </a:lnTo>
                  <a:lnTo>
                    <a:pt x="539" y="579"/>
                  </a:lnTo>
                  <a:lnTo>
                    <a:pt x="543" y="575"/>
                  </a:lnTo>
                  <a:lnTo>
                    <a:pt x="546" y="573"/>
                  </a:lnTo>
                  <a:lnTo>
                    <a:pt x="548" y="573"/>
                  </a:lnTo>
                  <a:lnTo>
                    <a:pt x="555" y="570"/>
                  </a:lnTo>
                  <a:lnTo>
                    <a:pt x="559" y="570"/>
                  </a:lnTo>
                  <a:lnTo>
                    <a:pt x="571" y="573"/>
                  </a:lnTo>
                  <a:lnTo>
                    <a:pt x="571" y="575"/>
                  </a:lnTo>
                  <a:lnTo>
                    <a:pt x="582" y="575"/>
                  </a:lnTo>
                  <a:lnTo>
                    <a:pt x="587" y="575"/>
                  </a:lnTo>
                  <a:lnTo>
                    <a:pt x="587" y="573"/>
                  </a:lnTo>
                  <a:lnTo>
                    <a:pt x="587" y="570"/>
                  </a:lnTo>
                  <a:lnTo>
                    <a:pt x="591" y="568"/>
                  </a:lnTo>
                  <a:lnTo>
                    <a:pt x="594" y="570"/>
                  </a:lnTo>
                  <a:lnTo>
                    <a:pt x="591" y="573"/>
                  </a:lnTo>
                  <a:lnTo>
                    <a:pt x="594" y="573"/>
                  </a:lnTo>
                  <a:lnTo>
                    <a:pt x="596" y="573"/>
                  </a:lnTo>
                  <a:lnTo>
                    <a:pt x="598" y="573"/>
                  </a:lnTo>
                  <a:lnTo>
                    <a:pt x="598" y="577"/>
                  </a:lnTo>
                  <a:lnTo>
                    <a:pt x="598" y="577"/>
                  </a:lnTo>
                  <a:lnTo>
                    <a:pt x="603" y="577"/>
                  </a:lnTo>
                  <a:lnTo>
                    <a:pt x="605" y="579"/>
                  </a:lnTo>
                  <a:lnTo>
                    <a:pt x="601" y="582"/>
                  </a:lnTo>
                  <a:lnTo>
                    <a:pt x="601" y="584"/>
                  </a:lnTo>
                  <a:lnTo>
                    <a:pt x="603" y="584"/>
                  </a:lnTo>
                  <a:lnTo>
                    <a:pt x="605" y="584"/>
                  </a:lnTo>
                  <a:lnTo>
                    <a:pt x="607" y="586"/>
                  </a:lnTo>
                  <a:lnTo>
                    <a:pt x="612" y="586"/>
                  </a:lnTo>
                  <a:lnTo>
                    <a:pt x="614" y="584"/>
                  </a:lnTo>
                  <a:lnTo>
                    <a:pt x="619" y="584"/>
                  </a:lnTo>
                  <a:lnTo>
                    <a:pt x="621" y="586"/>
                  </a:lnTo>
                  <a:lnTo>
                    <a:pt x="623" y="589"/>
                  </a:lnTo>
                  <a:lnTo>
                    <a:pt x="626" y="586"/>
                  </a:lnTo>
                  <a:lnTo>
                    <a:pt x="626" y="582"/>
                  </a:lnTo>
                  <a:lnTo>
                    <a:pt x="623" y="577"/>
                  </a:lnTo>
                  <a:lnTo>
                    <a:pt x="628" y="577"/>
                  </a:lnTo>
                  <a:lnTo>
                    <a:pt x="630" y="582"/>
                  </a:lnTo>
                  <a:lnTo>
                    <a:pt x="635" y="584"/>
                  </a:lnTo>
                  <a:lnTo>
                    <a:pt x="635" y="586"/>
                  </a:lnTo>
                  <a:lnTo>
                    <a:pt x="637" y="586"/>
                  </a:lnTo>
                  <a:lnTo>
                    <a:pt x="639" y="586"/>
                  </a:lnTo>
                  <a:lnTo>
                    <a:pt x="639" y="591"/>
                  </a:lnTo>
                  <a:lnTo>
                    <a:pt x="642" y="589"/>
                  </a:lnTo>
                  <a:lnTo>
                    <a:pt x="644" y="586"/>
                  </a:lnTo>
                  <a:lnTo>
                    <a:pt x="644" y="586"/>
                  </a:lnTo>
                  <a:lnTo>
                    <a:pt x="639" y="582"/>
                  </a:lnTo>
                  <a:lnTo>
                    <a:pt x="635" y="579"/>
                  </a:lnTo>
                  <a:lnTo>
                    <a:pt x="633" y="577"/>
                  </a:lnTo>
                  <a:lnTo>
                    <a:pt x="633" y="575"/>
                  </a:lnTo>
                  <a:lnTo>
                    <a:pt x="639" y="573"/>
                  </a:lnTo>
                  <a:lnTo>
                    <a:pt x="639" y="570"/>
                  </a:lnTo>
                  <a:lnTo>
                    <a:pt x="637" y="568"/>
                  </a:lnTo>
                  <a:lnTo>
                    <a:pt x="635" y="566"/>
                  </a:lnTo>
                  <a:lnTo>
                    <a:pt x="635" y="566"/>
                  </a:lnTo>
                  <a:lnTo>
                    <a:pt x="633" y="568"/>
                  </a:lnTo>
                  <a:lnTo>
                    <a:pt x="628" y="570"/>
                  </a:lnTo>
                  <a:lnTo>
                    <a:pt x="628" y="568"/>
                  </a:lnTo>
                  <a:lnTo>
                    <a:pt x="633" y="563"/>
                  </a:lnTo>
                  <a:lnTo>
                    <a:pt x="639" y="561"/>
                  </a:lnTo>
                  <a:lnTo>
                    <a:pt x="642" y="556"/>
                  </a:lnTo>
                  <a:lnTo>
                    <a:pt x="655" y="554"/>
                  </a:lnTo>
                  <a:lnTo>
                    <a:pt x="660" y="556"/>
                  </a:lnTo>
                  <a:lnTo>
                    <a:pt x="662" y="554"/>
                  </a:lnTo>
                  <a:lnTo>
                    <a:pt x="665" y="556"/>
                  </a:lnTo>
                  <a:lnTo>
                    <a:pt x="667" y="552"/>
                  </a:lnTo>
                  <a:lnTo>
                    <a:pt x="669" y="549"/>
                  </a:lnTo>
                  <a:lnTo>
                    <a:pt x="672" y="549"/>
                  </a:lnTo>
                  <a:lnTo>
                    <a:pt x="669" y="552"/>
                  </a:lnTo>
                  <a:lnTo>
                    <a:pt x="669" y="554"/>
                  </a:lnTo>
                  <a:lnTo>
                    <a:pt x="674" y="559"/>
                  </a:lnTo>
                  <a:lnTo>
                    <a:pt x="678" y="556"/>
                  </a:lnTo>
                  <a:lnTo>
                    <a:pt x="683" y="556"/>
                  </a:lnTo>
                  <a:lnTo>
                    <a:pt x="685" y="556"/>
                  </a:lnTo>
                  <a:lnTo>
                    <a:pt x="688" y="556"/>
                  </a:lnTo>
                  <a:lnTo>
                    <a:pt x="694" y="556"/>
                  </a:lnTo>
                  <a:lnTo>
                    <a:pt x="697" y="556"/>
                  </a:lnTo>
                  <a:lnTo>
                    <a:pt x="701" y="554"/>
                  </a:lnTo>
                  <a:lnTo>
                    <a:pt x="706" y="554"/>
                  </a:lnTo>
                  <a:lnTo>
                    <a:pt x="706" y="556"/>
                  </a:lnTo>
                  <a:lnTo>
                    <a:pt x="704" y="556"/>
                  </a:lnTo>
                  <a:lnTo>
                    <a:pt x="699" y="556"/>
                  </a:lnTo>
                  <a:lnTo>
                    <a:pt x="699" y="556"/>
                  </a:lnTo>
                  <a:lnTo>
                    <a:pt x="704" y="559"/>
                  </a:lnTo>
                  <a:lnTo>
                    <a:pt x="708" y="559"/>
                  </a:lnTo>
                  <a:lnTo>
                    <a:pt x="710" y="561"/>
                  </a:lnTo>
                  <a:lnTo>
                    <a:pt x="715" y="563"/>
                  </a:lnTo>
                  <a:lnTo>
                    <a:pt x="713" y="559"/>
                  </a:lnTo>
                  <a:lnTo>
                    <a:pt x="713" y="559"/>
                  </a:lnTo>
                  <a:lnTo>
                    <a:pt x="715" y="559"/>
                  </a:lnTo>
                  <a:lnTo>
                    <a:pt x="715" y="561"/>
                  </a:lnTo>
                  <a:lnTo>
                    <a:pt x="720" y="563"/>
                  </a:lnTo>
                  <a:lnTo>
                    <a:pt x="720" y="563"/>
                  </a:lnTo>
                  <a:lnTo>
                    <a:pt x="715" y="563"/>
                  </a:lnTo>
                  <a:lnTo>
                    <a:pt x="715" y="563"/>
                  </a:lnTo>
                  <a:lnTo>
                    <a:pt x="720" y="566"/>
                  </a:lnTo>
                  <a:lnTo>
                    <a:pt x="722" y="570"/>
                  </a:lnTo>
                  <a:lnTo>
                    <a:pt x="724" y="573"/>
                  </a:lnTo>
                  <a:lnTo>
                    <a:pt x="722" y="573"/>
                  </a:lnTo>
                  <a:lnTo>
                    <a:pt x="722" y="570"/>
                  </a:lnTo>
                  <a:lnTo>
                    <a:pt x="722" y="573"/>
                  </a:lnTo>
                  <a:lnTo>
                    <a:pt x="722" y="573"/>
                  </a:lnTo>
                  <a:lnTo>
                    <a:pt x="729" y="573"/>
                  </a:lnTo>
                  <a:lnTo>
                    <a:pt x="731" y="573"/>
                  </a:lnTo>
                  <a:lnTo>
                    <a:pt x="738" y="568"/>
                  </a:lnTo>
                  <a:lnTo>
                    <a:pt x="738" y="568"/>
                  </a:lnTo>
                  <a:lnTo>
                    <a:pt x="740" y="568"/>
                  </a:lnTo>
                  <a:lnTo>
                    <a:pt x="740" y="566"/>
                  </a:lnTo>
                  <a:lnTo>
                    <a:pt x="743" y="563"/>
                  </a:lnTo>
                  <a:lnTo>
                    <a:pt x="747" y="563"/>
                  </a:lnTo>
                  <a:lnTo>
                    <a:pt x="749" y="566"/>
                  </a:lnTo>
                  <a:lnTo>
                    <a:pt x="754" y="566"/>
                  </a:lnTo>
                  <a:lnTo>
                    <a:pt x="756" y="573"/>
                  </a:lnTo>
                  <a:lnTo>
                    <a:pt x="759" y="575"/>
                  </a:lnTo>
                  <a:lnTo>
                    <a:pt x="759" y="575"/>
                  </a:lnTo>
                  <a:lnTo>
                    <a:pt x="759" y="579"/>
                  </a:lnTo>
                  <a:lnTo>
                    <a:pt x="763" y="582"/>
                  </a:lnTo>
                  <a:lnTo>
                    <a:pt x="763" y="582"/>
                  </a:lnTo>
                  <a:lnTo>
                    <a:pt x="763" y="584"/>
                  </a:lnTo>
                  <a:lnTo>
                    <a:pt x="765" y="586"/>
                  </a:lnTo>
                  <a:lnTo>
                    <a:pt x="768" y="586"/>
                  </a:lnTo>
                  <a:lnTo>
                    <a:pt x="772" y="593"/>
                  </a:lnTo>
                  <a:lnTo>
                    <a:pt x="770" y="598"/>
                  </a:lnTo>
                  <a:lnTo>
                    <a:pt x="768" y="607"/>
                  </a:lnTo>
                  <a:lnTo>
                    <a:pt x="765" y="614"/>
                  </a:lnTo>
                  <a:lnTo>
                    <a:pt x="763" y="616"/>
                  </a:lnTo>
                  <a:lnTo>
                    <a:pt x="765" y="621"/>
                  </a:lnTo>
                  <a:lnTo>
                    <a:pt x="768" y="621"/>
                  </a:lnTo>
                  <a:lnTo>
                    <a:pt x="770" y="616"/>
                  </a:lnTo>
                  <a:lnTo>
                    <a:pt x="770" y="614"/>
                  </a:lnTo>
                  <a:lnTo>
                    <a:pt x="770" y="614"/>
                  </a:lnTo>
                  <a:lnTo>
                    <a:pt x="775" y="614"/>
                  </a:lnTo>
                  <a:lnTo>
                    <a:pt x="775" y="619"/>
                  </a:lnTo>
                  <a:lnTo>
                    <a:pt x="770" y="626"/>
                  </a:lnTo>
                  <a:lnTo>
                    <a:pt x="770" y="628"/>
                  </a:lnTo>
                  <a:lnTo>
                    <a:pt x="770" y="633"/>
                  </a:lnTo>
                  <a:lnTo>
                    <a:pt x="772" y="635"/>
                  </a:lnTo>
                  <a:lnTo>
                    <a:pt x="775" y="637"/>
                  </a:lnTo>
                  <a:lnTo>
                    <a:pt x="775" y="637"/>
                  </a:lnTo>
                  <a:lnTo>
                    <a:pt x="777" y="639"/>
                  </a:lnTo>
                  <a:lnTo>
                    <a:pt x="777" y="639"/>
                  </a:lnTo>
                  <a:lnTo>
                    <a:pt x="777" y="637"/>
                  </a:lnTo>
                  <a:lnTo>
                    <a:pt x="779" y="637"/>
                  </a:lnTo>
                  <a:lnTo>
                    <a:pt x="784" y="637"/>
                  </a:lnTo>
                  <a:lnTo>
                    <a:pt x="779" y="639"/>
                  </a:lnTo>
                  <a:lnTo>
                    <a:pt x="779" y="644"/>
                  </a:lnTo>
                  <a:lnTo>
                    <a:pt x="777" y="646"/>
                  </a:lnTo>
                  <a:lnTo>
                    <a:pt x="777" y="649"/>
                  </a:lnTo>
                  <a:lnTo>
                    <a:pt x="784" y="651"/>
                  </a:lnTo>
                  <a:lnTo>
                    <a:pt x="784" y="656"/>
                  </a:lnTo>
                  <a:lnTo>
                    <a:pt x="784" y="660"/>
                  </a:lnTo>
                  <a:lnTo>
                    <a:pt x="784" y="663"/>
                  </a:lnTo>
                  <a:lnTo>
                    <a:pt x="788" y="663"/>
                  </a:lnTo>
                  <a:lnTo>
                    <a:pt x="791" y="665"/>
                  </a:lnTo>
                  <a:lnTo>
                    <a:pt x="788" y="670"/>
                  </a:lnTo>
                  <a:lnTo>
                    <a:pt x="795" y="672"/>
                  </a:lnTo>
                  <a:lnTo>
                    <a:pt x="793" y="674"/>
                  </a:lnTo>
                  <a:lnTo>
                    <a:pt x="795" y="674"/>
                  </a:lnTo>
                  <a:lnTo>
                    <a:pt x="798" y="676"/>
                  </a:lnTo>
                  <a:lnTo>
                    <a:pt x="802" y="679"/>
                  </a:lnTo>
                  <a:lnTo>
                    <a:pt x="804" y="676"/>
                  </a:lnTo>
                  <a:lnTo>
                    <a:pt x="809" y="676"/>
                  </a:lnTo>
                  <a:lnTo>
                    <a:pt x="809" y="672"/>
                  </a:lnTo>
                  <a:lnTo>
                    <a:pt x="811" y="667"/>
                  </a:lnTo>
                  <a:lnTo>
                    <a:pt x="814" y="663"/>
                  </a:lnTo>
                  <a:lnTo>
                    <a:pt x="818" y="656"/>
                  </a:lnTo>
                  <a:lnTo>
                    <a:pt x="816" y="651"/>
                  </a:lnTo>
                  <a:lnTo>
                    <a:pt x="818" y="649"/>
                  </a:lnTo>
                  <a:lnTo>
                    <a:pt x="818" y="642"/>
                  </a:lnTo>
                  <a:lnTo>
                    <a:pt x="818" y="642"/>
                  </a:lnTo>
                  <a:lnTo>
                    <a:pt x="820" y="639"/>
                  </a:lnTo>
                  <a:lnTo>
                    <a:pt x="818" y="633"/>
                  </a:lnTo>
                  <a:lnTo>
                    <a:pt x="814" y="630"/>
                  </a:lnTo>
                  <a:lnTo>
                    <a:pt x="811" y="616"/>
                  </a:lnTo>
                  <a:lnTo>
                    <a:pt x="811" y="614"/>
                  </a:lnTo>
                  <a:lnTo>
                    <a:pt x="811" y="609"/>
                  </a:lnTo>
                  <a:lnTo>
                    <a:pt x="814" y="605"/>
                  </a:lnTo>
                  <a:lnTo>
                    <a:pt x="811" y="600"/>
                  </a:lnTo>
                  <a:lnTo>
                    <a:pt x="809" y="598"/>
                  </a:lnTo>
                  <a:lnTo>
                    <a:pt x="807" y="586"/>
                  </a:lnTo>
                  <a:lnTo>
                    <a:pt x="804" y="584"/>
                  </a:lnTo>
                  <a:lnTo>
                    <a:pt x="804" y="575"/>
                  </a:lnTo>
                  <a:lnTo>
                    <a:pt x="802" y="570"/>
                  </a:lnTo>
                  <a:lnTo>
                    <a:pt x="804" y="561"/>
                  </a:lnTo>
                  <a:lnTo>
                    <a:pt x="802" y="554"/>
                  </a:lnTo>
                  <a:lnTo>
                    <a:pt x="804" y="543"/>
                  </a:lnTo>
                  <a:lnTo>
                    <a:pt x="804" y="536"/>
                  </a:lnTo>
                  <a:lnTo>
                    <a:pt x="807" y="529"/>
                  </a:lnTo>
                  <a:lnTo>
                    <a:pt x="811" y="524"/>
                  </a:lnTo>
                  <a:lnTo>
                    <a:pt x="814" y="522"/>
                  </a:lnTo>
                  <a:lnTo>
                    <a:pt x="816" y="519"/>
                  </a:lnTo>
                  <a:lnTo>
                    <a:pt x="818" y="519"/>
                  </a:lnTo>
                  <a:lnTo>
                    <a:pt x="820" y="515"/>
                  </a:lnTo>
                  <a:lnTo>
                    <a:pt x="820" y="513"/>
                  </a:lnTo>
                  <a:lnTo>
                    <a:pt x="818" y="513"/>
                  </a:lnTo>
                  <a:lnTo>
                    <a:pt x="820" y="510"/>
                  </a:lnTo>
                  <a:lnTo>
                    <a:pt x="825" y="510"/>
                  </a:lnTo>
                  <a:lnTo>
                    <a:pt x="825" y="508"/>
                  </a:lnTo>
                  <a:lnTo>
                    <a:pt x="830" y="508"/>
                  </a:lnTo>
                  <a:lnTo>
                    <a:pt x="830" y="506"/>
                  </a:lnTo>
                  <a:lnTo>
                    <a:pt x="836" y="506"/>
                  </a:lnTo>
                  <a:lnTo>
                    <a:pt x="839" y="503"/>
                  </a:lnTo>
                  <a:lnTo>
                    <a:pt x="843" y="503"/>
                  </a:lnTo>
                  <a:lnTo>
                    <a:pt x="843" y="501"/>
                  </a:lnTo>
                  <a:lnTo>
                    <a:pt x="846" y="501"/>
                  </a:lnTo>
                  <a:lnTo>
                    <a:pt x="848" y="501"/>
                  </a:lnTo>
                  <a:lnTo>
                    <a:pt x="852" y="496"/>
                  </a:lnTo>
                  <a:lnTo>
                    <a:pt x="852" y="494"/>
                  </a:lnTo>
                  <a:lnTo>
                    <a:pt x="855" y="494"/>
                  </a:lnTo>
                  <a:lnTo>
                    <a:pt x="857" y="492"/>
                  </a:lnTo>
                  <a:lnTo>
                    <a:pt x="857" y="489"/>
                  </a:lnTo>
                  <a:lnTo>
                    <a:pt x="866" y="480"/>
                  </a:lnTo>
                  <a:lnTo>
                    <a:pt x="869" y="476"/>
                  </a:lnTo>
                  <a:lnTo>
                    <a:pt x="875" y="476"/>
                  </a:lnTo>
                  <a:lnTo>
                    <a:pt x="878" y="478"/>
                  </a:lnTo>
                  <a:lnTo>
                    <a:pt x="878" y="476"/>
                  </a:lnTo>
                  <a:lnTo>
                    <a:pt x="882" y="471"/>
                  </a:lnTo>
                  <a:lnTo>
                    <a:pt x="891" y="462"/>
                  </a:lnTo>
                  <a:lnTo>
                    <a:pt x="901" y="457"/>
                  </a:lnTo>
                  <a:lnTo>
                    <a:pt x="907" y="455"/>
                  </a:lnTo>
                  <a:lnTo>
                    <a:pt x="907" y="455"/>
                  </a:lnTo>
                  <a:lnTo>
                    <a:pt x="910" y="455"/>
                  </a:lnTo>
                  <a:lnTo>
                    <a:pt x="910" y="455"/>
                  </a:lnTo>
                  <a:lnTo>
                    <a:pt x="914" y="455"/>
                  </a:lnTo>
                  <a:lnTo>
                    <a:pt x="919" y="450"/>
                  </a:lnTo>
                  <a:lnTo>
                    <a:pt x="917" y="450"/>
                  </a:lnTo>
                  <a:lnTo>
                    <a:pt x="917" y="450"/>
                  </a:lnTo>
                  <a:lnTo>
                    <a:pt x="912" y="453"/>
                  </a:lnTo>
                  <a:lnTo>
                    <a:pt x="907" y="453"/>
                  </a:lnTo>
                  <a:lnTo>
                    <a:pt x="903" y="450"/>
                  </a:lnTo>
                  <a:lnTo>
                    <a:pt x="907" y="450"/>
                  </a:lnTo>
                  <a:lnTo>
                    <a:pt x="912" y="448"/>
                  </a:lnTo>
                  <a:lnTo>
                    <a:pt x="912" y="448"/>
                  </a:lnTo>
                  <a:lnTo>
                    <a:pt x="914" y="446"/>
                  </a:lnTo>
                  <a:lnTo>
                    <a:pt x="912" y="443"/>
                  </a:lnTo>
                  <a:lnTo>
                    <a:pt x="907" y="441"/>
                  </a:lnTo>
                  <a:lnTo>
                    <a:pt x="905" y="439"/>
                  </a:lnTo>
                  <a:lnTo>
                    <a:pt x="910" y="439"/>
                  </a:lnTo>
                  <a:lnTo>
                    <a:pt x="912" y="441"/>
                  </a:lnTo>
                  <a:lnTo>
                    <a:pt x="914" y="439"/>
                  </a:lnTo>
                  <a:lnTo>
                    <a:pt x="914" y="436"/>
                  </a:lnTo>
                  <a:lnTo>
                    <a:pt x="917" y="441"/>
                  </a:lnTo>
                  <a:lnTo>
                    <a:pt x="919" y="441"/>
                  </a:lnTo>
                  <a:lnTo>
                    <a:pt x="921" y="443"/>
                  </a:lnTo>
                  <a:lnTo>
                    <a:pt x="924" y="441"/>
                  </a:lnTo>
                  <a:lnTo>
                    <a:pt x="926" y="439"/>
                  </a:lnTo>
                  <a:lnTo>
                    <a:pt x="928" y="434"/>
                  </a:lnTo>
                  <a:lnTo>
                    <a:pt x="930" y="434"/>
                  </a:lnTo>
                  <a:lnTo>
                    <a:pt x="930" y="429"/>
                  </a:lnTo>
                  <a:lnTo>
                    <a:pt x="930" y="427"/>
                  </a:lnTo>
                  <a:lnTo>
                    <a:pt x="928" y="427"/>
                  </a:lnTo>
                  <a:lnTo>
                    <a:pt x="926" y="432"/>
                  </a:lnTo>
                  <a:lnTo>
                    <a:pt x="926" y="434"/>
                  </a:lnTo>
                  <a:lnTo>
                    <a:pt x="924" y="432"/>
                  </a:lnTo>
                  <a:lnTo>
                    <a:pt x="924" y="427"/>
                  </a:lnTo>
                  <a:lnTo>
                    <a:pt x="921" y="427"/>
                  </a:lnTo>
                  <a:lnTo>
                    <a:pt x="914" y="427"/>
                  </a:lnTo>
                  <a:lnTo>
                    <a:pt x="910" y="429"/>
                  </a:lnTo>
                  <a:lnTo>
                    <a:pt x="910" y="427"/>
                  </a:lnTo>
                  <a:lnTo>
                    <a:pt x="912" y="420"/>
                  </a:lnTo>
                  <a:lnTo>
                    <a:pt x="912" y="420"/>
                  </a:lnTo>
                  <a:lnTo>
                    <a:pt x="914" y="423"/>
                  </a:lnTo>
                  <a:lnTo>
                    <a:pt x="917" y="425"/>
                  </a:lnTo>
                  <a:lnTo>
                    <a:pt x="919" y="423"/>
                  </a:lnTo>
                  <a:lnTo>
                    <a:pt x="924" y="420"/>
                  </a:lnTo>
                  <a:lnTo>
                    <a:pt x="926" y="420"/>
                  </a:lnTo>
                  <a:lnTo>
                    <a:pt x="928" y="420"/>
                  </a:lnTo>
                  <a:lnTo>
                    <a:pt x="928" y="418"/>
                  </a:lnTo>
                  <a:lnTo>
                    <a:pt x="928" y="413"/>
                  </a:lnTo>
                  <a:lnTo>
                    <a:pt x="926" y="411"/>
                  </a:lnTo>
                  <a:lnTo>
                    <a:pt x="926" y="409"/>
                  </a:lnTo>
                  <a:lnTo>
                    <a:pt x="928" y="411"/>
                  </a:lnTo>
                  <a:lnTo>
                    <a:pt x="930" y="406"/>
                  </a:lnTo>
                  <a:lnTo>
                    <a:pt x="930" y="404"/>
                  </a:lnTo>
                  <a:lnTo>
                    <a:pt x="928" y="402"/>
                  </a:lnTo>
                  <a:lnTo>
                    <a:pt x="926" y="402"/>
                  </a:lnTo>
                  <a:lnTo>
                    <a:pt x="921" y="402"/>
                  </a:lnTo>
                  <a:lnTo>
                    <a:pt x="919" y="397"/>
                  </a:lnTo>
                  <a:lnTo>
                    <a:pt x="917" y="397"/>
                  </a:lnTo>
                  <a:lnTo>
                    <a:pt x="914" y="395"/>
                  </a:lnTo>
                  <a:lnTo>
                    <a:pt x="912" y="393"/>
                  </a:lnTo>
                  <a:lnTo>
                    <a:pt x="914" y="393"/>
                  </a:lnTo>
                  <a:lnTo>
                    <a:pt x="919" y="393"/>
                  </a:lnTo>
                  <a:lnTo>
                    <a:pt x="921" y="397"/>
                  </a:lnTo>
                  <a:lnTo>
                    <a:pt x="924" y="399"/>
                  </a:lnTo>
                  <a:lnTo>
                    <a:pt x="926" y="395"/>
                  </a:lnTo>
                  <a:lnTo>
                    <a:pt x="921" y="390"/>
                  </a:lnTo>
                  <a:lnTo>
                    <a:pt x="926" y="393"/>
                  </a:lnTo>
                  <a:lnTo>
                    <a:pt x="926" y="390"/>
                  </a:lnTo>
                  <a:lnTo>
                    <a:pt x="926" y="388"/>
                  </a:lnTo>
                  <a:lnTo>
                    <a:pt x="926" y="386"/>
                  </a:lnTo>
                  <a:lnTo>
                    <a:pt x="921" y="383"/>
                  </a:lnTo>
                  <a:lnTo>
                    <a:pt x="919" y="379"/>
                  </a:lnTo>
                  <a:lnTo>
                    <a:pt x="921" y="379"/>
                  </a:lnTo>
                  <a:lnTo>
                    <a:pt x="924" y="383"/>
                  </a:lnTo>
                  <a:lnTo>
                    <a:pt x="926" y="383"/>
                  </a:lnTo>
                  <a:lnTo>
                    <a:pt x="926" y="379"/>
                  </a:lnTo>
                  <a:lnTo>
                    <a:pt x="926" y="376"/>
                  </a:lnTo>
                  <a:lnTo>
                    <a:pt x="924" y="374"/>
                  </a:lnTo>
                  <a:lnTo>
                    <a:pt x="919" y="367"/>
                  </a:lnTo>
                  <a:lnTo>
                    <a:pt x="914" y="367"/>
                  </a:lnTo>
                  <a:lnTo>
                    <a:pt x="912" y="362"/>
                  </a:lnTo>
                  <a:lnTo>
                    <a:pt x="910" y="360"/>
                  </a:lnTo>
                  <a:lnTo>
                    <a:pt x="910" y="358"/>
                  </a:lnTo>
                  <a:lnTo>
                    <a:pt x="912" y="353"/>
                  </a:lnTo>
                  <a:lnTo>
                    <a:pt x="910" y="358"/>
                  </a:lnTo>
                  <a:lnTo>
                    <a:pt x="910" y="360"/>
                  </a:lnTo>
                  <a:lnTo>
                    <a:pt x="912" y="360"/>
                  </a:lnTo>
                  <a:lnTo>
                    <a:pt x="914" y="365"/>
                  </a:lnTo>
                  <a:lnTo>
                    <a:pt x="919" y="365"/>
                  </a:lnTo>
                  <a:lnTo>
                    <a:pt x="924" y="372"/>
                  </a:lnTo>
                  <a:lnTo>
                    <a:pt x="926" y="369"/>
                  </a:lnTo>
                  <a:lnTo>
                    <a:pt x="926" y="362"/>
                  </a:lnTo>
                  <a:lnTo>
                    <a:pt x="926" y="358"/>
                  </a:lnTo>
                  <a:lnTo>
                    <a:pt x="926" y="356"/>
                  </a:lnTo>
                  <a:lnTo>
                    <a:pt x="926" y="353"/>
                  </a:lnTo>
                  <a:lnTo>
                    <a:pt x="926" y="349"/>
                  </a:lnTo>
                  <a:lnTo>
                    <a:pt x="926" y="346"/>
                  </a:lnTo>
                  <a:lnTo>
                    <a:pt x="924" y="342"/>
                  </a:lnTo>
                  <a:lnTo>
                    <a:pt x="926" y="342"/>
                  </a:lnTo>
                  <a:lnTo>
                    <a:pt x="928" y="342"/>
                  </a:lnTo>
                  <a:lnTo>
                    <a:pt x="933" y="337"/>
                  </a:lnTo>
                  <a:lnTo>
                    <a:pt x="933" y="335"/>
                  </a:lnTo>
                  <a:lnTo>
                    <a:pt x="933" y="332"/>
                  </a:lnTo>
                  <a:lnTo>
                    <a:pt x="935" y="335"/>
                  </a:lnTo>
                  <a:lnTo>
                    <a:pt x="933" y="337"/>
                  </a:lnTo>
                  <a:lnTo>
                    <a:pt x="935" y="339"/>
                  </a:lnTo>
                  <a:lnTo>
                    <a:pt x="930" y="342"/>
                  </a:lnTo>
                  <a:lnTo>
                    <a:pt x="928" y="346"/>
                  </a:lnTo>
                  <a:lnTo>
                    <a:pt x="933" y="351"/>
                  </a:lnTo>
                  <a:lnTo>
                    <a:pt x="930" y="358"/>
                  </a:lnTo>
                  <a:lnTo>
                    <a:pt x="928" y="360"/>
                  </a:lnTo>
                  <a:lnTo>
                    <a:pt x="928" y="365"/>
                  </a:lnTo>
                  <a:lnTo>
                    <a:pt x="933" y="369"/>
                  </a:lnTo>
                  <a:lnTo>
                    <a:pt x="933" y="367"/>
                  </a:lnTo>
                  <a:lnTo>
                    <a:pt x="933" y="369"/>
                  </a:lnTo>
                  <a:lnTo>
                    <a:pt x="935" y="369"/>
                  </a:lnTo>
                  <a:lnTo>
                    <a:pt x="935" y="369"/>
                  </a:lnTo>
                  <a:lnTo>
                    <a:pt x="935" y="372"/>
                  </a:lnTo>
                  <a:lnTo>
                    <a:pt x="935" y="374"/>
                  </a:lnTo>
                  <a:lnTo>
                    <a:pt x="940" y="374"/>
                  </a:lnTo>
                  <a:lnTo>
                    <a:pt x="937" y="376"/>
                  </a:lnTo>
                  <a:lnTo>
                    <a:pt x="937" y="376"/>
                  </a:lnTo>
                  <a:lnTo>
                    <a:pt x="935" y="381"/>
                  </a:lnTo>
                  <a:lnTo>
                    <a:pt x="935" y="383"/>
                  </a:lnTo>
                  <a:lnTo>
                    <a:pt x="933" y="388"/>
                  </a:lnTo>
                  <a:lnTo>
                    <a:pt x="933" y="393"/>
                  </a:lnTo>
                  <a:lnTo>
                    <a:pt x="933" y="395"/>
                  </a:lnTo>
                  <a:lnTo>
                    <a:pt x="935" y="395"/>
                  </a:lnTo>
                  <a:lnTo>
                    <a:pt x="935" y="393"/>
                  </a:lnTo>
                  <a:lnTo>
                    <a:pt x="940" y="386"/>
                  </a:lnTo>
                  <a:lnTo>
                    <a:pt x="940" y="386"/>
                  </a:lnTo>
                  <a:lnTo>
                    <a:pt x="940" y="388"/>
                  </a:lnTo>
                  <a:lnTo>
                    <a:pt x="940" y="386"/>
                  </a:lnTo>
                  <a:lnTo>
                    <a:pt x="940" y="383"/>
                  </a:lnTo>
                  <a:lnTo>
                    <a:pt x="942" y="379"/>
                  </a:lnTo>
                  <a:lnTo>
                    <a:pt x="946" y="372"/>
                  </a:lnTo>
                  <a:lnTo>
                    <a:pt x="951" y="369"/>
                  </a:lnTo>
                  <a:lnTo>
                    <a:pt x="953" y="360"/>
                  </a:lnTo>
                  <a:lnTo>
                    <a:pt x="953" y="356"/>
                  </a:lnTo>
                  <a:lnTo>
                    <a:pt x="951" y="349"/>
                  </a:lnTo>
                  <a:lnTo>
                    <a:pt x="949" y="346"/>
                  </a:lnTo>
                  <a:lnTo>
                    <a:pt x="949" y="342"/>
                  </a:lnTo>
                  <a:lnTo>
                    <a:pt x="946" y="339"/>
                  </a:lnTo>
                  <a:lnTo>
                    <a:pt x="946" y="335"/>
                  </a:lnTo>
                  <a:lnTo>
                    <a:pt x="949" y="332"/>
                  </a:lnTo>
                  <a:lnTo>
                    <a:pt x="951" y="328"/>
                  </a:lnTo>
                  <a:lnTo>
                    <a:pt x="956" y="326"/>
                  </a:lnTo>
                  <a:lnTo>
                    <a:pt x="949" y="332"/>
                  </a:lnTo>
                  <a:lnTo>
                    <a:pt x="949" y="337"/>
                  </a:lnTo>
                  <a:lnTo>
                    <a:pt x="951" y="339"/>
                  </a:lnTo>
                  <a:lnTo>
                    <a:pt x="956" y="344"/>
                  </a:lnTo>
                  <a:lnTo>
                    <a:pt x="958" y="344"/>
                  </a:lnTo>
                  <a:lnTo>
                    <a:pt x="960" y="344"/>
                  </a:lnTo>
                  <a:lnTo>
                    <a:pt x="958" y="351"/>
                  </a:lnTo>
                  <a:lnTo>
                    <a:pt x="960" y="349"/>
                  </a:lnTo>
                  <a:lnTo>
                    <a:pt x="960" y="349"/>
                  </a:lnTo>
                  <a:lnTo>
                    <a:pt x="965" y="346"/>
                  </a:lnTo>
                  <a:lnTo>
                    <a:pt x="965" y="342"/>
                  </a:lnTo>
                  <a:lnTo>
                    <a:pt x="967" y="342"/>
                  </a:lnTo>
                  <a:lnTo>
                    <a:pt x="967" y="339"/>
                  </a:lnTo>
                  <a:lnTo>
                    <a:pt x="969" y="339"/>
                  </a:lnTo>
                  <a:lnTo>
                    <a:pt x="972" y="332"/>
                  </a:lnTo>
                  <a:lnTo>
                    <a:pt x="974" y="330"/>
                  </a:lnTo>
                  <a:lnTo>
                    <a:pt x="976" y="330"/>
                  </a:lnTo>
                  <a:lnTo>
                    <a:pt x="978" y="328"/>
                  </a:lnTo>
                  <a:lnTo>
                    <a:pt x="978" y="323"/>
                  </a:lnTo>
                  <a:lnTo>
                    <a:pt x="978" y="323"/>
                  </a:lnTo>
                  <a:lnTo>
                    <a:pt x="981" y="319"/>
                  </a:lnTo>
                  <a:lnTo>
                    <a:pt x="981" y="316"/>
                  </a:lnTo>
                  <a:lnTo>
                    <a:pt x="983" y="314"/>
                  </a:lnTo>
                  <a:lnTo>
                    <a:pt x="981" y="312"/>
                  </a:lnTo>
                  <a:lnTo>
                    <a:pt x="978" y="309"/>
                  </a:lnTo>
                  <a:lnTo>
                    <a:pt x="978" y="307"/>
                  </a:lnTo>
                  <a:lnTo>
                    <a:pt x="983" y="305"/>
                  </a:lnTo>
                  <a:lnTo>
                    <a:pt x="983" y="300"/>
                  </a:lnTo>
                  <a:lnTo>
                    <a:pt x="985" y="298"/>
                  </a:lnTo>
                  <a:lnTo>
                    <a:pt x="990" y="298"/>
                  </a:lnTo>
                  <a:lnTo>
                    <a:pt x="997" y="293"/>
                  </a:lnTo>
                  <a:lnTo>
                    <a:pt x="1001" y="293"/>
                  </a:lnTo>
                  <a:lnTo>
                    <a:pt x="1006" y="289"/>
                  </a:lnTo>
                  <a:lnTo>
                    <a:pt x="1008" y="289"/>
                  </a:lnTo>
                  <a:lnTo>
                    <a:pt x="1011" y="291"/>
                  </a:lnTo>
                  <a:lnTo>
                    <a:pt x="1020" y="291"/>
                  </a:lnTo>
                  <a:lnTo>
                    <a:pt x="1022" y="291"/>
                  </a:lnTo>
                  <a:lnTo>
                    <a:pt x="1029" y="289"/>
                  </a:lnTo>
                  <a:lnTo>
                    <a:pt x="1036" y="289"/>
                  </a:lnTo>
                  <a:lnTo>
                    <a:pt x="1038" y="289"/>
                  </a:lnTo>
                  <a:lnTo>
                    <a:pt x="1036" y="286"/>
                  </a:lnTo>
                  <a:lnTo>
                    <a:pt x="1038" y="282"/>
                  </a:lnTo>
                  <a:lnTo>
                    <a:pt x="1038" y="277"/>
                  </a:lnTo>
                  <a:lnTo>
                    <a:pt x="1040" y="279"/>
                  </a:lnTo>
                  <a:lnTo>
                    <a:pt x="1040" y="284"/>
                  </a:lnTo>
                  <a:lnTo>
                    <a:pt x="1040" y="286"/>
                  </a:lnTo>
                  <a:lnTo>
                    <a:pt x="1043" y="289"/>
                  </a:lnTo>
                  <a:lnTo>
                    <a:pt x="1047" y="284"/>
                  </a:lnTo>
                  <a:lnTo>
                    <a:pt x="1052" y="277"/>
                  </a:lnTo>
                  <a:lnTo>
                    <a:pt x="1054" y="282"/>
                  </a:lnTo>
                  <a:lnTo>
                    <a:pt x="1052" y="284"/>
                  </a:lnTo>
                  <a:lnTo>
                    <a:pt x="1056" y="284"/>
                  </a:lnTo>
                  <a:lnTo>
                    <a:pt x="1066" y="279"/>
                  </a:lnTo>
                  <a:lnTo>
                    <a:pt x="1068" y="275"/>
                  </a:lnTo>
                  <a:lnTo>
                    <a:pt x="1066" y="268"/>
                  </a:lnTo>
                  <a:lnTo>
                    <a:pt x="1063" y="270"/>
                  </a:lnTo>
                  <a:lnTo>
                    <a:pt x="1063" y="272"/>
                  </a:lnTo>
                  <a:lnTo>
                    <a:pt x="1063" y="277"/>
                  </a:lnTo>
                  <a:lnTo>
                    <a:pt x="1056" y="277"/>
                  </a:lnTo>
                  <a:lnTo>
                    <a:pt x="1056" y="275"/>
                  </a:lnTo>
                  <a:lnTo>
                    <a:pt x="1054" y="268"/>
                  </a:lnTo>
                  <a:lnTo>
                    <a:pt x="1049" y="266"/>
                  </a:lnTo>
                  <a:lnTo>
                    <a:pt x="1049" y="263"/>
                  </a:lnTo>
                  <a:lnTo>
                    <a:pt x="1056" y="256"/>
                  </a:lnTo>
                  <a:lnTo>
                    <a:pt x="1056" y="254"/>
                  </a:lnTo>
                  <a:lnTo>
                    <a:pt x="1052" y="254"/>
                  </a:lnTo>
                  <a:lnTo>
                    <a:pt x="1054" y="249"/>
                  </a:lnTo>
                  <a:lnTo>
                    <a:pt x="1056" y="249"/>
                  </a:lnTo>
                  <a:lnTo>
                    <a:pt x="1056" y="247"/>
                  </a:lnTo>
                  <a:lnTo>
                    <a:pt x="1059" y="242"/>
                  </a:lnTo>
                  <a:lnTo>
                    <a:pt x="1061" y="236"/>
                  </a:lnTo>
                  <a:lnTo>
                    <a:pt x="1068" y="231"/>
                  </a:lnTo>
                  <a:lnTo>
                    <a:pt x="1070" y="224"/>
                  </a:lnTo>
                  <a:lnTo>
                    <a:pt x="1072" y="224"/>
                  </a:lnTo>
                  <a:lnTo>
                    <a:pt x="1075" y="222"/>
                  </a:lnTo>
                  <a:lnTo>
                    <a:pt x="1077" y="224"/>
                  </a:lnTo>
                  <a:lnTo>
                    <a:pt x="1079" y="224"/>
                  </a:lnTo>
                  <a:lnTo>
                    <a:pt x="1082" y="222"/>
                  </a:lnTo>
                  <a:lnTo>
                    <a:pt x="1084" y="217"/>
                  </a:lnTo>
                  <a:lnTo>
                    <a:pt x="1084" y="222"/>
                  </a:lnTo>
                  <a:lnTo>
                    <a:pt x="1086" y="222"/>
                  </a:lnTo>
                  <a:lnTo>
                    <a:pt x="1088" y="217"/>
                  </a:lnTo>
                  <a:lnTo>
                    <a:pt x="1088" y="219"/>
                  </a:lnTo>
                  <a:lnTo>
                    <a:pt x="1091" y="217"/>
                  </a:lnTo>
                  <a:lnTo>
                    <a:pt x="1095" y="212"/>
                  </a:lnTo>
                  <a:lnTo>
                    <a:pt x="1100" y="206"/>
                  </a:lnTo>
                  <a:lnTo>
                    <a:pt x="1100" y="208"/>
                  </a:lnTo>
                  <a:lnTo>
                    <a:pt x="1100" y="212"/>
                  </a:lnTo>
                  <a:lnTo>
                    <a:pt x="1104" y="212"/>
                  </a:lnTo>
                  <a:lnTo>
                    <a:pt x="1107" y="208"/>
                  </a:lnTo>
                  <a:lnTo>
                    <a:pt x="1111" y="208"/>
                  </a:lnTo>
                  <a:lnTo>
                    <a:pt x="1114" y="212"/>
                  </a:lnTo>
                  <a:lnTo>
                    <a:pt x="1116" y="212"/>
                  </a:lnTo>
                  <a:lnTo>
                    <a:pt x="1121" y="208"/>
                  </a:lnTo>
                  <a:lnTo>
                    <a:pt x="1123" y="208"/>
                  </a:lnTo>
                  <a:lnTo>
                    <a:pt x="1125" y="208"/>
                  </a:lnTo>
                  <a:lnTo>
                    <a:pt x="1127" y="206"/>
                  </a:lnTo>
                  <a:lnTo>
                    <a:pt x="1132" y="206"/>
                  </a:lnTo>
                  <a:lnTo>
                    <a:pt x="1137" y="203"/>
                  </a:lnTo>
                  <a:lnTo>
                    <a:pt x="1137" y="206"/>
                  </a:lnTo>
                  <a:lnTo>
                    <a:pt x="1141" y="206"/>
                  </a:lnTo>
                  <a:lnTo>
                    <a:pt x="1143" y="201"/>
                  </a:lnTo>
                  <a:lnTo>
                    <a:pt x="1141" y="199"/>
                  </a:lnTo>
                  <a:lnTo>
                    <a:pt x="1139" y="201"/>
                  </a:lnTo>
                  <a:lnTo>
                    <a:pt x="1137" y="199"/>
                  </a:lnTo>
                  <a:lnTo>
                    <a:pt x="1137" y="194"/>
                  </a:lnTo>
                  <a:lnTo>
                    <a:pt x="1130" y="189"/>
                  </a:lnTo>
                  <a:lnTo>
                    <a:pt x="1130" y="189"/>
                  </a:lnTo>
                  <a:lnTo>
                    <a:pt x="1130" y="189"/>
                  </a:lnTo>
                  <a:lnTo>
                    <a:pt x="1127" y="189"/>
                  </a:lnTo>
                  <a:lnTo>
                    <a:pt x="1130" y="187"/>
                  </a:lnTo>
                  <a:lnTo>
                    <a:pt x="1130" y="185"/>
                  </a:lnTo>
                  <a:lnTo>
                    <a:pt x="1130" y="182"/>
                  </a:lnTo>
                  <a:lnTo>
                    <a:pt x="1130" y="180"/>
                  </a:lnTo>
                  <a:lnTo>
                    <a:pt x="1127" y="178"/>
                  </a:lnTo>
                  <a:lnTo>
                    <a:pt x="1127" y="176"/>
                  </a:lnTo>
                  <a:lnTo>
                    <a:pt x="1125" y="173"/>
                  </a:lnTo>
                  <a:lnTo>
                    <a:pt x="1125" y="171"/>
                  </a:lnTo>
                  <a:lnTo>
                    <a:pt x="1130" y="146"/>
                  </a:lnTo>
                  <a:lnTo>
                    <a:pt x="1130" y="139"/>
                  </a:lnTo>
                  <a:lnTo>
                    <a:pt x="1123" y="132"/>
                  </a:lnTo>
                  <a:lnTo>
                    <a:pt x="1121" y="134"/>
                  </a:lnTo>
                  <a:lnTo>
                    <a:pt x="1114" y="132"/>
                  </a:lnTo>
                  <a:lnTo>
                    <a:pt x="1111" y="132"/>
                  </a:lnTo>
                  <a:lnTo>
                    <a:pt x="1107" y="129"/>
                  </a:lnTo>
                  <a:lnTo>
                    <a:pt x="1104" y="129"/>
                  </a:lnTo>
                  <a:lnTo>
                    <a:pt x="1104" y="129"/>
                  </a:lnTo>
                  <a:lnTo>
                    <a:pt x="1100" y="132"/>
                  </a:lnTo>
                  <a:lnTo>
                    <a:pt x="1100" y="136"/>
                  </a:lnTo>
                  <a:lnTo>
                    <a:pt x="1091" y="143"/>
                  </a:lnTo>
                  <a:lnTo>
                    <a:pt x="1088" y="148"/>
                  </a:lnTo>
                  <a:lnTo>
                    <a:pt x="1088" y="152"/>
                  </a:lnTo>
                  <a:lnTo>
                    <a:pt x="1084" y="155"/>
                  </a:lnTo>
                  <a:lnTo>
                    <a:pt x="1082" y="159"/>
                  </a:lnTo>
                  <a:lnTo>
                    <a:pt x="1082" y="164"/>
                  </a:lnTo>
                  <a:lnTo>
                    <a:pt x="1075" y="169"/>
                  </a:lnTo>
                  <a:lnTo>
                    <a:pt x="1072" y="171"/>
                  </a:lnTo>
                  <a:lnTo>
                    <a:pt x="1068" y="178"/>
                  </a:lnTo>
                  <a:lnTo>
                    <a:pt x="1066" y="180"/>
                  </a:lnTo>
                  <a:lnTo>
                    <a:pt x="1063" y="182"/>
                  </a:lnTo>
                  <a:lnTo>
                    <a:pt x="1059" y="182"/>
                  </a:lnTo>
                  <a:lnTo>
                    <a:pt x="1056" y="182"/>
                  </a:lnTo>
                  <a:lnTo>
                    <a:pt x="1056" y="182"/>
                  </a:lnTo>
                  <a:lnTo>
                    <a:pt x="1054" y="182"/>
                  </a:lnTo>
                  <a:lnTo>
                    <a:pt x="1049" y="187"/>
                  </a:lnTo>
                  <a:lnTo>
                    <a:pt x="990" y="187"/>
                  </a:lnTo>
                  <a:lnTo>
                    <a:pt x="983" y="187"/>
                  </a:lnTo>
                  <a:lnTo>
                    <a:pt x="981" y="192"/>
                  </a:lnTo>
                  <a:lnTo>
                    <a:pt x="974" y="194"/>
                  </a:lnTo>
                  <a:lnTo>
                    <a:pt x="972" y="196"/>
                  </a:lnTo>
                  <a:lnTo>
                    <a:pt x="962" y="206"/>
                  </a:lnTo>
                  <a:lnTo>
                    <a:pt x="956" y="206"/>
                  </a:lnTo>
                  <a:lnTo>
                    <a:pt x="953" y="208"/>
                  </a:lnTo>
                  <a:lnTo>
                    <a:pt x="935" y="222"/>
                  </a:lnTo>
                  <a:lnTo>
                    <a:pt x="898" y="233"/>
                  </a:lnTo>
                  <a:lnTo>
                    <a:pt x="896" y="242"/>
                  </a:lnTo>
                  <a:lnTo>
                    <a:pt x="887" y="245"/>
                  </a:lnTo>
                  <a:lnTo>
                    <a:pt x="818" y="263"/>
                  </a:lnTo>
                  <a:lnTo>
                    <a:pt x="814" y="259"/>
                  </a:lnTo>
                  <a:lnTo>
                    <a:pt x="818" y="254"/>
                  </a:lnTo>
                  <a:lnTo>
                    <a:pt x="825" y="249"/>
                  </a:lnTo>
                  <a:lnTo>
                    <a:pt x="830" y="245"/>
                  </a:lnTo>
                  <a:lnTo>
                    <a:pt x="832" y="240"/>
                  </a:lnTo>
                  <a:lnTo>
                    <a:pt x="834" y="236"/>
                  </a:lnTo>
                  <a:lnTo>
                    <a:pt x="834" y="208"/>
                  </a:lnTo>
                  <a:lnTo>
                    <a:pt x="823" y="146"/>
                  </a:lnTo>
                  <a:lnTo>
                    <a:pt x="809" y="136"/>
                  </a:lnTo>
                  <a:lnTo>
                    <a:pt x="804" y="129"/>
                  </a:lnTo>
                  <a:lnTo>
                    <a:pt x="724" y="92"/>
                  </a:lnTo>
                  <a:lnTo>
                    <a:pt x="720" y="90"/>
                  </a:lnTo>
                  <a:lnTo>
                    <a:pt x="715" y="88"/>
                  </a:lnTo>
                  <a:lnTo>
                    <a:pt x="713" y="86"/>
                  </a:lnTo>
                  <a:lnTo>
                    <a:pt x="704" y="86"/>
                  </a:lnTo>
                  <a:lnTo>
                    <a:pt x="701" y="83"/>
                  </a:lnTo>
                  <a:lnTo>
                    <a:pt x="701" y="81"/>
                  </a:lnTo>
                  <a:lnTo>
                    <a:pt x="697" y="83"/>
                  </a:lnTo>
                  <a:lnTo>
                    <a:pt x="690" y="83"/>
                  </a:lnTo>
                  <a:lnTo>
                    <a:pt x="688" y="81"/>
                  </a:lnTo>
                  <a:lnTo>
                    <a:pt x="685" y="79"/>
                  </a:lnTo>
                  <a:lnTo>
                    <a:pt x="681" y="76"/>
                  </a:lnTo>
                  <a:lnTo>
                    <a:pt x="674" y="74"/>
                  </a:lnTo>
                  <a:lnTo>
                    <a:pt x="672" y="69"/>
                  </a:lnTo>
                  <a:lnTo>
                    <a:pt x="669" y="69"/>
                  </a:lnTo>
                  <a:lnTo>
                    <a:pt x="665" y="67"/>
                  </a:lnTo>
                  <a:lnTo>
                    <a:pt x="660" y="67"/>
                  </a:lnTo>
                  <a:lnTo>
                    <a:pt x="658" y="67"/>
                  </a:lnTo>
                  <a:lnTo>
                    <a:pt x="653" y="67"/>
                  </a:lnTo>
                  <a:lnTo>
                    <a:pt x="653" y="67"/>
                  </a:lnTo>
                  <a:lnTo>
                    <a:pt x="651" y="65"/>
                  </a:lnTo>
                  <a:lnTo>
                    <a:pt x="646" y="65"/>
                  </a:lnTo>
                  <a:lnTo>
                    <a:pt x="646" y="62"/>
                  </a:lnTo>
                  <a:lnTo>
                    <a:pt x="642" y="62"/>
                  </a:lnTo>
                  <a:lnTo>
                    <a:pt x="639" y="60"/>
                  </a:lnTo>
                  <a:lnTo>
                    <a:pt x="637" y="58"/>
                  </a:lnTo>
                  <a:lnTo>
                    <a:pt x="637" y="55"/>
                  </a:lnTo>
                  <a:lnTo>
                    <a:pt x="633" y="53"/>
                  </a:lnTo>
                  <a:lnTo>
                    <a:pt x="628" y="53"/>
                  </a:lnTo>
                  <a:lnTo>
                    <a:pt x="623" y="53"/>
                  </a:lnTo>
                  <a:lnTo>
                    <a:pt x="99" y="0"/>
                  </a:lnTo>
                  <a:lnTo>
                    <a:pt x="101" y="7"/>
                  </a:lnTo>
                  <a:lnTo>
                    <a:pt x="106" y="9"/>
                  </a:lnTo>
                  <a:lnTo>
                    <a:pt x="106" y="12"/>
                  </a:lnTo>
                  <a:lnTo>
                    <a:pt x="101" y="16"/>
                  </a:lnTo>
                  <a:lnTo>
                    <a:pt x="103" y="19"/>
                  </a:lnTo>
                  <a:lnTo>
                    <a:pt x="106" y="21"/>
                  </a:lnTo>
                  <a:lnTo>
                    <a:pt x="103" y="23"/>
                  </a:lnTo>
                  <a:lnTo>
                    <a:pt x="101" y="25"/>
                  </a:lnTo>
                  <a:lnTo>
                    <a:pt x="103" y="28"/>
                  </a:lnTo>
                  <a:lnTo>
                    <a:pt x="103" y="30"/>
                  </a:lnTo>
                  <a:lnTo>
                    <a:pt x="106" y="32"/>
                  </a:lnTo>
                  <a:lnTo>
                    <a:pt x="101" y="37"/>
                  </a:lnTo>
                  <a:lnTo>
                    <a:pt x="99" y="39"/>
                  </a:lnTo>
                  <a:lnTo>
                    <a:pt x="97" y="44"/>
                  </a:lnTo>
                  <a:lnTo>
                    <a:pt x="94" y="46"/>
                  </a:lnTo>
                  <a:lnTo>
                    <a:pt x="94" y="51"/>
                  </a:lnTo>
                  <a:lnTo>
                    <a:pt x="92" y="53"/>
                  </a:lnTo>
                  <a:lnTo>
                    <a:pt x="92" y="55"/>
                  </a:lnTo>
                  <a:lnTo>
                    <a:pt x="87" y="58"/>
                  </a:lnTo>
                  <a:lnTo>
                    <a:pt x="83" y="58"/>
                  </a:lnTo>
                  <a:lnTo>
                    <a:pt x="83" y="55"/>
                  </a:lnTo>
                  <a:lnTo>
                    <a:pt x="85" y="51"/>
                  </a:lnTo>
                  <a:lnTo>
                    <a:pt x="87" y="53"/>
                  </a:lnTo>
                  <a:lnTo>
                    <a:pt x="90" y="51"/>
                  </a:lnTo>
                  <a:lnTo>
                    <a:pt x="90" y="53"/>
                  </a:lnTo>
                  <a:lnTo>
                    <a:pt x="92" y="53"/>
                  </a:lnTo>
                  <a:lnTo>
                    <a:pt x="92" y="49"/>
                  </a:lnTo>
                  <a:lnTo>
                    <a:pt x="94" y="42"/>
                  </a:lnTo>
                  <a:lnTo>
                    <a:pt x="97" y="39"/>
                  </a:lnTo>
                  <a:lnTo>
                    <a:pt x="97" y="37"/>
                  </a:lnTo>
                  <a:lnTo>
                    <a:pt x="94" y="37"/>
                  </a:lnTo>
                  <a:lnTo>
                    <a:pt x="90" y="42"/>
                  </a:lnTo>
                  <a:lnTo>
                    <a:pt x="87" y="44"/>
                  </a:lnTo>
                  <a:lnTo>
                    <a:pt x="85" y="44"/>
                  </a:lnTo>
                  <a:lnTo>
                    <a:pt x="85" y="42"/>
                  </a:lnTo>
                  <a:lnTo>
                    <a:pt x="90" y="37"/>
                  </a:lnTo>
                  <a:lnTo>
                    <a:pt x="94" y="35"/>
                  </a:lnTo>
                  <a:lnTo>
                    <a:pt x="94" y="32"/>
                  </a:lnTo>
                  <a:lnTo>
                    <a:pt x="92" y="30"/>
                  </a:lnTo>
                  <a:lnTo>
                    <a:pt x="92" y="30"/>
                  </a:lnTo>
                  <a:lnTo>
                    <a:pt x="90" y="32"/>
                  </a:lnTo>
                  <a:lnTo>
                    <a:pt x="87" y="28"/>
                  </a:lnTo>
                  <a:lnTo>
                    <a:pt x="85" y="25"/>
                  </a:lnTo>
                  <a:lnTo>
                    <a:pt x="76" y="25"/>
                  </a:lnTo>
                  <a:lnTo>
                    <a:pt x="71" y="23"/>
                  </a:lnTo>
                  <a:lnTo>
                    <a:pt x="60" y="14"/>
                  </a:lnTo>
                  <a:lnTo>
                    <a:pt x="60" y="14"/>
                  </a:lnTo>
                  <a:lnTo>
                    <a:pt x="60" y="19"/>
                  </a:lnTo>
                  <a:lnTo>
                    <a:pt x="55" y="25"/>
                  </a:lnTo>
                  <a:lnTo>
                    <a:pt x="55" y="30"/>
                  </a:lnTo>
                  <a:lnTo>
                    <a:pt x="58" y="37"/>
                  </a:lnTo>
                  <a:lnTo>
                    <a:pt x="55" y="49"/>
                  </a:lnTo>
                  <a:lnTo>
                    <a:pt x="58" y="53"/>
                  </a:lnTo>
                  <a:lnTo>
                    <a:pt x="55" y="58"/>
                  </a:lnTo>
                  <a:lnTo>
                    <a:pt x="55" y="60"/>
                  </a:lnTo>
                  <a:lnTo>
                    <a:pt x="60" y="62"/>
                  </a:lnTo>
                  <a:lnTo>
                    <a:pt x="60" y="62"/>
                  </a:lnTo>
                  <a:lnTo>
                    <a:pt x="58" y="65"/>
                  </a:lnTo>
                  <a:lnTo>
                    <a:pt x="55" y="65"/>
                  </a:lnTo>
                  <a:lnTo>
                    <a:pt x="55" y="69"/>
                  </a:lnTo>
                  <a:lnTo>
                    <a:pt x="55" y="69"/>
                  </a:lnTo>
                  <a:lnTo>
                    <a:pt x="60" y="72"/>
                  </a:lnTo>
                  <a:lnTo>
                    <a:pt x="58" y="74"/>
                  </a:lnTo>
                  <a:lnTo>
                    <a:pt x="58" y="79"/>
                  </a:lnTo>
                  <a:lnTo>
                    <a:pt x="55" y="81"/>
                  </a:lnTo>
                  <a:lnTo>
                    <a:pt x="55" y="81"/>
                  </a:lnTo>
                  <a:lnTo>
                    <a:pt x="53" y="83"/>
                  </a:lnTo>
                  <a:lnTo>
                    <a:pt x="53" y="86"/>
                  </a:lnTo>
                  <a:lnTo>
                    <a:pt x="60" y="86"/>
                  </a:lnTo>
                  <a:lnTo>
                    <a:pt x="64" y="88"/>
                  </a:lnTo>
                  <a:lnTo>
                    <a:pt x="67" y="90"/>
                  </a:lnTo>
                  <a:lnTo>
                    <a:pt x="71" y="90"/>
                  </a:lnTo>
                  <a:lnTo>
                    <a:pt x="74" y="92"/>
                  </a:lnTo>
                  <a:lnTo>
                    <a:pt x="74" y="97"/>
                  </a:lnTo>
                  <a:lnTo>
                    <a:pt x="74" y="92"/>
                  </a:lnTo>
                  <a:lnTo>
                    <a:pt x="69" y="90"/>
                  </a:lnTo>
                  <a:lnTo>
                    <a:pt x="67" y="92"/>
                  </a:lnTo>
                  <a:lnTo>
                    <a:pt x="64" y="90"/>
                  </a:lnTo>
                  <a:lnTo>
                    <a:pt x="58" y="90"/>
                  </a:lnTo>
                  <a:lnTo>
                    <a:pt x="55" y="88"/>
                  </a:lnTo>
                  <a:lnTo>
                    <a:pt x="53" y="88"/>
                  </a:lnTo>
                  <a:lnTo>
                    <a:pt x="53" y="92"/>
                  </a:lnTo>
                  <a:lnTo>
                    <a:pt x="48" y="97"/>
                  </a:lnTo>
                  <a:lnTo>
                    <a:pt x="48" y="99"/>
                  </a:lnTo>
                  <a:lnTo>
                    <a:pt x="51" y="104"/>
                  </a:lnTo>
                  <a:lnTo>
                    <a:pt x="46" y="109"/>
                  </a:lnTo>
                  <a:lnTo>
                    <a:pt x="44" y="113"/>
                  </a:lnTo>
                  <a:lnTo>
                    <a:pt x="39" y="125"/>
                  </a:lnTo>
                  <a:lnTo>
                    <a:pt x="39" y="134"/>
                  </a:lnTo>
                  <a:lnTo>
                    <a:pt x="32" y="143"/>
                  </a:lnTo>
                  <a:lnTo>
                    <a:pt x="32" y="155"/>
                  </a:lnTo>
                  <a:lnTo>
                    <a:pt x="30" y="159"/>
                  </a:lnTo>
                  <a:lnTo>
                    <a:pt x="26" y="164"/>
                  </a:lnTo>
                  <a:lnTo>
                    <a:pt x="23" y="171"/>
                  </a:lnTo>
                  <a:lnTo>
                    <a:pt x="21" y="173"/>
                  </a:lnTo>
                  <a:lnTo>
                    <a:pt x="21" y="178"/>
                  </a:lnTo>
                  <a:lnTo>
                    <a:pt x="14" y="185"/>
                  </a:lnTo>
                  <a:lnTo>
                    <a:pt x="14" y="187"/>
                  </a:lnTo>
                  <a:lnTo>
                    <a:pt x="14" y="196"/>
                  </a:lnTo>
                  <a:lnTo>
                    <a:pt x="12" y="203"/>
                  </a:lnTo>
                  <a:lnTo>
                    <a:pt x="12" y="208"/>
                  </a:lnTo>
                  <a:lnTo>
                    <a:pt x="14" y="212"/>
                  </a:lnTo>
                  <a:lnTo>
                    <a:pt x="12" y="215"/>
                  </a:lnTo>
                  <a:lnTo>
                    <a:pt x="12" y="219"/>
                  </a:lnTo>
                  <a:lnTo>
                    <a:pt x="14" y="224"/>
                  </a:lnTo>
                  <a:lnTo>
                    <a:pt x="12" y="231"/>
                  </a:lnTo>
                  <a:lnTo>
                    <a:pt x="12" y="236"/>
                  </a:lnTo>
                  <a:lnTo>
                    <a:pt x="10" y="238"/>
                  </a:lnTo>
                  <a:lnTo>
                    <a:pt x="10" y="242"/>
                  </a:lnTo>
                  <a:lnTo>
                    <a:pt x="10" y="242"/>
                  </a:lnTo>
                  <a:lnTo>
                    <a:pt x="10" y="247"/>
                  </a:lnTo>
                  <a:lnTo>
                    <a:pt x="3" y="252"/>
                  </a:lnTo>
                  <a:lnTo>
                    <a:pt x="0" y="256"/>
                  </a:lnTo>
                  <a:lnTo>
                    <a:pt x="0" y="261"/>
                  </a:lnTo>
                  <a:lnTo>
                    <a:pt x="3" y="266"/>
                  </a:lnTo>
                  <a:lnTo>
                    <a:pt x="7" y="272"/>
                  </a:lnTo>
                  <a:lnTo>
                    <a:pt x="7" y="282"/>
                  </a:lnTo>
                  <a:lnTo>
                    <a:pt x="7" y="286"/>
                  </a:lnTo>
                  <a:lnTo>
                    <a:pt x="5" y="291"/>
                  </a:lnTo>
                  <a:lnTo>
                    <a:pt x="5" y="291"/>
                  </a:lnTo>
                  <a:lnTo>
                    <a:pt x="5" y="296"/>
                  </a:lnTo>
                  <a:lnTo>
                    <a:pt x="7" y="300"/>
                  </a:lnTo>
                  <a:lnTo>
                    <a:pt x="5" y="302"/>
                  </a:lnTo>
                  <a:lnTo>
                    <a:pt x="5" y="305"/>
                  </a:lnTo>
                  <a:lnTo>
                    <a:pt x="5" y="307"/>
                  </a:lnTo>
                  <a:lnTo>
                    <a:pt x="14" y="321"/>
                  </a:lnTo>
                  <a:lnTo>
                    <a:pt x="14" y="323"/>
                  </a:lnTo>
                  <a:lnTo>
                    <a:pt x="12" y="328"/>
                  </a:lnTo>
                  <a:lnTo>
                    <a:pt x="14" y="330"/>
                  </a:lnTo>
                  <a:lnTo>
                    <a:pt x="19" y="335"/>
                  </a:lnTo>
                  <a:lnTo>
                    <a:pt x="19" y="337"/>
                  </a:lnTo>
                  <a:lnTo>
                    <a:pt x="21" y="337"/>
                  </a:lnTo>
                  <a:lnTo>
                    <a:pt x="21" y="337"/>
                  </a:lnTo>
                  <a:lnTo>
                    <a:pt x="21" y="332"/>
                  </a:lnTo>
                  <a:lnTo>
                    <a:pt x="21" y="328"/>
                  </a:lnTo>
                  <a:lnTo>
                    <a:pt x="26" y="330"/>
                  </a:lnTo>
                  <a:lnTo>
                    <a:pt x="26" y="328"/>
                  </a:lnTo>
                  <a:lnTo>
                    <a:pt x="26" y="330"/>
                  </a:lnTo>
                  <a:lnTo>
                    <a:pt x="30" y="330"/>
                  </a:lnTo>
                  <a:lnTo>
                    <a:pt x="30" y="332"/>
                  </a:lnTo>
                  <a:lnTo>
                    <a:pt x="35" y="332"/>
                  </a:lnTo>
                  <a:lnTo>
                    <a:pt x="32" y="332"/>
                  </a:lnTo>
                  <a:lnTo>
                    <a:pt x="28" y="335"/>
                  </a:lnTo>
                  <a:lnTo>
                    <a:pt x="26" y="332"/>
                  </a:lnTo>
                  <a:lnTo>
                    <a:pt x="26" y="332"/>
                  </a:lnTo>
                  <a:lnTo>
                    <a:pt x="26" y="335"/>
                  </a:lnTo>
                  <a:lnTo>
                    <a:pt x="26" y="337"/>
                  </a:lnTo>
                  <a:lnTo>
                    <a:pt x="28" y="342"/>
                  </a:lnTo>
                  <a:lnTo>
                    <a:pt x="28" y="346"/>
                  </a:lnTo>
                  <a:lnTo>
                    <a:pt x="30" y="346"/>
                  </a:lnTo>
                  <a:lnTo>
                    <a:pt x="26" y="346"/>
                  </a:lnTo>
                  <a:lnTo>
                    <a:pt x="23" y="342"/>
                  </a:lnTo>
                  <a:lnTo>
                    <a:pt x="23" y="339"/>
                  </a:lnTo>
                  <a:lnTo>
                    <a:pt x="21" y="342"/>
                  </a:lnTo>
                  <a:lnTo>
                    <a:pt x="21" y="344"/>
                  </a:lnTo>
                  <a:lnTo>
                    <a:pt x="19" y="346"/>
                  </a:lnTo>
                  <a:lnTo>
                    <a:pt x="21" y="349"/>
                  </a:lnTo>
                  <a:lnTo>
                    <a:pt x="19" y="353"/>
                  </a:lnTo>
                  <a:lnTo>
                    <a:pt x="19" y="356"/>
                  </a:lnTo>
                  <a:lnTo>
                    <a:pt x="21" y="356"/>
                  </a:lnTo>
                  <a:lnTo>
                    <a:pt x="23" y="360"/>
                  </a:lnTo>
                  <a:lnTo>
                    <a:pt x="26" y="362"/>
                  </a:lnTo>
                  <a:lnTo>
                    <a:pt x="28" y="365"/>
                  </a:lnTo>
                  <a:lnTo>
                    <a:pt x="28" y="367"/>
                  </a:lnTo>
                  <a:lnTo>
                    <a:pt x="26" y="372"/>
                  </a:lnTo>
                  <a:lnTo>
                    <a:pt x="23" y="369"/>
                  </a:lnTo>
                  <a:lnTo>
                    <a:pt x="23" y="372"/>
                  </a:lnTo>
                  <a:lnTo>
                    <a:pt x="23" y="376"/>
                  </a:lnTo>
                  <a:lnTo>
                    <a:pt x="23" y="381"/>
                  </a:lnTo>
                  <a:lnTo>
                    <a:pt x="26" y="383"/>
                  </a:lnTo>
                  <a:lnTo>
                    <a:pt x="28" y="386"/>
                  </a:lnTo>
                  <a:lnTo>
                    <a:pt x="28" y="393"/>
                  </a:lnTo>
                  <a:lnTo>
                    <a:pt x="32" y="402"/>
                  </a:lnTo>
                  <a:lnTo>
                    <a:pt x="35" y="406"/>
                  </a:lnTo>
                  <a:lnTo>
                    <a:pt x="37" y="406"/>
                  </a:lnTo>
                  <a:lnTo>
                    <a:pt x="37" y="409"/>
                  </a:lnTo>
                  <a:lnTo>
                    <a:pt x="37" y="409"/>
                  </a:lnTo>
                  <a:lnTo>
                    <a:pt x="39" y="413"/>
                  </a:lnTo>
                  <a:lnTo>
                    <a:pt x="42" y="418"/>
                  </a:lnTo>
                  <a:lnTo>
                    <a:pt x="39" y="423"/>
                  </a:lnTo>
                  <a:lnTo>
                    <a:pt x="39" y="427"/>
                  </a:lnTo>
                  <a:lnTo>
                    <a:pt x="37" y="427"/>
                  </a:lnTo>
                  <a:lnTo>
                    <a:pt x="39" y="432"/>
                  </a:lnTo>
                  <a:lnTo>
                    <a:pt x="42" y="432"/>
                  </a:lnTo>
                  <a:lnTo>
                    <a:pt x="48" y="432"/>
                  </a:lnTo>
                  <a:lnTo>
                    <a:pt x="53" y="434"/>
                  </a:lnTo>
                  <a:lnTo>
                    <a:pt x="55" y="436"/>
                  </a:lnTo>
                  <a:lnTo>
                    <a:pt x="58" y="436"/>
                  </a:lnTo>
                  <a:lnTo>
                    <a:pt x="64" y="436"/>
                  </a:lnTo>
                  <a:lnTo>
                    <a:pt x="67" y="439"/>
                  </a:lnTo>
                  <a:lnTo>
                    <a:pt x="67" y="443"/>
                  </a:lnTo>
                  <a:lnTo>
                    <a:pt x="71" y="446"/>
                  </a:lnTo>
                  <a:lnTo>
                    <a:pt x="76" y="446"/>
                  </a:lnTo>
                  <a:lnTo>
                    <a:pt x="81" y="448"/>
                  </a:lnTo>
                  <a:lnTo>
                    <a:pt x="81" y="448"/>
                  </a:lnTo>
                  <a:lnTo>
                    <a:pt x="81" y="453"/>
                  </a:lnTo>
                  <a:lnTo>
                    <a:pt x="83" y="453"/>
                  </a:lnTo>
                  <a:lnTo>
                    <a:pt x="85" y="453"/>
                  </a:lnTo>
                  <a:lnTo>
                    <a:pt x="87" y="453"/>
                  </a:lnTo>
                  <a:lnTo>
                    <a:pt x="92" y="457"/>
                  </a:lnTo>
                  <a:lnTo>
                    <a:pt x="99" y="469"/>
                  </a:lnTo>
                  <a:lnTo>
                    <a:pt x="99" y="473"/>
                  </a:lnTo>
                  <a:lnTo>
                    <a:pt x="99" y="478"/>
                  </a:lnTo>
                  <a:lnTo>
                    <a:pt x="99" y="483"/>
                  </a:lnTo>
                  <a:lnTo>
                    <a:pt x="147" y="483"/>
                  </a:lnTo>
                  <a:lnTo>
                    <a:pt x="147" y="4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3" name="Freeform 446">
              <a:extLst>
                <a:ext uri="{FF2B5EF4-FFF2-40B4-BE49-F238E27FC236}">
                  <a16:creationId xmlns:a16="http://schemas.microsoft.com/office/drawing/2014/main" id="{06DB055D-9C6A-466F-B404-F7961169EE7C}"/>
                </a:ext>
              </a:extLst>
            </p:cNvPr>
            <p:cNvSpPr>
              <a:spLocks/>
            </p:cNvSpPr>
            <p:nvPr/>
          </p:nvSpPr>
          <p:spPr bwMode="auto">
            <a:xfrm>
              <a:off x="8002588" y="4194175"/>
              <a:ext cx="3175" cy="11113"/>
            </a:xfrm>
            <a:custGeom>
              <a:avLst/>
              <a:gdLst>
                <a:gd name="T0" fmla="*/ 0 w 2"/>
                <a:gd name="T1" fmla="*/ 7 h 7"/>
                <a:gd name="T2" fmla="*/ 2 w 2"/>
                <a:gd name="T3" fmla="*/ 3 h 7"/>
                <a:gd name="T4" fmla="*/ 2 w 2"/>
                <a:gd name="T5" fmla="*/ 0 h 7"/>
                <a:gd name="T6" fmla="*/ 0 w 2"/>
                <a:gd name="T7" fmla="*/ 7 h 7"/>
                <a:gd name="T8" fmla="*/ 0 w 2"/>
                <a:gd name="T9" fmla="*/ 7 h 7"/>
              </a:gdLst>
              <a:ahLst/>
              <a:cxnLst>
                <a:cxn ang="0">
                  <a:pos x="T0" y="T1"/>
                </a:cxn>
                <a:cxn ang="0">
                  <a:pos x="T2" y="T3"/>
                </a:cxn>
                <a:cxn ang="0">
                  <a:pos x="T4" y="T5"/>
                </a:cxn>
                <a:cxn ang="0">
                  <a:pos x="T6" y="T7"/>
                </a:cxn>
                <a:cxn ang="0">
                  <a:pos x="T8" y="T9"/>
                </a:cxn>
              </a:cxnLst>
              <a:rect l="0" t="0" r="r" b="b"/>
              <a:pathLst>
                <a:path w="2" h="7">
                  <a:moveTo>
                    <a:pt x="0" y="7"/>
                  </a:moveTo>
                  <a:lnTo>
                    <a:pt x="2" y="3"/>
                  </a:lnTo>
                  <a:lnTo>
                    <a:pt x="2" y="0"/>
                  </a:lnTo>
                  <a:lnTo>
                    <a:pt x="0" y="7"/>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4" name="Freeform 447">
              <a:extLst>
                <a:ext uri="{FF2B5EF4-FFF2-40B4-BE49-F238E27FC236}">
                  <a16:creationId xmlns:a16="http://schemas.microsoft.com/office/drawing/2014/main" id="{D1E92B79-C589-4D49-A4E3-2C7568E7CAC2}"/>
                </a:ext>
              </a:extLst>
            </p:cNvPr>
            <p:cNvSpPr>
              <a:spLocks/>
            </p:cNvSpPr>
            <p:nvPr/>
          </p:nvSpPr>
          <p:spPr bwMode="auto">
            <a:xfrm>
              <a:off x="7999413" y="42497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5" name="Freeform 448">
              <a:extLst>
                <a:ext uri="{FF2B5EF4-FFF2-40B4-BE49-F238E27FC236}">
                  <a16:creationId xmlns:a16="http://schemas.microsoft.com/office/drawing/2014/main" id="{4AE128F0-81DD-4E2C-BDAA-B9D0444A7365}"/>
                </a:ext>
              </a:extLst>
            </p:cNvPr>
            <p:cNvSpPr>
              <a:spLocks/>
            </p:cNvSpPr>
            <p:nvPr/>
          </p:nvSpPr>
          <p:spPr bwMode="auto">
            <a:xfrm>
              <a:off x="7996238" y="4210050"/>
              <a:ext cx="3175" cy="39688"/>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6" name="Freeform 449">
              <a:extLst>
                <a:ext uri="{FF2B5EF4-FFF2-40B4-BE49-F238E27FC236}">
                  <a16:creationId xmlns:a16="http://schemas.microsoft.com/office/drawing/2014/main" id="{282BFD2B-FDC1-4D35-A4FE-ECAA8F84B31D}"/>
                </a:ext>
              </a:extLst>
            </p:cNvPr>
            <p:cNvSpPr>
              <a:spLocks/>
            </p:cNvSpPr>
            <p:nvPr/>
          </p:nvSpPr>
          <p:spPr bwMode="auto">
            <a:xfrm>
              <a:off x="8010525" y="4173538"/>
              <a:ext cx="14288" cy="17463"/>
            </a:xfrm>
            <a:custGeom>
              <a:avLst/>
              <a:gdLst>
                <a:gd name="T0" fmla="*/ 0 w 9"/>
                <a:gd name="T1" fmla="*/ 11 h 11"/>
                <a:gd name="T2" fmla="*/ 0 w 9"/>
                <a:gd name="T3" fmla="*/ 9 h 11"/>
                <a:gd name="T4" fmla="*/ 4 w 9"/>
                <a:gd name="T5" fmla="*/ 4 h 11"/>
                <a:gd name="T6" fmla="*/ 9 w 9"/>
                <a:gd name="T7" fmla="*/ 0 h 11"/>
                <a:gd name="T8" fmla="*/ 4 w 9"/>
                <a:gd name="T9" fmla="*/ 4 h 11"/>
                <a:gd name="T10" fmla="*/ 0 w 9"/>
                <a:gd name="T11" fmla="*/ 11 h 11"/>
              </a:gdLst>
              <a:ahLst/>
              <a:cxnLst>
                <a:cxn ang="0">
                  <a:pos x="T0" y="T1"/>
                </a:cxn>
                <a:cxn ang="0">
                  <a:pos x="T2" y="T3"/>
                </a:cxn>
                <a:cxn ang="0">
                  <a:pos x="T4" y="T5"/>
                </a:cxn>
                <a:cxn ang="0">
                  <a:pos x="T6" y="T7"/>
                </a:cxn>
                <a:cxn ang="0">
                  <a:pos x="T8" y="T9"/>
                </a:cxn>
                <a:cxn ang="0">
                  <a:pos x="T10" y="T11"/>
                </a:cxn>
              </a:cxnLst>
              <a:rect l="0" t="0" r="r" b="b"/>
              <a:pathLst>
                <a:path w="9" h="11">
                  <a:moveTo>
                    <a:pt x="0" y="11"/>
                  </a:moveTo>
                  <a:lnTo>
                    <a:pt x="0" y="9"/>
                  </a:lnTo>
                  <a:lnTo>
                    <a:pt x="4" y="4"/>
                  </a:lnTo>
                  <a:lnTo>
                    <a:pt x="9" y="0"/>
                  </a:lnTo>
                  <a:lnTo>
                    <a:pt x="4" y="4"/>
                  </a:lnTo>
                  <a:lnTo>
                    <a:pt x="0"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7" name="Freeform 450">
              <a:extLst>
                <a:ext uri="{FF2B5EF4-FFF2-40B4-BE49-F238E27FC236}">
                  <a16:creationId xmlns:a16="http://schemas.microsoft.com/office/drawing/2014/main" id="{B50C7D28-E0DB-44EA-8E09-8B45756BB308}"/>
                </a:ext>
              </a:extLst>
            </p:cNvPr>
            <p:cNvSpPr>
              <a:spLocks/>
            </p:cNvSpPr>
            <p:nvPr/>
          </p:nvSpPr>
          <p:spPr bwMode="auto">
            <a:xfrm>
              <a:off x="8907463" y="3670300"/>
              <a:ext cx="11113" cy="7938"/>
            </a:xfrm>
            <a:custGeom>
              <a:avLst/>
              <a:gdLst>
                <a:gd name="T0" fmla="*/ 3 w 7"/>
                <a:gd name="T1" fmla="*/ 0 h 5"/>
                <a:gd name="T2" fmla="*/ 3 w 7"/>
                <a:gd name="T3" fmla="*/ 3 h 5"/>
                <a:gd name="T4" fmla="*/ 0 w 7"/>
                <a:gd name="T5" fmla="*/ 3 h 5"/>
                <a:gd name="T6" fmla="*/ 0 w 7"/>
                <a:gd name="T7" fmla="*/ 5 h 5"/>
                <a:gd name="T8" fmla="*/ 3 w 7"/>
                <a:gd name="T9" fmla="*/ 5 h 5"/>
                <a:gd name="T10" fmla="*/ 5 w 7"/>
                <a:gd name="T11" fmla="*/ 3 h 5"/>
                <a:gd name="T12" fmla="*/ 7 w 7"/>
                <a:gd name="T13" fmla="*/ 3 h 5"/>
                <a:gd name="T14" fmla="*/ 5 w 7"/>
                <a:gd name="T15" fmla="*/ 0 h 5"/>
                <a:gd name="T16" fmla="*/ 3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3" y="0"/>
                  </a:moveTo>
                  <a:lnTo>
                    <a:pt x="3" y="3"/>
                  </a:lnTo>
                  <a:lnTo>
                    <a:pt x="0" y="3"/>
                  </a:lnTo>
                  <a:lnTo>
                    <a:pt x="0" y="5"/>
                  </a:lnTo>
                  <a:lnTo>
                    <a:pt x="3" y="5"/>
                  </a:lnTo>
                  <a:lnTo>
                    <a:pt x="5" y="3"/>
                  </a:lnTo>
                  <a:lnTo>
                    <a:pt x="7" y="3"/>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8" name="Freeform 451">
              <a:extLst>
                <a:ext uri="{FF2B5EF4-FFF2-40B4-BE49-F238E27FC236}">
                  <a16:creationId xmlns:a16="http://schemas.microsoft.com/office/drawing/2014/main" id="{30052F54-D48A-4061-9918-71B135B55C10}"/>
                </a:ext>
              </a:extLst>
            </p:cNvPr>
            <p:cNvSpPr>
              <a:spLocks/>
            </p:cNvSpPr>
            <p:nvPr/>
          </p:nvSpPr>
          <p:spPr bwMode="auto">
            <a:xfrm>
              <a:off x="7396163" y="3249613"/>
              <a:ext cx="6350" cy="22225"/>
            </a:xfrm>
            <a:custGeom>
              <a:avLst/>
              <a:gdLst>
                <a:gd name="T0" fmla="*/ 4 w 4"/>
                <a:gd name="T1" fmla="*/ 0 h 14"/>
                <a:gd name="T2" fmla="*/ 4 w 4"/>
                <a:gd name="T3" fmla="*/ 0 h 14"/>
                <a:gd name="T4" fmla="*/ 0 w 4"/>
                <a:gd name="T5" fmla="*/ 2 h 14"/>
                <a:gd name="T6" fmla="*/ 0 w 4"/>
                <a:gd name="T7" fmla="*/ 7 h 14"/>
                <a:gd name="T8" fmla="*/ 2 w 4"/>
                <a:gd name="T9" fmla="*/ 14 h 14"/>
                <a:gd name="T10" fmla="*/ 4 w 4"/>
                <a:gd name="T11" fmla="*/ 11 h 14"/>
                <a:gd name="T12" fmla="*/ 2 w 4"/>
                <a:gd name="T13" fmla="*/ 4 h 14"/>
                <a:gd name="T14" fmla="*/ 2 w 4"/>
                <a:gd name="T15" fmla="*/ 2 h 14"/>
                <a:gd name="T16" fmla="*/ 4 w 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4">
                  <a:moveTo>
                    <a:pt x="4" y="0"/>
                  </a:moveTo>
                  <a:lnTo>
                    <a:pt x="4" y="0"/>
                  </a:lnTo>
                  <a:lnTo>
                    <a:pt x="0" y="2"/>
                  </a:lnTo>
                  <a:lnTo>
                    <a:pt x="0" y="7"/>
                  </a:lnTo>
                  <a:lnTo>
                    <a:pt x="2" y="14"/>
                  </a:lnTo>
                  <a:lnTo>
                    <a:pt x="4" y="11"/>
                  </a:lnTo>
                  <a:lnTo>
                    <a:pt x="2" y="4"/>
                  </a:lnTo>
                  <a:lnTo>
                    <a:pt x="2" y="2"/>
                  </a:lnTo>
                  <a:lnTo>
                    <a:pt x="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9" name="Freeform 452">
              <a:extLst>
                <a:ext uri="{FF2B5EF4-FFF2-40B4-BE49-F238E27FC236}">
                  <a16:creationId xmlns:a16="http://schemas.microsoft.com/office/drawing/2014/main" id="{F82AB6D1-D6E2-4BA3-92BE-DB7E8AE66C01}"/>
                </a:ext>
              </a:extLst>
            </p:cNvPr>
            <p:cNvSpPr>
              <a:spLocks/>
            </p:cNvSpPr>
            <p:nvPr/>
          </p:nvSpPr>
          <p:spPr bwMode="auto">
            <a:xfrm>
              <a:off x="8413750" y="4824413"/>
              <a:ext cx="177800" cy="85725"/>
            </a:xfrm>
            <a:custGeom>
              <a:avLst/>
              <a:gdLst>
                <a:gd name="T0" fmla="*/ 108 w 112"/>
                <a:gd name="T1" fmla="*/ 42 h 54"/>
                <a:gd name="T2" fmla="*/ 112 w 112"/>
                <a:gd name="T3" fmla="*/ 33 h 54"/>
                <a:gd name="T4" fmla="*/ 110 w 112"/>
                <a:gd name="T5" fmla="*/ 26 h 54"/>
                <a:gd name="T6" fmla="*/ 110 w 112"/>
                <a:gd name="T7" fmla="*/ 19 h 54"/>
                <a:gd name="T8" fmla="*/ 105 w 112"/>
                <a:gd name="T9" fmla="*/ 17 h 54"/>
                <a:gd name="T10" fmla="*/ 94 w 112"/>
                <a:gd name="T11" fmla="*/ 7 h 54"/>
                <a:gd name="T12" fmla="*/ 80 w 112"/>
                <a:gd name="T13" fmla="*/ 5 h 54"/>
                <a:gd name="T14" fmla="*/ 76 w 112"/>
                <a:gd name="T15" fmla="*/ 3 h 54"/>
                <a:gd name="T16" fmla="*/ 71 w 112"/>
                <a:gd name="T17" fmla="*/ 3 h 54"/>
                <a:gd name="T18" fmla="*/ 60 w 112"/>
                <a:gd name="T19" fmla="*/ 7 h 54"/>
                <a:gd name="T20" fmla="*/ 43 w 112"/>
                <a:gd name="T21" fmla="*/ 17 h 54"/>
                <a:gd name="T22" fmla="*/ 32 w 112"/>
                <a:gd name="T23" fmla="*/ 17 h 54"/>
                <a:gd name="T24" fmla="*/ 21 w 112"/>
                <a:gd name="T25" fmla="*/ 10 h 54"/>
                <a:gd name="T26" fmla="*/ 23 w 112"/>
                <a:gd name="T27" fmla="*/ 12 h 54"/>
                <a:gd name="T28" fmla="*/ 18 w 112"/>
                <a:gd name="T29" fmla="*/ 17 h 54"/>
                <a:gd name="T30" fmla="*/ 16 w 112"/>
                <a:gd name="T31" fmla="*/ 12 h 54"/>
                <a:gd name="T32" fmla="*/ 18 w 112"/>
                <a:gd name="T33" fmla="*/ 12 h 54"/>
                <a:gd name="T34" fmla="*/ 14 w 112"/>
                <a:gd name="T35" fmla="*/ 10 h 54"/>
                <a:gd name="T36" fmla="*/ 9 w 112"/>
                <a:gd name="T37" fmla="*/ 7 h 54"/>
                <a:gd name="T38" fmla="*/ 5 w 112"/>
                <a:gd name="T39" fmla="*/ 5 h 54"/>
                <a:gd name="T40" fmla="*/ 5 w 112"/>
                <a:gd name="T41" fmla="*/ 10 h 54"/>
                <a:gd name="T42" fmla="*/ 0 w 112"/>
                <a:gd name="T43" fmla="*/ 14 h 54"/>
                <a:gd name="T44" fmla="*/ 5 w 112"/>
                <a:gd name="T45" fmla="*/ 19 h 54"/>
                <a:gd name="T46" fmla="*/ 2 w 112"/>
                <a:gd name="T47" fmla="*/ 26 h 54"/>
                <a:gd name="T48" fmla="*/ 2 w 112"/>
                <a:gd name="T49" fmla="*/ 28 h 54"/>
                <a:gd name="T50" fmla="*/ 9 w 112"/>
                <a:gd name="T51" fmla="*/ 30 h 54"/>
                <a:gd name="T52" fmla="*/ 14 w 112"/>
                <a:gd name="T53" fmla="*/ 28 h 54"/>
                <a:gd name="T54" fmla="*/ 16 w 112"/>
                <a:gd name="T55" fmla="*/ 30 h 54"/>
                <a:gd name="T56" fmla="*/ 25 w 112"/>
                <a:gd name="T57" fmla="*/ 33 h 54"/>
                <a:gd name="T58" fmla="*/ 30 w 112"/>
                <a:gd name="T59" fmla="*/ 42 h 54"/>
                <a:gd name="T60" fmla="*/ 37 w 112"/>
                <a:gd name="T61" fmla="*/ 44 h 54"/>
                <a:gd name="T62" fmla="*/ 37 w 112"/>
                <a:gd name="T63" fmla="*/ 40 h 54"/>
                <a:gd name="T64" fmla="*/ 39 w 112"/>
                <a:gd name="T65" fmla="*/ 40 h 54"/>
                <a:gd name="T66" fmla="*/ 41 w 112"/>
                <a:gd name="T67" fmla="*/ 42 h 54"/>
                <a:gd name="T68" fmla="*/ 41 w 112"/>
                <a:gd name="T69" fmla="*/ 49 h 54"/>
                <a:gd name="T70" fmla="*/ 48 w 112"/>
                <a:gd name="T71" fmla="*/ 54 h 54"/>
                <a:gd name="T72" fmla="*/ 53 w 112"/>
                <a:gd name="T73" fmla="*/ 47 h 54"/>
                <a:gd name="T74" fmla="*/ 60 w 112"/>
                <a:gd name="T75" fmla="*/ 47 h 54"/>
                <a:gd name="T76" fmla="*/ 55 w 112"/>
                <a:gd name="T77" fmla="*/ 40 h 54"/>
                <a:gd name="T78" fmla="*/ 50 w 112"/>
                <a:gd name="T79" fmla="*/ 33 h 54"/>
                <a:gd name="T80" fmla="*/ 55 w 112"/>
                <a:gd name="T81" fmla="*/ 30 h 54"/>
                <a:gd name="T82" fmla="*/ 66 w 112"/>
                <a:gd name="T83" fmla="*/ 24 h 54"/>
                <a:gd name="T84" fmla="*/ 66 w 112"/>
                <a:gd name="T85" fmla="*/ 21 h 54"/>
                <a:gd name="T86" fmla="*/ 71 w 112"/>
                <a:gd name="T87" fmla="*/ 12 h 54"/>
                <a:gd name="T88" fmla="*/ 80 w 112"/>
                <a:gd name="T89" fmla="*/ 14 h 54"/>
                <a:gd name="T90" fmla="*/ 85 w 112"/>
                <a:gd name="T91" fmla="*/ 19 h 54"/>
                <a:gd name="T92" fmla="*/ 92 w 112"/>
                <a:gd name="T93" fmla="*/ 26 h 54"/>
                <a:gd name="T94" fmla="*/ 94 w 112"/>
                <a:gd name="T95" fmla="*/ 28 h 54"/>
                <a:gd name="T96" fmla="*/ 98 w 112"/>
                <a:gd name="T97" fmla="*/ 24 h 54"/>
                <a:gd name="T98" fmla="*/ 98 w 112"/>
                <a:gd name="T99" fmla="*/ 28 h 54"/>
                <a:gd name="T100" fmla="*/ 92 w 112"/>
                <a:gd name="T101" fmla="*/ 35 h 54"/>
                <a:gd name="T102" fmla="*/ 92 w 112"/>
                <a:gd name="T103" fmla="*/ 40 h 54"/>
                <a:gd name="T104" fmla="*/ 101 w 112"/>
                <a:gd name="T105" fmla="*/ 51 h 54"/>
                <a:gd name="T106" fmla="*/ 105 w 112"/>
                <a:gd name="T107"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54">
                  <a:moveTo>
                    <a:pt x="105" y="44"/>
                  </a:moveTo>
                  <a:lnTo>
                    <a:pt x="108" y="42"/>
                  </a:lnTo>
                  <a:lnTo>
                    <a:pt x="110" y="37"/>
                  </a:lnTo>
                  <a:lnTo>
                    <a:pt x="112" y="33"/>
                  </a:lnTo>
                  <a:lnTo>
                    <a:pt x="110" y="28"/>
                  </a:lnTo>
                  <a:lnTo>
                    <a:pt x="110" y="26"/>
                  </a:lnTo>
                  <a:lnTo>
                    <a:pt x="110" y="21"/>
                  </a:lnTo>
                  <a:lnTo>
                    <a:pt x="110" y="19"/>
                  </a:lnTo>
                  <a:lnTo>
                    <a:pt x="108" y="19"/>
                  </a:lnTo>
                  <a:lnTo>
                    <a:pt x="105" y="17"/>
                  </a:lnTo>
                  <a:lnTo>
                    <a:pt x="103" y="12"/>
                  </a:lnTo>
                  <a:lnTo>
                    <a:pt x="94" y="7"/>
                  </a:lnTo>
                  <a:lnTo>
                    <a:pt x="89" y="5"/>
                  </a:lnTo>
                  <a:lnTo>
                    <a:pt x="80" y="5"/>
                  </a:lnTo>
                  <a:lnTo>
                    <a:pt x="78" y="5"/>
                  </a:lnTo>
                  <a:lnTo>
                    <a:pt x="76" y="3"/>
                  </a:lnTo>
                  <a:lnTo>
                    <a:pt x="73" y="0"/>
                  </a:lnTo>
                  <a:lnTo>
                    <a:pt x="71" y="3"/>
                  </a:lnTo>
                  <a:lnTo>
                    <a:pt x="64" y="5"/>
                  </a:lnTo>
                  <a:lnTo>
                    <a:pt x="60" y="7"/>
                  </a:lnTo>
                  <a:lnTo>
                    <a:pt x="46" y="14"/>
                  </a:lnTo>
                  <a:lnTo>
                    <a:pt x="43" y="17"/>
                  </a:lnTo>
                  <a:lnTo>
                    <a:pt x="39" y="17"/>
                  </a:lnTo>
                  <a:lnTo>
                    <a:pt x="32" y="17"/>
                  </a:lnTo>
                  <a:lnTo>
                    <a:pt x="25" y="12"/>
                  </a:lnTo>
                  <a:lnTo>
                    <a:pt x="21" y="10"/>
                  </a:lnTo>
                  <a:lnTo>
                    <a:pt x="21" y="12"/>
                  </a:lnTo>
                  <a:lnTo>
                    <a:pt x="23" y="12"/>
                  </a:lnTo>
                  <a:lnTo>
                    <a:pt x="23" y="14"/>
                  </a:lnTo>
                  <a:lnTo>
                    <a:pt x="18" y="17"/>
                  </a:lnTo>
                  <a:lnTo>
                    <a:pt x="16" y="14"/>
                  </a:lnTo>
                  <a:lnTo>
                    <a:pt x="16" y="12"/>
                  </a:lnTo>
                  <a:lnTo>
                    <a:pt x="16" y="12"/>
                  </a:lnTo>
                  <a:lnTo>
                    <a:pt x="18" y="12"/>
                  </a:lnTo>
                  <a:lnTo>
                    <a:pt x="16" y="10"/>
                  </a:lnTo>
                  <a:lnTo>
                    <a:pt x="14" y="10"/>
                  </a:lnTo>
                  <a:lnTo>
                    <a:pt x="11" y="10"/>
                  </a:lnTo>
                  <a:lnTo>
                    <a:pt x="9" y="7"/>
                  </a:lnTo>
                  <a:lnTo>
                    <a:pt x="9" y="5"/>
                  </a:lnTo>
                  <a:lnTo>
                    <a:pt x="5" y="5"/>
                  </a:lnTo>
                  <a:lnTo>
                    <a:pt x="5" y="5"/>
                  </a:lnTo>
                  <a:lnTo>
                    <a:pt x="5" y="10"/>
                  </a:lnTo>
                  <a:lnTo>
                    <a:pt x="2" y="12"/>
                  </a:lnTo>
                  <a:lnTo>
                    <a:pt x="0" y="14"/>
                  </a:lnTo>
                  <a:lnTo>
                    <a:pt x="2" y="17"/>
                  </a:lnTo>
                  <a:lnTo>
                    <a:pt x="5" y="19"/>
                  </a:lnTo>
                  <a:lnTo>
                    <a:pt x="2" y="21"/>
                  </a:lnTo>
                  <a:lnTo>
                    <a:pt x="2" y="26"/>
                  </a:lnTo>
                  <a:lnTo>
                    <a:pt x="2" y="28"/>
                  </a:lnTo>
                  <a:lnTo>
                    <a:pt x="2" y="28"/>
                  </a:lnTo>
                  <a:lnTo>
                    <a:pt x="5" y="28"/>
                  </a:lnTo>
                  <a:lnTo>
                    <a:pt x="9" y="30"/>
                  </a:lnTo>
                  <a:lnTo>
                    <a:pt x="14" y="28"/>
                  </a:lnTo>
                  <a:lnTo>
                    <a:pt x="14" y="28"/>
                  </a:lnTo>
                  <a:lnTo>
                    <a:pt x="16" y="28"/>
                  </a:lnTo>
                  <a:lnTo>
                    <a:pt x="16" y="30"/>
                  </a:lnTo>
                  <a:lnTo>
                    <a:pt x="18" y="30"/>
                  </a:lnTo>
                  <a:lnTo>
                    <a:pt x="25" y="33"/>
                  </a:lnTo>
                  <a:lnTo>
                    <a:pt x="27" y="37"/>
                  </a:lnTo>
                  <a:lnTo>
                    <a:pt x="30" y="42"/>
                  </a:lnTo>
                  <a:lnTo>
                    <a:pt x="32" y="44"/>
                  </a:lnTo>
                  <a:lnTo>
                    <a:pt x="37" y="44"/>
                  </a:lnTo>
                  <a:lnTo>
                    <a:pt x="37" y="42"/>
                  </a:lnTo>
                  <a:lnTo>
                    <a:pt x="37" y="40"/>
                  </a:lnTo>
                  <a:lnTo>
                    <a:pt x="37" y="37"/>
                  </a:lnTo>
                  <a:lnTo>
                    <a:pt x="39" y="40"/>
                  </a:lnTo>
                  <a:lnTo>
                    <a:pt x="41" y="40"/>
                  </a:lnTo>
                  <a:lnTo>
                    <a:pt x="41" y="42"/>
                  </a:lnTo>
                  <a:lnTo>
                    <a:pt x="41" y="47"/>
                  </a:lnTo>
                  <a:lnTo>
                    <a:pt x="41" y="49"/>
                  </a:lnTo>
                  <a:lnTo>
                    <a:pt x="41" y="51"/>
                  </a:lnTo>
                  <a:lnTo>
                    <a:pt x="48" y="54"/>
                  </a:lnTo>
                  <a:lnTo>
                    <a:pt x="50" y="49"/>
                  </a:lnTo>
                  <a:lnTo>
                    <a:pt x="53" y="47"/>
                  </a:lnTo>
                  <a:lnTo>
                    <a:pt x="57" y="47"/>
                  </a:lnTo>
                  <a:lnTo>
                    <a:pt x="60" y="47"/>
                  </a:lnTo>
                  <a:lnTo>
                    <a:pt x="60" y="42"/>
                  </a:lnTo>
                  <a:lnTo>
                    <a:pt x="55" y="40"/>
                  </a:lnTo>
                  <a:lnTo>
                    <a:pt x="53" y="37"/>
                  </a:lnTo>
                  <a:lnTo>
                    <a:pt x="50" y="33"/>
                  </a:lnTo>
                  <a:lnTo>
                    <a:pt x="50" y="30"/>
                  </a:lnTo>
                  <a:lnTo>
                    <a:pt x="55" y="30"/>
                  </a:lnTo>
                  <a:lnTo>
                    <a:pt x="62" y="28"/>
                  </a:lnTo>
                  <a:lnTo>
                    <a:pt x="66" y="24"/>
                  </a:lnTo>
                  <a:lnTo>
                    <a:pt x="66" y="21"/>
                  </a:lnTo>
                  <a:lnTo>
                    <a:pt x="66" y="21"/>
                  </a:lnTo>
                  <a:lnTo>
                    <a:pt x="66" y="17"/>
                  </a:lnTo>
                  <a:lnTo>
                    <a:pt x="71" y="12"/>
                  </a:lnTo>
                  <a:lnTo>
                    <a:pt x="76" y="12"/>
                  </a:lnTo>
                  <a:lnTo>
                    <a:pt x="80" y="14"/>
                  </a:lnTo>
                  <a:lnTo>
                    <a:pt x="82" y="17"/>
                  </a:lnTo>
                  <a:lnTo>
                    <a:pt x="85" y="19"/>
                  </a:lnTo>
                  <a:lnTo>
                    <a:pt x="89" y="24"/>
                  </a:lnTo>
                  <a:lnTo>
                    <a:pt x="92" y="26"/>
                  </a:lnTo>
                  <a:lnTo>
                    <a:pt x="92" y="28"/>
                  </a:lnTo>
                  <a:lnTo>
                    <a:pt x="94" y="28"/>
                  </a:lnTo>
                  <a:lnTo>
                    <a:pt x="96" y="24"/>
                  </a:lnTo>
                  <a:lnTo>
                    <a:pt x="98" y="24"/>
                  </a:lnTo>
                  <a:lnTo>
                    <a:pt x="98" y="26"/>
                  </a:lnTo>
                  <a:lnTo>
                    <a:pt x="98" y="28"/>
                  </a:lnTo>
                  <a:lnTo>
                    <a:pt x="96" y="28"/>
                  </a:lnTo>
                  <a:lnTo>
                    <a:pt x="92" y="35"/>
                  </a:lnTo>
                  <a:lnTo>
                    <a:pt x="92" y="35"/>
                  </a:lnTo>
                  <a:lnTo>
                    <a:pt x="92" y="40"/>
                  </a:lnTo>
                  <a:lnTo>
                    <a:pt x="96" y="47"/>
                  </a:lnTo>
                  <a:lnTo>
                    <a:pt x="101" y="51"/>
                  </a:lnTo>
                  <a:lnTo>
                    <a:pt x="103" y="44"/>
                  </a:lnTo>
                  <a:lnTo>
                    <a:pt x="105" y="4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0" name="Freeform 453">
              <a:extLst>
                <a:ext uri="{FF2B5EF4-FFF2-40B4-BE49-F238E27FC236}">
                  <a16:creationId xmlns:a16="http://schemas.microsoft.com/office/drawing/2014/main" id="{CF7079CC-2186-4834-A85D-0D7AF4569E22}"/>
                </a:ext>
              </a:extLst>
            </p:cNvPr>
            <p:cNvSpPr>
              <a:spLocks/>
            </p:cNvSpPr>
            <p:nvPr/>
          </p:nvSpPr>
          <p:spPr bwMode="auto">
            <a:xfrm>
              <a:off x="8318500" y="4773613"/>
              <a:ext cx="109538" cy="103188"/>
            </a:xfrm>
            <a:custGeom>
              <a:avLst/>
              <a:gdLst>
                <a:gd name="T0" fmla="*/ 62 w 69"/>
                <a:gd name="T1" fmla="*/ 53 h 65"/>
                <a:gd name="T2" fmla="*/ 62 w 69"/>
                <a:gd name="T3" fmla="*/ 49 h 65"/>
                <a:gd name="T4" fmla="*/ 62 w 69"/>
                <a:gd name="T5" fmla="*/ 44 h 65"/>
                <a:gd name="T6" fmla="*/ 65 w 69"/>
                <a:gd name="T7" fmla="*/ 37 h 65"/>
                <a:gd name="T8" fmla="*/ 69 w 69"/>
                <a:gd name="T9" fmla="*/ 37 h 65"/>
                <a:gd name="T10" fmla="*/ 67 w 69"/>
                <a:gd name="T11" fmla="*/ 32 h 65"/>
                <a:gd name="T12" fmla="*/ 60 w 69"/>
                <a:gd name="T13" fmla="*/ 30 h 65"/>
                <a:gd name="T14" fmla="*/ 55 w 69"/>
                <a:gd name="T15" fmla="*/ 23 h 65"/>
                <a:gd name="T16" fmla="*/ 51 w 69"/>
                <a:gd name="T17" fmla="*/ 14 h 65"/>
                <a:gd name="T18" fmla="*/ 49 w 69"/>
                <a:gd name="T19" fmla="*/ 12 h 65"/>
                <a:gd name="T20" fmla="*/ 44 w 69"/>
                <a:gd name="T21" fmla="*/ 12 h 65"/>
                <a:gd name="T22" fmla="*/ 42 w 69"/>
                <a:gd name="T23" fmla="*/ 12 h 65"/>
                <a:gd name="T24" fmla="*/ 37 w 69"/>
                <a:gd name="T25" fmla="*/ 9 h 65"/>
                <a:gd name="T26" fmla="*/ 35 w 69"/>
                <a:gd name="T27" fmla="*/ 5 h 65"/>
                <a:gd name="T28" fmla="*/ 26 w 69"/>
                <a:gd name="T29" fmla="*/ 2 h 65"/>
                <a:gd name="T30" fmla="*/ 12 w 69"/>
                <a:gd name="T31" fmla="*/ 0 h 65"/>
                <a:gd name="T32" fmla="*/ 5 w 69"/>
                <a:gd name="T33" fmla="*/ 2 h 65"/>
                <a:gd name="T34" fmla="*/ 3 w 69"/>
                <a:gd name="T35" fmla="*/ 2 h 65"/>
                <a:gd name="T36" fmla="*/ 0 w 69"/>
                <a:gd name="T37" fmla="*/ 9 h 65"/>
                <a:gd name="T38" fmla="*/ 5 w 69"/>
                <a:gd name="T39" fmla="*/ 12 h 65"/>
                <a:gd name="T40" fmla="*/ 3 w 69"/>
                <a:gd name="T41" fmla="*/ 16 h 65"/>
                <a:gd name="T42" fmla="*/ 3 w 69"/>
                <a:gd name="T43" fmla="*/ 26 h 65"/>
                <a:gd name="T44" fmla="*/ 12 w 69"/>
                <a:gd name="T45" fmla="*/ 30 h 65"/>
                <a:gd name="T46" fmla="*/ 19 w 69"/>
                <a:gd name="T47" fmla="*/ 37 h 65"/>
                <a:gd name="T48" fmla="*/ 21 w 69"/>
                <a:gd name="T49" fmla="*/ 32 h 65"/>
                <a:gd name="T50" fmla="*/ 16 w 69"/>
                <a:gd name="T51" fmla="*/ 26 h 65"/>
                <a:gd name="T52" fmla="*/ 16 w 69"/>
                <a:gd name="T53" fmla="*/ 21 h 65"/>
                <a:gd name="T54" fmla="*/ 23 w 69"/>
                <a:gd name="T55" fmla="*/ 26 h 65"/>
                <a:gd name="T56" fmla="*/ 28 w 69"/>
                <a:gd name="T57" fmla="*/ 32 h 65"/>
                <a:gd name="T58" fmla="*/ 32 w 69"/>
                <a:gd name="T59" fmla="*/ 39 h 65"/>
                <a:gd name="T60" fmla="*/ 39 w 69"/>
                <a:gd name="T61" fmla="*/ 44 h 65"/>
                <a:gd name="T62" fmla="*/ 44 w 69"/>
                <a:gd name="T63" fmla="*/ 51 h 65"/>
                <a:gd name="T64" fmla="*/ 42 w 69"/>
                <a:gd name="T65" fmla="*/ 56 h 65"/>
                <a:gd name="T66" fmla="*/ 49 w 69"/>
                <a:gd name="T67" fmla="*/ 60 h 65"/>
                <a:gd name="T68" fmla="*/ 53 w 69"/>
                <a:gd name="T69" fmla="*/ 62 h 65"/>
                <a:gd name="T70" fmla="*/ 51 w 69"/>
                <a:gd name="T71" fmla="*/ 56 h 65"/>
                <a:gd name="T72" fmla="*/ 49 w 69"/>
                <a:gd name="T73" fmla="*/ 53 h 65"/>
                <a:gd name="T74" fmla="*/ 53 w 69"/>
                <a:gd name="T75" fmla="*/ 56 h 65"/>
                <a:gd name="T76" fmla="*/ 55 w 69"/>
                <a:gd name="T77" fmla="*/ 62 h 65"/>
                <a:gd name="T78" fmla="*/ 58 w 69"/>
                <a:gd name="T79" fmla="*/ 65 h 65"/>
                <a:gd name="T80" fmla="*/ 62 w 69"/>
                <a:gd name="T81" fmla="*/ 65 h 65"/>
                <a:gd name="T82" fmla="*/ 62 w 69"/>
                <a:gd name="T83" fmla="*/ 60 h 65"/>
                <a:gd name="T84" fmla="*/ 62 w 69"/>
                <a:gd name="T8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5">
                  <a:moveTo>
                    <a:pt x="62" y="58"/>
                  </a:moveTo>
                  <a:lnTo>
                    <a:pt x="62" y="53"/>
                  </a:lnTo>
                  <a:lnTo>
                    <a:pt x="65" y="51"/>
                  </a:lnTo>
                  <a:lnTo>
                    <a:pt x="62" y="49"/>
                  </a:lnTo>
                  <a:lnTo>
                    <a:pt x="60" y="46"/>
                  </a:lnTo>
                  <a:lnTo>
                    <a:pt x="62" y="44"/>
                  </a:lnTo>
                  <a:lnTo>
                    <a:pt x="65" y="42"/>
                  </a:lnTo>
                  <a:lnTo>
                    <a:pt x="65" y="37"/>
                  </a:lnTo>
                  <a:lnTo>
                    <a:pt x="65" y="37"/>
                  </a:lnTo>
                  <a:lnTo>
                    <a:pt x="69" y="37"/>
                  </a:lnTo>
                  <a:lnTo>
                    <a:pt x="69" y="35"/>
                  </a:lnTo>
                  <a:lnTo>
                    <a:pt x="67" y="32"/>
                  </a:lnTo>
                  <a:lnTo>
                    <a:pt x="62" y="32"/>
                  </a:lnTo>
                  <a:lnTo>
                    <a:pt x="60" y="30"/>
                  </a:lnTo>
                  <a:lnTo>
                    <a:pt x="60" y="26"/>
                  </a:lnTo>
                  <a:lnTo>
                    <a:pt x="55" y="23"/>
                  </a:lnTo>
                  <a:lnTo>
                    <a:pt x="53" y="19"/>
                  </a:lnTo>
                  <a:lnTo>
                    <a:pt x="51" y="14"/>
                  </a:lnTo>
                  <a:lnTo>
                    <a:pt x="51" y="9"/>
                  </a:lnTo>
                  <a:lnTo>
                    <a:pt x="49" y="12"/>
                  </a:lnTo>
                  <a:lnTo>
                    <a:pt x="49" y="12"/>
                  </a:lnTo>
                  <a:lnTo>
                    <a:pt x="44" y="12"/>
                  </a:lnTo>
                  <a:lnTo>
                    <a:pt x="44" y="12"/>
                  </a:lnTo>
                  <a:lnTo>
                    <a:pt x="42" y="12"/>
                  </a:lnTo>
                  <a:lnTo>
                    <a:pt x="42" y="12"/>
                  </a:lnTo>
                  <a:lnTo>
                    <a:pt x="37" y="9"/>
                  </a:lnTo>
                  <a:lnTo>
                    <a:pt x="37" y="7"/>
                  </a:lnTo>
                  <a:lnTo>
                    <a:pt x="35" y="5"/>
                  </a:lnTo>
                  <a:lnTo>
                    <a:pt x="32" y="2"/>
                  </a:lnTo>
                  <a:lnTo>
                    <a:pt x="26" y="2"/>
                  </a:lnTo>
                  <a:lnTo>
                    <a:pt x="23" y="5"/>
                  </a:lnTo>
                  <a:lnTo>
                    <a:pt x="12" y="0"/>
                  </a:lnTo>
                  <a:lnTo>
                    <a:pt x="5" y="2"/>
                  </a:lnTo>
                  <a:lnTo>
                    <a:pt x="5" y="2"/>
                  </a:lnTo>
                  <a:lnTo>
                    <a:pt x="3" y="2"/>
                  </a:lnTo>
                  <a:lnTo>
                    <a:pt x="3" y="2"/>
                  </a:lnTo>
                  <a:lnTo>
                    <a:pt x="3" y="7"/>
                  </a:lnTo>
                  <a:lnTo>
                    <a:pt x="0" y="9"/>
                  </a:lnTo>
                  <a:lnTo>
                    <a:pt x="3" y="9"/>
                  </a:lnTo>
                  <a:lnTo>
                    <a:pt x="5" y="12"/>
                  </a:lnTo>
                  <a:lnTo>
                    <a:pt x="7" y="14"/>
                  </a:lnTo>
                  <a:lnTo>
                    <a:pt x="3" y="16"/>
                  </a:lnTo>
                  <a:lnTo>
                    <a:pt x="0" y="21"/>
                  </a:lnTo>
                  <a:lnTo>
                    <a:pt x="3" y="26"/>
                  </a:lnTo>
                  <a:lnTo>
                    <a:pt x="7" y="30"/>
                  </a:lnTo>
                  <a:lnTo>
                    <a:pt x="12" y="30"/>
                  </a:lnTo>
                  <a:lnTo>
                    <a:pt x="16" y="32"/>
                  </a:lnTo>
                  <a:lnTo>
                    <a:pt x="19" y="37"/>
                  </a:lnTo>
                  <a:lnTo>
                    <a:pt x="19" y="37"/>
                  </a:lnTo>
                  <a:lnTo>
                    <a:pt x="21" y="32"/>
                  </a:lnTo>
                  <a:lnTo>
                    <a:pt x="21" y="28"/>
                  </a:lnTo>
                  <a:lnTo>
                    <a:pt x="16" y="26"/>
                  </a:lnTo>
                  <a:lnTo>
                    <a:pt x="14" y="23"/>
                  </a:lnTo>
                  <a:lnTo>
                    <a:pt x="16" y="21"/>
                  </a:lnTo>
                  <a:lnTo>
                    <a:pt x="19" y="23"/>
                  </a:lnTo>
                  <a:lnTo>
                    <a:pt x="23" y="26"/>
                  </a:lnTo>
                  <a:lnTo>
                    <a:pt x="23" y="28"/>
                  </a:lnTo>
                  <a:lnTo>
                    <a:pt x="28" y="32"/>
                  </a:lnTo>
                  <a:lnTo>
                    <a:pt x="28" y="35"/>
                  </a:lnTo>
                  <a:lnTo>
                    <a:pt x="32" y="39"/>
                  </a:lnTo>
                  <a:lnTo>
                    <a:pt x="37" y="42"/>
                  </a:lnTo>
                  <a:lnTo>
                    <a:pt x="39" y="44"/>
                  </a:lnTo>
                  <a:lnTo>
                    <a:pt x="44" y="49"/>
                  </a:lnTo>
                  <a:lnTo>
                    <a:pt x="44" y="51"/>
                  </a:lnTo>
                  <a:lnTo>
                    <a:pt x="42" y="53"/>
                  </a:lnTo>
                  <a:lnTo>
                    <a:pt x="42" y="56"/>
                  </a:lnTo>
                  <a:lnTo>
                    <a:pt x="44" y="60"/>
                  </a:lnTo>
                  <a:lnTo>
                    <a:pt x="49" y="60"/>
                  </a:lnTo>
                  <a:lnTo>
                    <a:pt x="51" y="62"/>
                  </a:lnTo>
                  <a:lnTo>
                    <a:pt x="53" y="62"/>
                  </a:lnTo>
                  <a:lnTo>
                    <a:pt x="53" y="58"/>
                  </a:lnTo>
                  <a:lnTo>
                    <a:pt x="51" y="56"/>
                  </a:lnTo>
                  <a:lnTo>
                    <a:pt x="49" y="56"/>
                  </a:lnTo>
                  <a:lnTo>
                    <a:pt x="49" y="53"/>
                  </a:lnTo>
                  <a:lnTo>
                    <a:pt x="51" y="53"/>
                  </a:lnTo>
                  <a:lnTo>
                    <a:pt x="53" y="56"/>
                  </a:lnTo>
                  <a:lnTo>
                    <a:pt x="55" y="58"/>
                  </a:lnTo>
                  <a:lnTo>
                    <a:pt x="55" y="62"/>
                  </a:lnTo>
                  <a:lnTo>
                    <a:pt x="58" y="62"/>
                  </a:lnTo>
                  <a:lnTo>
                    <a:pt x="58" y="65"/>
                  </a:lnTo>
                  <a:lnTo>
                    <a:pt x="60" y="65"/>
                  </a:lnTo>
                  <a:lnTo>
                    <a:pt x="62" y="65"/>
                  </a:lnTo>
                  <a:lnTo>
                    <a:pt x="62" y="62"/>
                  </a:lnTo>
                  <a:lnTo>
                    <a:pt x="62" y="60"/>
                  </a:lnTo>
                  <a:lnTo>
                    <a:pt x="62" y="60"/>
                  </a:lnTo>
                  <a:lnTo>
                    <a:pt x="62" y="60"/>
                  </a:lnTo>
                  <a:lnTo>
                    <a:pt x="62" y="58"/>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1" name="Freeform 454">
              <a:extLst>
                <a:ext uri="{FF2B5EF4-FFF2-40B4-BE49-F238E27FC236}">
                  <a16:creationId xmlns:a16="http://schemas.microsoft.com/office/drawing/2014/main" id="{64EB1331-99D9-42A7-8674-26F993B50229}"/>
                </a:ext>
              </a:extLst>
            </p:cNvPr>
            <p:cNvSpPr>
              <a:spLocks/>
            </p:cNvSpPr>
            <p:nvPr/>
          </p:nvSpPr>
          <p:spPr bwMode="auto">
            <a:xfrm>
              <a:off x="8267700" y="4645025"/>
              <a:ext cx="149225" cy="147638"/>
            </a:xfrm>
            <a:custGeom>
              <a:avLst/>
              <a:gdLst>
                <a:gd name="T0" fmla="*/ 19 w 41"/>
                <a:gd name="T1" fmla="*/ 35 h 40"/>
                <a:gd name="T2" fmla="*/ 25 w 41"/>
                <a:gd name="T3" fmla="*/ 36 h 40"/>
                <a:gd name="T4" fmla="*/ 29 w 41"/>
                <a:gd name="T5" fmla="*/ 37 h 40"/>
                <a:gd name="T6" fmla="*/ 30 w 41"/>
                <a:gd name="T7" fmla="*/ 39 h 40"/>
                <a:gd name="T8" fmla="*/ 32 w 41"/>
                <a:gd name="T9" fmla="*/ 40 h 40"/>
                <a:gd name="T10" fmla="*/ 33 w 41"/>
                <a:gd name="T11" fmla="*/ 40 h 40"/>
                <a:gd name="T12" fmla="*/ 34 w 41"/>
                <a:gd name="T13" fmla="*/ 38 h 40"/>
                <a:gd name="T14" fmla="*/ 33 w 41"/>
                <a:gd name="T15" fmla="*/ 35 h 40"/>
                <a:gd name="T16" fmla="*/ 34 w 41"/>
                <a:gd name="T17" fmla="*/ 31 h 40"/>
                <a:gd name="T18" fmla="*/ 34 w 41"/>
                <a:gd name="T19" fmla="*/ 30 h 40"/>
                <a:gd name="T20" fmla="*/ 33 w 41"/>
                <a:gd name="T21" fmla="*/ 32 h 40"/>
                <a:gd name="T22" fmla="*/ 33 w 41"/>
                <a:gd name="T23" fmla="*/ 29 h 40"/>
                <a:gd name="T24" fmla="*/ 34 w 41"/>
                <a:gd name="T25" fmla="*/ 26 h 40"/>
                <a:gd name="T26" fmla="*/ 35 w 41"/>
                <a:gd name="T27" fmla="*/ 22 h 40"/>
                <a:gd name="T28" fmla="*/ 35 w 41"/>
                <a:gd name="T29" fmla="*/ 23 h 40"/>
                <a:gd name="T30" fmla="*/ 35 w 41"/>
                <a:gd name="T31" fmla="*/ 26 h 40"/>
                <a:gd name="T32" fmla="*/ 36 w 41"/>
                <a:gd name="T33" fmla="*/ 25 h 40"/>
                <a:gd name="T34" fmla="*/ 37 w 41"/>
                <a:gd name="T35" fmla="*/ 18 h 40"/>
                <a:gd name="T36" fmla="*/ 36 w 41"/>
                <a:gd name="T37" fmla="*/ 16 h 40"/>
                <a:gd name="T38" fmla="*/ 36 w 41"/>
                <a:gd name="T39" fmla="*/ 15 h 40"/>
                <a:gd name="T40" fmla="*/ 37 w 41"/>
                <a:gd name="T41" fmla="*/ 14 h 40"/>
                <a:gd name="T42" fmla="*/ 38 w 41"/>
                <a:gd name="T43" fmla="*/ 12 h 40"/>
                <a:gd name="T44" fmla="*/ 40 w 41"/>
                <a:gd name="T45" fmla="*/ 9 h 40"/>
                <a:gd name="T46" fmla="*/ 39 w 41"/>
                <a:gd name="T47" fmla="*/ 8 h 40"/>
                <a:gd name="T48" fmla="*/ 40 w 41"/>
                <a:gd name="T49" fmla="*/ 6 h 40"/>
                <a:gd name="T50" fmla="*/ 40 w 41"/>
                <a:gd name="T51" fmla="*/ 2 h 40"/>
                <a:gd name="T52" fmla="*/ 41 w 41"/>
                <a:gd name="T53" fmla="*/ 1 h 40"/>
                <a:gd name="T54" fmla="*/ 38 w 41"/>
                <a:gd name="T55" fmla="*/ 1 h 40"/>
                <a:gd name="T56" fmla="*/ 37 w 41"/>
                <a:gd name="T57" fmla="*/ 0 h 40"/>
                <a:gd name="T58" fmla="*/ 36 w 41"/>
                <a:gd name="T59" fmla="*/ 2 h 40"/>
                <a:gd name="T60" fmla="*/ 33 w 41"/>
                <a:gd name="T61" fmla="*/ 4 h 40"/>
                <a:gd name="T62" fmla="*/ 31 w 41"/>
                <a:gd name="T63" fmla="*/ 5 h 40"/>
                <a:gd name="T64" fmla="*/ 29 w 41"/>
                <a:gd name="T65" fmla="*/ 5 h 40"/>
                <a:gd name="T66" fmla="*/ 27 w 41"/>
                <a:gd name="T67" fmla="*/ 3 h 40"/>
                <a:gd name="T68" fmla="*/ 26 w 41"/>
                <a:gd name="T69" fmla="*/ 5 h 40"/>
                <a:gd name="T70" fmla="*/ 23 w 41"/>
                <a:gd name="T71" fmla="*/ 7 h 40"/>
                <a:gd name="T72" fmla="*/ 22 w 41"/>
                <a:gd name="T73" fmla="*/ 8 h 40"/>
                <a:gd name="T74" fmla="*/ 18 w 41"/>
                <a:gd name="T75" fmla="*/ 11 h 40"/>
                <a:gd name="T76" fmla="*/ 17 w 41"/>
                <a:gd name="T77" fmla="*/ 11 h 40"/>
                <a:gd name="T78" fmla="*/ 15 w 41"/>
                <a:gd name="T79" fmla="*/ 10 h 40"/>
                <a:gd name="T80" fmla="*/ 10 w 41"/>
                <a:gd name="T81" fmla="*/ 12 h 40"/>
                <a:gd name="T82" fmla="*/ 7 w 41"/>
                <a:gd name="T83" fmla="*/ 14 h 40"/>
                <a:gd name="T84" fmla="*/ 7 w 41"/>
                <a:gd name="T85" fmla="*/ 17 h 40"/>
                <a:gd name="T86" fmla="*/ 4 w 41"/>
                <a:gd name="T87" fmla="*/ 19 h 40"/>
                <a:gd name="T88" fmla="*/ 3 w 41"/>
                <a:gd name="T89" fmla="*/ 20 h 40"/>
                <a:gd name="T90" fmla="*/ 0 w 41"/>
                <a:gd name="T91" fmla="*/ 19 h 40"/>
                <a:gd name="T92" fmla="*/ 3 w 41"/>
                <a:gd name="T93" fmla="*/ 24 h 40"/>
                <a:gd name="T94" fmla="*/ 5 w 41"/>
                <a:gd name="T95" fmla="*/ 26 h 40"/>
                <a:gd name="T96" fmla="*/ 9 w 41"/>
                <a:gd name="T97" fmla="*/ 31 h 40"/>
                <a:gd name="T98" fmla="*/ 15 w 41"/>
                <a:gd name="T99" fmla="*/ 36 h 40"/>
                <a:gd name="T100" fmla="*/ 16 w 41"/>
                <a:gd name="T10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 h="40">
                  <a:moveTo>
                    <a:pt x="16" y="36"/>
                  </a:moveTo>
                  <a:cubicBezTo>
                    <a:pt x="19" y="35"/>
                    <a:pt x="19" y="35"/>
                    <a:pt x="19" y="35"/>
                  </a:cubicBezTo>
                  <a:cubicBezTo>
                    <a:pt x="24" y="37"/>
                    <a:pt x="24" y="37"/>
                    <a:pt x="24" y="37"/>
                  </a:cubicBezTo>
                  <a:cubicBezTo>
                    <a:pt x="25" y="36"/>
                    <a:pt x="25" y="36"/>
                    <a:pt x="25" y="36"/>
                  </a:cubicBezTo>
                  <a:cubicBezTo>
                    <a:pt x="28" y="36"/>
                    <a:pt x="28" y="36"/>
                    <a:pt x="28" y="36"/>
                  </a:cubicBezTo>
                  <a:cubicBezTo>
                    <a:pt x="29" y="37"/>
                    <a:pt x="29" y="37"/>
                    <a:pt x="29" y="37"/>
                  </a:cubicBezTo>
                  <a:cubicBezTo>
                    <a:pt x="30" y="38"/>
                    <a:pt x="30" y="38"/>
                    <a:pt x="30" y="38"/>
                  </a:cubicBezTo>
                  <a:cubicBezTo>
                    <a:pt x="30" y="39"/>
                    <a:pt x="30" y="39"/>
                    <a:pt x="30" y="39"/>
                  </a:cubicBezTo>
                  <a:cubicBezTo>
                    <a:pt x="32" y="40"/>
                    <a:pt x="32" y="40"/>
                    <a:pt x="32" y="40"/>
                  </a:cubicBezTo>
                  <a:cubicBezTo>
                    <a:pt x="32" y="40"/>
                    <a:pt x="32" y="40"/>
                    <a:pt x="32" y="40"/>
                  </a:cubicBezTo>
                  <a:cubicBezTo>
                    <a:pt x="33" y="40"/>
                    <a:pt x="33" y="40"/>
                    <a:pt x="33" y="40"/>
                  </a:cubicBezTo>
                  <a:cubicBezTo>
                    <a:pt x="33" y="40"/>
                    <a:pt x="33" y="40"/>
                    <a:pt x="33" y="40"/>
                  </a:cubicBezTo>
                  <a:cubicBezTo>
                    <a:pt x="34" y="39"/>
                    <a:pt x="34" y="39"/>
                    <a:pt x="34" y="39"/>
                  </a:cubicBezTo>
                  <a:cubicBezTo>
                    <a:pt x="34" y="38"/>
                    <a:pt x="34" y="38"/>
                    <a:pt x="34" y="38"/>
                  </a:cubicBezTo>
                  <a:cubicBezTo>
                    <a:pt x="33" y="37"/>
                    <a:pt x="33" y="37"/>
                    <a:pt x="33" y="37"/>
                  </a:cubicBezTo>
                  <a:cubicBezTo>
                    <a:pt x="33" y="35"/>
                    <a:pt x="33" y="35"/>
                    <a:pt x="33" y="35"/>
                  </a:cubicBezTo>
                  <a:cubicBezTo>
                    <a:pt x="34" y="33"/>
                    <a:pt x="34" y="33"/>
                    <a:pt x="34" y="33"/>
                  </a:cubicBezTo>
                  <a:cubicBezTo>
                    <a:pt x="34" y="31"/>
                    <a:pt x="34" y="31"/>
                    <a:pt x="34" y="31"/>
                  </a:cubicBezTo>
                  <a:cubicBezTo>
                    <a:pt x="34" y="29"/>
                    <a:pt x="34" y="29"/>
                    <a:pt x="34" y="29"/>
                  </a:cubicBezTo>
                  <a:cubicBezTo>
                    <a:pt x="34" y="30"/>
                    <a:pt x="34" y="30"/>
                    <a:pt x="34" y="30"/>
                  </a:cubicBezTo>
                  <a:cubicBezTo>
                    <a:pt x="34" y="31"/>
                    <a:pt x="34" y="31"/>
                    <a:pt x="34" y="31"/>
                  </a:cubicBezTo>
                  <a:cubicBezTo>
                    <a:pt x="33" y="32"/>
                    <a:pt x="33" y="32"/>
                    <a:pt x="33" y="32"/>
                  </a:cubicBezTo>
                  <a:cubicBezTo>
                    <a:pt x="33" y="30"/>
                    <a:pt x="33" y="30"/>
                    <a:pt x="33" y="30"/>
                  </a:cubicBezTo>
                  <a:cubicBezTo>
                    <a:pt x="33" y="29"/>
                    <a:pt x="33" y="29"/>
                    <a:pt x="33" y="29"/>
                  </a:cubicBezTo>
                  <a:cubicBezTo>
                    <a:pt x="34" y="27"/>
                    <a:pt x="34" y="27"/>
                    <a:pt x="34" y="27"/>
                  </a:cubicBezTo>
                  <a:cubicBezTo>
                    <a:pt x="34" y="26"/>
                    <a:pt x="34" y="26"/>
                    <a:pt x="34" y="26"/>
                  </a:cubicBezTo>
                  <a:cubicBezTo>
                    <a:pt x="34" y="25"/>
                    <a:pt x="34" y="25"/>
                    <a:pt x="34" y="25"/>
                  </a:cubicBezTo>
                  <a:cubicBezTo>
                    <a:pt x="35" y="22"/>
                    <a:pt x="35" y="22"/>
                    <a:pt x="35" y="22"/>
                  </a:cubicBezTo>
                  <a:cubicBezTo>
                    <a:pt x="36" y="22"/>
                    <a:pt x="36" y="22"/>
                    <a:pt x="36" y="22"/>
                  </a:cubicBezTo>
                  <a:cubicBezTo>
                    <a:pt x="35" y="23"/>
                    <a:pt x="35" y="23"/>
                    <a:pt x="35" y="23"/>
                  </a:cubicBezTo>
                  <a:cubicBezTo>
                    <a:pt x="35" y="23"/>
                    <a:pt x="35" y="24"/>
                    <a:pt x="35" y="24"/>
                  </a:cubicBezTo>
                  <a:cubicBezTo>
                    <a:pt x="35" y="25"/>
                    <a:pt x="35" y="26"/>
                    <a:pt x="35" y="26"/>
                  </a:cubicBezTo>
                  <a:cubicBezTo>
                    <a:pt x="36" y="26"/>
                    <a:pt x="36" y="26"/>
                    <a:pt x="36" y="26"/>
                  </a:cubicBezTo>
                  <a:cubicBezTo>
                    <a:pt x="36" y="25"/>
                    <a:pt x="36" y="25"/>
                    <a:pt x="36" y="25"/>
                  </a:cubicBezTo>
                  <a:cubicBezTo>
                    <a:pt x="37" y="22"/>
                    <a:pt x="37" y="22"/>
                    <a:pt x="37" y="22"/>
                  </a:cubicBezTo>
                  <a:cubicBezTo>
                    <a:pt x="37" y="18"/>
                    <a:pt x="37" y="18"/>
                    <a:pt x="37" y="18"/>
                  </a:cubicBezTo>
                  <a:cubicBezTo>
                    <a:pt x="37" y="17"/>
                    <a:pt x="37" y="17"/>
                    <a:pt x="37" y="17"/>
                  </a:cubicBezTo>
                  <a:cubicBezTo>
                    <a:pt x="36" y="16"/>
                    <a:pt x="36" y="16"/>
                    <a:pt x="36" y="16"/>
                  </a:cubicBezTo>
                  <a:cubicBezTo>
                    <a:pt x="36" y="16"/>
                    <a:pt x="36" y="16"/>
                    <a:pt x="36" y="16"/>
                  </a:cubicBezTo>
                  <a:cubicBezTo>
                    <a:pt x="36" y="15"/>
                    <a:pt x="36" y="15"/>
                    <a:pt x="36" y="15"/>
                  </a:cubicBezTo>
                  <a:cubicBezTo>
                    <a:pt x="36" y="14"/>
                    <a:pt x="36" y="14"/>
                    <a:pt x="36" y="14"/>
                  </a:cubicBezTo>
                  <a:cubicBezTo>
                    <a:pt x="37" y="14"/>
                    <a:pt x="37" y="14"/>
                    <a:pt x="37" y="14"/>
                  </a:cubicBezTo>
                  <a:cubicBezTo>
                    <a:pt x="37" y="15"/>
                    <a:pt x="37" y="15"/>
                    <a:pt x="37" y="15"/>
                  </a:cubicBezTo>
                  <a:cubicBezTo>
                    <a:pt x="38" y="12"/>
                    <a:pt x="38" y="12"/>
                    <a:pt x="38" y="12"/>
                  </a:cubicBezTo>
                  <a:cubicBezTo>
                    <a:pt x="39" y="11"/>
                    <a:pt x="39" y="11"/>
                    <a:pt x="39" y="11"/>
                  </a:cubicBezTo>
                  <a:cubicBezTo>
                    <a:pt x="40" y="9"/>
                    <a:pt x="40" y="9"/>
                    <a:pt x="40" y="9"/>
                  </a:cubicBezTo>
                  <a:cubicBezTo>
                    <a:pt x="40" y="9"/>
                    <a:pt x="40" y="9"/>
                    <a:pt x="40" y="9"/>
                  </a:cubicBezTo>
                  <a:cubicBezTo>
                    <a:pt x="39" y="8"/>
                    <a:pt x="39" y="8"/>
                    <a:pt x="39" y="8"/>
                  </a:cubicBezTo>
                  <a:cubicBezTo>
                    <a:pt x="39" y="7"/>
                    <a:pt x="39" y="7"/>
                    <a:pt x="39" y="7"/>
                  </a:cubicBezTo>
                  <a:cubicBezTo>
                    <a:pt x="40" y="6"/>
                    <a:pt x="40" y="6"/>
                    <a:pt x="40" y="6"/>
                  </a:cubicBezTo>
                  <a:cubicBezTo>
                    <a:pt x="39" y="5"/>
                    <a:pt x="39" y="5"/>
                    <a:pt x="39" y="5"/>
                  </a:cubicBezTo>
                  <a:cubicBezTo>
                    <a:pt x="40" y="2"/>
                    <a:pt x="40" y="2"/>
                    <a:pt x="40" y="2"/>
                  </a:cubicBezTo>
                  <a:cubicBezTo>
                    <a:pt x="40" y="1"/>
                    <a:pt x="40" y="1"/>
                    <a:pt x="40" y="1"/>
                  </a:cubicBezTo>
                  <a:cubicBezTo>
                    <a:pt x="41" y="1"/>
                    <a:pt x="41" y="1"/>
                    <a:pt x="41" y="1"/>
                  </a:cubicBezTo>
                  <a:cubicBezTo>
                    <a:pt x="40" y="1"/>
                    <a:pt x="40" y="1"/>
                    <a:pt x="40" y="1"/>
                  </a:cubicBezTo>
                  <a:cubicBezTo>
                    <a:pt x="38" y="1"/>
                    <a:pt x="38" y="1"/>
                    <a:pt x="38" y="1"/>
                  </a:cubicBezTo>
                  <a:cubicBezTo>
                    <a:pt x="38" y="0"/>
                    <a:pt x="38" y="0"/>
                    <a:pt x="38" y="0"/>
                  </a:cubicBezTo>
                  <a:cubicBezTo>
                    <a:pt x="37" y="0"/>
                    <a:pt x="37" y="0"/>
                    <a:pt x="37" y="0"/>
                  </a:cubicBezTo>
                  <a:cubicBezTo>
                    <a:pt x="36" y="1"/>
                    <a:pt x="36" y="1"/>
                    <a:pt x="36" y="1"/>
                  </a:cubicBezTo>
                  <a:cubicBezTo>
                    <a:pt x="36" y="2"/>
                    <a:pt x="36" y="2"/>
                    <a:pt x="36" y="2"/>
                  </a:cubicBezTo>
                  <a:cubicBezTo>
                    <a:pt x="35" y="2"/>
                    <a:pt x="35" y="2"/>
                    <a:pt x="35" y="2"/>
                  </a:cubicBezTo>
                  <a:cubicBezTo>
                    <a:pt x="33" y="4"/>
                    <a:pt x="33" y="4"/>
                    <a:pt x="33" y="4"/>
                  </a:cubicBezTo>
                  <a:cubicBezTo>
                    <a:pt x="32" y="4"/>
                    <a:pt x="32" y="4"/>
                    <a:pt x="32" y="4"/>
                  </a:cubicBezTo>
                  <a:cubicBezTo>
                    <a:pt x="31" y="5"/>
                    <a:pt x="31" y="5"/>
                    <a:pt x="31" y="5"/>
                  </a:cubicBezTo>
                  <a:cubicBezTo>
                    <a:pt x="30" y="4"/>
                    <a:pt x="30" y="4"/>
                    <a:pt x="30" y="4"/>
                  </a:cubicBezTo>
                  <a:cubicBezTo>
                    <a:pt x="29" y="5"/>
                    <a:pt x="29" y="5"/>
                    <a:pt x="29" y="5"/>
                  </a:cubicBezTo>
                  <a:cubicBezTo>
                    <a:pt x="28" y="4"/>
                    <a:pt x="28" y="4"/>
                    <a:pt x="28" y="4"/>
                  </a:cubicBezTo>
                  <a:cubicBezTo>
                    <a:pt x="27" y="3"/>
                    <a:pt x="27" y="3"/>
                    <a:pt x="27" y="3"/>
                  </a:cubicBezTo>
                  <a:cubicBezTo>
                    <a:pt x="26" y="3"/>
                    <a:pt x="26" y="3"/>
                    <a:pt x="26" y="3"/>
                  </a:cubicBezTo>
                  <a:cubicBezTo>
                    <a:pt x="26" y="5"/>
                    <a:pt x="26" y="5"/>
                    <a:pt x="26" y="5"/>
                  </a:cubicBezTo>
                  <a:cubicBezTo>
                    <a:pt x="24" y="5"/>
                    <a:pt x="24" y="5"/>
                    <a:pt x="24" y="5"/>
                  </a:cubicBezTo>
                  <a:cubicBezTo>
                    <a:pt x="23" y="7"/>
                    <a:pt x="23" y="7"/>
                    <a:pt x="23" y="7"/>
                  </a:cubicBezTo>
                  <a:cubicBezTo>
                    <a:pt x="23" y="8"/>
                    <a:pt x="23" y="8"/>
                    <a:pt x="23" y="8"/>
                  </a:cubicBezTo>
                  <a:cubicBezTo>
                    <a:pt x="22" y="8"/>
                    <a:pt x="22" y="8"/>
                    <a:pt x="22" y="8"/>
                  </a:cubicBezTo>
                  <a:cubicBezTo>
                    <a:pt x="20" y="10"/>
                    <a:pt x="20" y="10"/>
                    <a:pt x="20" y="10"/>
                  </a:cubicBezTo>
                  <a:cubicBezTo>
                    <a:pt x="18" y="11"/>
                    <a:pt x="18" y="11"/>
                    <a:pt x="18" y="11"/>
                  </a:cubicBezTo>
                  <a:cubicBezTo>
                    <a:pt x="18" y="12"/>
                    <a:pt x="18" y="12"/>
                    <a:pt x="18" y="12"/>
                  </a:cubicBezTo>
                  <a:cubicBezTo>
                    <a:pt x="17" y="11"/>
                    <a:pt x="17" y="11"/>
                    <a:pt x="17" y="11"/>
                  </a:cubicBezTo>
                  <a:cubicBezTo>
                    <a:pt x="16" y="11"/>
                    <a:pt x="16" y="11"/>
                    <a:pt x="16" y="11"/>
                  </a:cubicBezTo>
                  <a:cubicBezTo>
                    <a:pt x="15" y="10"/>
                    <a:pt x="15" y="10"/>
                    <a:pt x="15" y="10"/>
                  </a:cubicBezTo>
                  <a:cubicBezTo>
                    <a:pt x="13" y="10"/>
                    <a:pt x="13" y="10"/>
                    <a:pt x="13" y="10"/>
                  </a:cubicBezTo>
                  <a:cubicBezTo>
                    <a:pt x="10" y="12"/>
                    <a:pt x="10" y="12"/>
                    <a:pt x="10" y="12"/>
                  </a:cubicBezTo>
                  <a:cubicBezTo>
                    <a:pt x="7" y="12"/>
                    <a:pt x="7" y="12"/>
                    <a:pt x="7" y="12"/>
                  </a:cubicBezTo>
                  <a:cubicBezTo>
                    <a:pt x="7" y="14"/>
                    <a:pt x="7" y="14"/>
                    <a:pt x="7" y="14"/>
                  </a:cubicBezTo>
                  <a:cubicBezTo>
                    <a:pt x="7" y="15"/>
                    <a:pt x="7" y="15"/>
                    <a:pt x="7" y="15"/>
                  </a:cubicBezTo>
                  <a:cubicBezTo>
                    <a:pt x="7" y="17"/>
                    <a:pt x="7" y="17"/>
                    <a:pt x="7" y="17"/>
                  </a:cubicBezTo>
                  <a:cubicBezTo>
                    <a:pt x="6" y="18"/>
                    <a:pt x="6" y="18"/>
                    <a:pt x="6" y="18"/>
                  </a:cubicBezTo>
                  <a:cubicBezTo>
                    <a:pt x="4" y="19"/>
                    <a:pt x="4" y="19"/>
                    <a:pt x="4" y="19"/>
                  </a:cubicBezTo>
                  <a:cubicBezTo>
                    <a:pt x="3" y="19"/>
                    <a:pt x="3" y="19"/>
                    <a:pt x="3" y="19"/>
                  </a:cubicBezTo>
                  <a:cubicBezTo>
                    <a:pt x="3" y="20"/>
                    <a:pt x="3" y="20"/>
                    <a:pt x="3" y="20"/>
                  </a:cubicBezTo>
                  <a:cubicBezTo>
                    <a:pt x="2" y="20"/>
                    <a:pt x="2" y="20"/>
                    <a:pt x="2" y="20"/>
                  </a:cubicBezTo>
                  <a:cubicBezTo>
                    <a:pt x="0" y="19"/>
                    <a:pt x="0" y="19"/>
                    <a:pt x="0" y="19"/>
                  </a:cubicBezTo>
                  <a:cubicBezTo>
                    <a:pt x="0" y="20"/>
                    <a:pt x="0" y="20"/>
                    <a:pt x="0" y="20"/>
                  </a:cubicBezTo>
                  <a:cubicBezTo>
                    <a:pt x="3" y="24"/>
                    <a:pt x="3" y="24"/>
                    <a:pt x="3" y="24"/>
                  </a:cubicBezTo>
                  <a:cubicBezTo>
                    <a:pt x="5" y="25"/>
                    <a:pt x="5" y="25"/>
                    <a:pt x="5" y="25"/>
                  </a:cubicBezTo>
                  <a:cubicBezTo>
                    <a:pt x="5" y="26"/>
                    <a:pt x="5" y="26"/>
                    <a:pt x="5" y="26"/>
                  </a:cubicBezTo>
                  <a:cubicBezTo>
                    <a:pt x="7" y="28"/>
                    <a:pt x="7" y="28"/>
                    <a:pt x="7" y="28"/>
                  </a:cubicBezTo>
                  <a:cubicBezTo>
                    <a:pt x="9" y="31"/>
                    <a:pt x="9" y="31"/>
                    <a:pt x="9" y="31"/>
                  </a:cubicBezTo>
                  <a:cubicBezTo>
                    <a:pt x="14" y="36"/>
                    <a:pt x="14" y="36"/>
                    <a:pt x="14" y="36"/>
                  </a:cubicBezTo>
                  <a:cubicBezTo>
                    <a:pt x="15" y="36"/>
                    <a:pt x="15" y="36"/>
                    <a:pt x="15" y="36"/>
                  </a:cubicBezTo>
                  <a:cubicBezTo>
                    <a:pt x="15" y="36"/>
                    <a:pt x="15" y="36"/>
                    <a:pt x="15" y="36"/>
                  </a:cubicBezTo>
                  <a:cubicBezTo>
                    <a:pt x="16" y="36"/>
                    <a:pt x="16" y="36"/>
                    <a:pt x="16" y="36"/>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2" name="Rectangle 455">
              <a:extLst>
                <a:ext uri="{FF2B5EF4-FFF2-40B4-BE49-F238E27FC236}">
                  <a16:creationId xmlns:a16="http://schemas.microsoft.com/office/drawing/2014/main" id="{1A5EB049-2795-41E1-977D-D74EC16FED09}"/>
                </a:ext>
              </a:extLst>
            </p:cNvPr>
            <p:cNvSpPr>
              <a:spLocks noChangeArrowheads="1"/>
            </p:cNvSpPr>
            <p:nvPr/>
          </p:nvSpPr>
          <p:spPr bwMode="auto">
            <a:xfrm>
              <a:off x="8210550" y="4700588"/>
              <a:ext cx="1588" cy="1588"/>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3" name="Freeform 456">
              <a:extLst>
                <a:ext uri="{FF2B5EF4-FFF2-40B4-BE49-F238E27FC236}">
                  <a16:creationId xmlns:a16="http://schemas.microsoft.com/office/drawing/2014/main" id="{68F37300-076B-4798-B592-51CD33F63764}"/>
                </a:ext>
              </a:extLst>
            </p:cNvPr>
            <p:cNvSpPr>
              <a:spLocks/>
            </p:cNvSpPr>
            <p:nvPr/>
          </p:nvSpPr>
          <p:spPr bwMode="auto">
            <a:xfrm>
              <a:off x="8213725" y="4608513"/>
              <a:ext cx="203200" cy="106363"/>
            </a:xfrm>
            <a:custGeom>
              <a:avLst/>
              <a:gdLst>
                <a:gd name="T0" fmla="*/ 50 w 128"/>
                <a:gd name="T1" fmla="*/ 63 h 67"/>
                <a:gd name="T2" fmla="*/ 50 w 128"/>
                <a:gd name="T3" fmla="*/ 56 h 67"/>
                <a:gd name="T4" fmla="*/ 57 w 128"/>
                <a:gd name="T5" fmla="*/ 51 h 67"/>
                <a:gd name="T6" fmla="*/ 69 w 128"/>
                <a:gd name="T7" fmla="*/ 46 h 67"/>
                <a:gd name="T8" fmla="*/ 73 w 128"/>
                <a:gd name="T9" fmla="*/ 49 h 67"/>
                <a:gd name="T10" fmla="*/ 76 w 128"/>
                <a:gd name="T11" fmla="*/ 49 h 67"/>
                <a:gd name="T12" fmla="*/ 85 w 128"/>
                <a:gd name="T13" fmla="*/ 42 h 67"/>
                <a:gd name="T14" fmla="*/ 87 w 128"/>
                <a:gd name="T15" fmla="*/ 39 h 67"/>
                <a:gd name="T16" fmla="*/ 94 w 128"/>
                <a:gd name="T17" fmla="*/ 35 h 67"/>
                <a:gd name="T18" fmla="*/ 96 w 128"/>
                <a:gd name="T19" fmla="*/ 30 h 67"/>
                <a:gd name="T20" fmla="*/ 101 w 128"/>
                <a:gd name="T21" fmla="*/ 35 h 67"/>
                <a:gd name="T22" fmla="*/ 105 w 128"/>
                <a:gd name="T23" fmla="*/ 35 h 67"/>
                <a:gd name="T24" fmla="*/ 110 w 128"/>
                <a:gd name="T25" fmla="*/ 33 h 67"/>
                <a:gd name="T26" fmla="*/ 117 w 128"/>
                <a:gd name="T27" fmla="*/ 28 h 67"/>
                <a:gd name="T28" fmla="*/ 119 w 128"/>
                <a:gd name="T29" fmla="*/ 23 h 67"/>
                <a:gd name="T30" fmla="*/ 121 w 128"/>
                <a:gd name="T31" fmla="*/ 26 h 67"/>
                <a:gd name="T32" fmla="*/ 128 w 128"/>
                <a:gd name="T33" fmla="*/ 26 h 67"/>
                <a:gd name="T34" fmla="*/ 128 w 128"/>
                <a:gd name="T35" fmla="*/ 21 h 67"/>
                <a:gd name="T36" fmla="*/ 119 w 128"/>
                <a:gd name="T37" fmla="*/ 16 h 67"/>
                <a:gd name="T38" fmla="*/ 119 w 128"/>
                <a:gd name="T39" fmla="*/ 21 h 67"/>
                <a:gd name="T40" fmla="*/ 110 w 128"/>
                <a:gd name="T41" fmla="*/ 19 h 67"/>
                <a:gd name="T42" fmla="*/ 105 w 128"/>
                <a:gd name="T43" fmla="*/ 16 h 67"/>
                <a:gd name="T44" fmla="*/ 103 w 128"/>
                <a:gd name="T45" fmla="*/ 16 h 67"/>
                <a:gd name="T46" fmla="*/ 105 w 128"/>
                <a:gd name="T47" fmla="*/ 14 h 67"/>
                <a:gd name="T48" fmla="*/ 110 w 128"/>
                <a:gd name="T49" fmla="*/ 14 h 67"/>
                <a:gd name="T50" fmla="*/ 115 w 128"/>
                <a:gd name="T51" fmla="*/ 14 h 67"/>
                <a:gd name="T52" fmla="*/ 108 w 128"/>
                <a:gd name="T53" fmla="*/ 9 h 67"/>
                <a:gd name="T54" fmla="*/ 101 w 128"/>
                <a:gd name="T55" fmla="*/ 9 h 67"/>
                <a:gd name="T56" fmla="*/ 96 w 128"/>
                <a:gd name="T57" fmla="*/ 9 h 67"/>
                <a:gd name="T58" fmla="*/ 85 w 128"/>
                <a:gd name="T59" fmla="*/ 7 h 67"/>
                <a:gd name="T60" fmla="*/ 73 w 128"/>
                <a:gd name="T61" fmla="*/ 3 h 67"/>
                <a:gd name="T62" fmla="*/ 66 w 128"/>
                <a:gd name="T63" fmla="*/ 3 h 67"/>
                <a:gd name="T64" fmla="*/ 66 w 128"/>
                <a:gd name="T65" fmla="*/ 7 h 67"/>
                <a:gd name="T66" fmla="*/ 60 w 128"/>
                <a:gd name="T67" fmla="*/ 7 h 67"/>
                <a:gd name="T68" fmla="*/ 46 w 128"/>
                <a:gd name="T69" fmla="*/ 7 h 67"/>
                <a:gd name="T70" fmla="*/ 27 w 128"/>
                <a:gd name="T71" fmla="*/ 12 h 67"/>
                <a:gd name="T72" fmla="*/ 25 w 128"/>
                <a:gd name="T73" fmla="*/ 9 h 67"/>
                <a:gd name="T74" fmla="*/ 21 w 128"/>
                <a:gd name="T75" fmla="*/ 16 h 67"/>
                <a:gd name="T76" fmla="*/ 11 w 128"/>
                <a:gd name="T77" fmla="*/ 19 h 67"/>
                <a:gd name="T78" fmla="*/ 2 w 128"/>
                <a:gd name="T79" fmla="*/ 28 h 67"/>
                <a:gd name="T80" fmla="*/ 2 w 128"/>
                <a:gd name="T81" fmla="*/ 37 h 67"/>
                <a:gd name="T82" fmla="*/ 2 w 128"/>
                <a:gd name="T83" fmla="*/ 37 h 67"/>
                <a:gd name="T84" fmla="*/ 5 w 128"/>
                <a:gd name="T85" fmla="*/ 39 h 67"/>
                <a:gd name="T86" fmla="*/ 9 w 128"/>
                <a:gd name="T87" fmla="*/ 42 h 67"/>
                <a:gd name="T88" fmla="*/ 18 w 128"/>
                <a:gd name="T89" fmla="*/ 42 h 67"/>
                <a:gd name="T90" fmla="*/ 21 w 128"/>
                <a:gd name="T91" fmla="*/ 49 h 67"/>
                <a:gd name="T92" fmla="*/ 23 w 128"/>
                <a:gd name="T93" fmla="*/ 49 h 67"/>
                <a:gd name="T94" fmla="*/ 27 w 128"/>
                <a:gd name="T95" fmla="*/ 44 h 67"/>
                <a:gd name="T96" fmla="*/ 32 w 128"/>
                <a:gd name="T97" fmla="*/ 46 h 67"/>
                <a:gd name="T98" fmla="*/ 32 w 128"/>
                <a:gd name="T99" fmla="*/ 53 h 67"/>
                <a:gd name="T100" fmla="*/ 32 w 128"/>
                <a:gd name="T101" fmla="*/ 58 h 67"/>
                <a:gd name="T102" fmla="*/ 32 w 128"/>
                <a:gd name="T103" fmla="*/ 60 h 67"/>
                <a:gd name="T104" fmla="*/ 34 w 128"/>
                <a:gd name="T105" fmla="*/ 63 h 67"/>
                <a:gd name="T106" fmla="*/ 39 w 128"/>
                <a:gd name="T107" fmla="*/ 60 h 67"/>
                <a:gd name="T108" fmla="*/ 39 w 128"/>
                <a:gd name="T109" fmla="*/ 65 h 67"/>
                <a:gd name="T110" fmla="*/ 41 w 128"/>
                <a:gd name="T111" fmla="*/ 67 h 67"/>
                <a:gd name="T112" fmla="*/ 48 w 128"/>
                <a:gd name="T113"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 h="67">
                  <a:moveTo>
                    <a:pt x="48" y="65"/>
                  </a:moveTo>
                  <a:lnTo>
                    <a:pt x="50" y="63"/>
                  </a:lnTo>
                  <a:lnTo>
                    <a:pt x="50" y="58"/>
                  </a:lnTo>
                  <a:lnTo>
                    <a:pt x="50" y="56"/>
                  </a:lnTo>
                  <a:lnTo>
                    <a:pt x="50" y="51"/>
                  </a:lnTo>
                  <a:lnTo>
                    <a:pt x="57" y="51"/>
                  </a:lnTo>
                  <a:lnTo>
                    <a:pt x="64" y="46"/>
                  </a:lnTo>
                  <a:lnTo>
                    <a:pt x="69" y="46"/>
                  </a:lnTo>
                  <a:lnTo>
                    <a:pt x="71" y="49"/>
                  </a:lnTo>
                  <a:lnTo>
                    <a:pt x="73" y="49"/>
                  </a:lnTo>
                  <a:lnTo>
                    <a:pt x="76" y="51"/>
                  </a:lnTo>
                  <a:lnTo>
                    <a:pt x="76" y="49"/>
                  </a:lnTo>
                  <a:lnTo>
                    <a:pt x="80" y="46"/>
                  </a:lnTo>
                  <a:lnTo>
                    <a:pt x="85" y="42"/>
                  </a:lnTo>
                  <a:lnTo>
                    <a:pt x="87" y="42"/>
                  </a:lnTo>
                  <a:lnTo>
                    <a:pt x="87" y="39"/>
                  </a:lnTo>
                  <a:lnTo>
                    <a:pt x="89" y="35"/>
                  </a:lnTo>
                  <a:lnTo>
                    <a:pt x="94" y="35"/>
                  </a:lnTo>
                  <a:lnTo>
                    <a:pt x="94" y="30"/>
                  </a:lnTo>
                  <a:lnTo>
                    <a:pt x="96" y="30"/>
                  </a:lnTo>
                  <a:lnTo>
                    <a:pt x="98" y="33"/>
                  </a:lnTo>
                  <a:lnTo>
                    <a:pt x="101" y="35"/>
                  </a:lnTo>
                  <a:lnTo>
                    <a:pt x="103" y="33"/>
                  </a:lnTo>
                  <a:lnTo>
                    <a:pt x="105" y="35"/>
                  </a:lnTo>
                  <a:lnTo>
                    <a:pt x="108" y="33"/>
                  </a:lnTo>
                  <a:lnTo>
                    <a:pt x="110" y="33"/>
                  </a:lnTo>
                  <a:lnTo>
                    <a:pt x="115" y="28"/>
                  </a:lnTo>
                  <a:lnTo>
                    <a:pt x="117" y="28"/>
                  </a:lnTo>
                  <a:lnTo>
                    <a:pt x="117" y="26"/>
                  </a:lnTo>
                  <a:lnTo>
                    <a:pt x="119" y="23"/>
                  </a:lnTo>
                  <a:lnTo>
                    <a:pt x="121" y="23"/>
                  </a:lnTo>
                  <a:lnTo>
                    <a:pt x="121" y="26"/>
                  </a:lnTo>
                  <a:lnTo>
                    <a:pt x="126" y="26"/>
                  </a:lnTo>
                  <a:lnTo>
                    <a:pt x="128" y="26"/>
                  </a:lnTo>
                  <a:lnTo>
                    <a:pt x="128" y="23"/>
                  </a:lnTo>
                  <a:lnTo>
                    <a:pt x="128" y="21"/>
                  </a:lnTo>
                  <a:lnTo>
                    <a:pt x="124" y="19"/>
                  </a:lnTo>
                  <a:lnTo>
                    <a:pt x="119" y="16"/>
                  </a:lnTo>
                  <a:lnTo>
                    <a:pt x="119" y="16"/>
                  </a:lnTo>
                  <a:lnTo>
                    <a:pt x="119" y="21"/>
                  </a:lnTo>
                  <a:lnTo>
                    <a:pt x="115" y="19"/>
                  </a:lnTo>
                  <a:lnTo>
                    <a:pt x="110" y="19"/>
                  </a:lnTo>
                  <a:lnTo>
                    <a:pt x="108" y="19"/>
                  </a:lnTo>
                  <a:lnTo>
                    <a:pt x="105" y="16"/>
                  </a:lnTo>
                  <a:lnTo>
                    <a:pt x="101" y="16"/>
                  </a:lnTo>
                  <a:lnTo>
                    <a:pt x="103" y="16"/>
                  </a:lnTo>
                  <a:lnTo>
                    <a:pt x="105" y="14"/>
                  </a:lnTo>
                  <a:lnTo>
                    <a:pt x="105" y="14"/>
                  </a:lnTo>
                  <a:lnTo>
                    <a:pt x="105" y="12"/>
                  </a:lnTo>
                  <a:lnTo>
                    <a:pt x="110" y="14"/>
                  </a:lnTo>
                  <a:lnTo>
                    <a:pt x="115" y="14"/>
                  </a:lnTo>
                  <a:lnTo>
                    <a:pt x="115" y="14"/>
                  </a:lnTo>
                  <a:lnTo>
                    <a:pt x="112" y="12"/>
                  </a:lnTo>
                  <a:lnTo>
                    <a:pt x="108" y="9"/>
                  </a:lnTo>
                  <a:lnTo>
                    <a:pt x="103" y="7"/>
                  </a:lnTo>
                  <a:lnTo>
                    <a:pt x="101" y="9"/>
                  </a:lnTo>
                  <a:lnTo>
                    <a:pt x="98" y="7"/>
                  </a:lnTo>
                  <a:lnTo>
                    <a:pt x="96" y="9"/>
                  </a:lnTo>
                  <a:lnTo>
                    <a:pt x="94" y="9"/>
                  </a:lnTo>
                  <a:lnTo>
                    <a:pt x="85" y="7"/>
                  </a:lnTo>
                  <a:lnTo>
                    <a:pt x="78" y="7"/>
                  </a:lnTo>
                  <a:lnTo>
                    <a:pt x="73" y="3"/>
                  </a:lnTo>
                  <a:lnTo>
                    <a:pt x="69" y="0"/>
                  </a:lnTo>
                  <a:lnTo>
                    <a:pt x="66" y="3"/>
                  </a:lnTo>
                  <a:lnTo>
                    <a:pt x="69" y="5"/>
                  </a:lnTo>
                  <a:lnTo>
                    <a:pt x="66" y="7"/>
                  </a:lnTo>
                  <a:lnTo>
                    <a:pt x="64" y="7"/>
                  </a:lnTo>
                  <a:lnTo>
                    <a:pt x="60" y="7"/>
                  </a:lnTo>
                  <a:lnTo>
                    <a:pt x="53" y="7"/>
                  </a:lnTo>
                  <a:lnTo>
                    <a:pt x="46" y="7"/>
                  </a:lnTo>
                  <a:lnTo>
                    <a:pt x="32" y="7"/>
                  </a:lnTo>
                  <a:lnTo>
                    <a:pt x="27" y="12"/>
                  </a:lnTo>
                  <a:lnTo>
                    <a:pt x="25" y="9"/>
                  </a:lnTo>
                  <a:lnTo>
                    <a:pt x="25" y="9"/>
                  </a:lnTo>
                  <a:lnTo>
                    <a:pt x="23" y="12"/>
                  </a:lnTo>
                  <a:lnTo>
                    <a:pt x="21" y="16"/>
                  </a:lnTo>
                  <a:lnTo>
                    <a:pt x="16" y="19"/>
                  </a:lnTo>
                  <a:lnTo>
                    <a:pt x="11" y="19"/>
                  </a:lnTo>
                  <a:lnTo>
                    <a:pt x="7" y="26"/>
                  </a:lnTo>
                  <a:lnTo>
                    <a:pt x="2" y="28"/>
                  </a:lnTo>
                  <a:lnTo>
                    <a:pt x="5" y="30"/>
                  </a:lnTo>
                  <a:lnTo>
                    <a:pt x="2" y="37"/>
                  </a:lnTo>
                  <a:lnTo>
                    <a:pt x="0" y="37"/>
                  </a:lnTo>
                  <a:lnTo>
                    <a:pt x="2" y="37"/>
                  </a:lnTo>
                  <a:lnTo>
                    <a:pt x="5" y="37"/>
                  </a:lnTo>
                  <a:lnTo>
                    <a:pt x="5" y="39"/>
                  </a:lnTo>
                  <a:lnTo>
                    <a:pt x="7" y="39"/>
                  </a:lnTo>
                  <a:lnTo>
                    <a:pt x="9" y="42"/>
                  </a:lnTo>
                  <a:lnTo>
                    <a:pt x="14" y="42"/>
                  </a:lnTo>
                  <a:lnTo>
                    <a:pt x="18" y="42"/>
                  </a:lnTo>
                  <a:lnTo>
                    <a:pt x="21" y="46"/>
                  </a:lnTo>
                  <a:lnTo>
                    <a:pt x="21" y="49"/>
                  </a:lnTo>
                  <a:lnTo>
                    <a:pt x="23" y="49"/>
                  </a:lnTo>
                  <a:lnTo>
                    <a:pt x="23" y="49"/>
                  </a:lnTo>
                  <a:lnTo>
                    <a:pt x="25" y="46"/>
                  </a:lnTo>
                  <a:lnTo>
                    <a:pt x="27" y="44"/>
                  </a:lnTo>
                  <a:lnTo>
                    <a:pt x="30" y="46"/>
                  </a:lnTo>
                  <a:lnTo>
                    <a:pt x="32" y="46"/>
                  </a:lnTo>
                  <a:lnTo>
                    <a:pt x="32" y="51"/>
                  </a:lnTo>
                  <a:lnTo>
                    <a:pt x="32" y="53"/>
                  </a:lnTo>
                  <a:lnTo>
                    <a:pt x="32" y="56"/>
                  </a:lnTo>
                  <a:lnTo>
                    <a:pt x="32" y="58"/>
                  </a:lnTo>
                  <a:lnTo>
                    <a:pt x="32" y="60"/>
                  </a:lnTo>
                  <a:lnTo>
                    <a:pt x="32" y="60"/>
                  </a:lnTo>
                  <a:lnTo>
                    <a:pt x="34" y="60"/>
                  </a:lnTo>
                  <a:lnTo>
                    <a:pt x="34" y="63"/>
                  </a:lnTo>
                  <a:lnTo>
                    <a:pt x="37" y="63"/>
                  </a:lnTo>
                  <a:lnTo>
                    <a:pt x="39" y="60"/>
                  </a:lnTo>
                  <a:lnTo>
                    <a:pt x="39" y="63"/>
                  </a:lnTo>
                  <a:lnTo>
                    <a:pt x="39" y="65"/>
                  </a:lnTo>
                  <a:lnTo>
                    <a:pt x="41" y="67"/>
                  </a:lnTo>
                  <a:lnTo>
                    <a:pt x="41" y="67"/>
                  </a:lnTo>
                  <a:lnTo>
                    <a:pt x="43" y="67"/>
                  </a:lnTo>
                  <a:lnTo>
                    <a:pt x="48" y="6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4" name="Freeform 457">
              <a:extLst>
                <a:ext uri="{FF2B5EF4-FFF2-40B4-BE49-F238E27FC236}">
                  <a16:creationId xmlns:a16="http://schemas.microsoft.com/office/drawing/2014/main" id="{41AB2164-E308-425C-BE49-268015A0500E}"/>
                </a:ext>
              </a:extLst>
            </p:cNvPr>
            <p:cNvSpPr>
              <a:spLocks/>
            </p:cNvSpPr>
            <p:nvPr/>
          </p:nvSpPr>
          <p:spPr bwMode="auto">
            <a:xfrm>
              <a:off x="8185150" y="4667250"/>
              <a:ext cx="79375" cy="47625"/>
            </a:xfrm>
            <a:custGeom>
              <a:avLst/>
              <a:gdLst>
                <a:gd name="T0" fmla="*/ 50 w 50"/>
                <a:gd name="T1" fmla="*/ 19 h 30"/>
                <a:gd name="T2" fmla="*/ 50 w 50"/>
                <a:gd name="T3" fmla="*/ 16 h 30"/>
                <a:gd name="T4" fmla="*/ 50 w 50"/>
                <a:gd name="T5" fmla="*/ 14 h 30"/>
                <a:gd name="T6" fmla="*/ 50 w 50"/>
                <a:gd name="T7" fmla="*/ 9 h 30"/>
                <a:gd name="T8" fmla="*/ 48 w 50"/>
                <a:gd name="T9" fmla="*/ 9 h 30"/>
                <a:gd name="T10" fmla="*/ 45 w 50"/>
                <a:gd name="T11" fmla="*/ 7 h 30"/>
                <a:gd name="T12" fmla="*/ 43 w 50"/>
                <a:gd name="T13" fmla="*/ 9 h 30"/>
                <a:gd name="T14" fmla="*/ 41 w 50"/>
                <a:gd name="T15" fmla="*/ 12 h 30"/>
                <a:gd name="T16" fmla="*/ 41 w 50"/>
                <a:gd name="T17" fmla="*/ 12 h 30"/>
                <a:gd name="T18" fmla="*/ 39 w 50"/>
                <a:gd name="T19" fmla="*/ 12 h 30"/>
                <a:gd name="T20" fmla="*/ 39 w 50"/>
                <a:gd name="T21" fmla="*/ 9 h 30"/>
                <a:gd name="T22" fmla="*/ 36 w 50"/>
                <a:gd name="T23" fmla="*/ 5 h 30"/>
                <a:gd name="T24" fmla="*/ 32 w 50"/>
                <a:gd name="T25" fmla="*/ 5 h 30"/>
                <a:gd name="T26" fmla="*/ 27 w 50"/>
                <a:gd name="T27" fmla="*/ 5 h 30"/>
                <a:gd name="T28" fmla="*/ 25 w 50"/>
                <a:gd name="T29" fmla="*/ 2 h 30"/>
                <a:gd name="T30" fmla="*/ 23 w 50"/>
                <a:gd name="T31" fmla="*/ 2 h 30"/>
                <a:gd name="T32" fmla="*/ 23 w 50"/>
                <a:gd name="T33" fmla="*/ 0 h 30"/>
                <a:gd name="T34" fmla="*/ 20 w 50"/>
                <a:gd name="T35" fmla="*/ 0 h 30"/>
                <a:gd name="T36" fmla="*/ 18 w 50"/>
                <a:gd name="T37" fmla="*/ 0 h 30"/>
                <a:gd name="T38" fmla="*/ 13 w 50"/>
                <a:gd name="T39" fmla="*/ 5 h 30"/>
                <a:gd name="T40" fmla="*/ 13 w 50"/>
                <a:gd name="T41" fmla="*/ 5 h 30"/>
                <a:gd name="T42" fmla="*/ 13 w 50"/>
                <a:gd name="T43" fmla="*/ 7 h 30"/>
                <a:gd name="T44" fmla="*/ 11 w 50"/>
                <a:gd name="T45" fmla="*/ 7 h 30"/>
                <a:gd name="T46" fmla="*/ 7 w 50"/>
                <a:gd name="T47" fmla="*/ 9 h 30"/>
                <a:gd name="T48" fmla="*/ 2 w 50"/>
                <a:gd name="T49" fmla="*/ 12 h 30"/>
                <a:gd name="T50" fmla="*/ 2 w 50"/>
                <a:gd name="T51" fmla="*/ 14 h 30"/>
                <a:gd name="T52" fmla="*/ 0 w 50"/>
                <a:gd name="T53" fmla="*/ 16 h 30"/>
                <a:gd name="T54" fmla="*/ 2 w 50"/>
                <a:gd name="T55" fmla="*/ 16 h 30"/>
                <a:gd name="T56" fmla="*/ 7 w 50"/>
                <a:gd name="T57" fmla="*/ 16 h 30"/>
                <a:gd name="T58" fmla="*/ 9 w 50"/>
                <a:gd name="T59" fmla="*/ 21 h 30"/>
                <a:gd name="T60" fmla="*/ 13 w 50"/>
                <a:gd name="T61" fmla="*/ 21 h 30"/>
                <a:gd name="T62" fmla="*/ 16 w 50"/>
                <a:gd name="T63" fmla="*/ 21 h 30"/>
                <a:gd name="T64" fmla="*/ 16 w 50"/>
                <a:gd name="T65" fmla="*/ 21 h 30"/>
                <a:gd name="T66" fmla="*/ 23 w 50"/>
                <a:gd name="T67" fmla="*/ 26 h 30"/>
                <a:gd name="T68" fmla="*/ 29 w 50"/>
                <a:gd name="T69" fmla="*/ 28 h 30"/>
                <a:gd name="T70" fmla="*/ 32 w 50"/>
                <a:gd name="T71" fmla="*/ 26 h 30"/>
                <a:gd name="T72" fmla="*/ 27 w 50"/>
                <a:gd name="T73" fmla="*/ 26 h 30"/>
                <a:gd name="T74" fmla="*/ 29 w 50"/>
                <a:gd name="T75" fmla="*/ 23 h 30"/>
                <a:gd name="T76" fmla="*/ 32 w 50"/>
                <a:gd name="T77" fmla="*/ 23 h 30"/>
                <a:gd name="T78" fmla="*/ 36 w 50"/>
                <a:gd name="T79" fmla="*/ 28 h 30"/>
                <a:gd name="T80" fmla="*/ 39 w 50"/>
                <a:gd name="T81" fmla="*/ 30 h 30"/>
                <a:gd name="T82" fmla="*/ 48 w 50"/>
                <a:gd name="T83" fmla="*/ 30 h 30"/>
                <a:gd name="T84" fmla="*/ 50 w 50"/>
                <a:gd name="T85" fmla="*/ 26 h 30"/>
                <a:gd name="T86" fmla="*/ 48 w 50"/>
                <a:gd name="T87" fmla="*/ 26 h 30"/>
                <a:gd name="T88" fmla="*/ 50 w 50"/>
                <a:gd name="T89" fmla="*/ 23 h 30"/>
                <a:gd name="T90" fmla="*/ 50 w 50"/>
                <a:gd name="T91" fmla="*/ 23 h 30"/>
                <a:gd name="T92" fmla="*/ 50 w 50"/>
                <a:gd name="T93" fmla="*/ 21 h 30"/>
                <a:gd name="T94" fmla="*/ 50 w 50"/>
                <a:gd name="T9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30">
                  <a:moveTo>
                    <a:pt x="50" y="19"/>
                  </a:moveTo>
                  <a:lnTo>
                    <a:pt x="50" y="16"/>
                  </a:lnTo>
                  <a:lnTo>
                    <a:pt x="50" y="14"/>
                  </a:lnTo>
                  <a:lnTo>
                    <a:pt x="50" y="9"/>
                  </a:lnTo>
                  <a:lnTo>
                    <a:pt x="48" y="9"/>
                  </a:lnTo>
                  <a:lnTo>
                    <a:pt x="45" y="7"/>
                  </a:lnTo>
                  <a:lnTo>
                    <a:pt x="43" y="9"/>
                  </a:lnTo>
                  <a:lnTo>
                    <a:pt x="41" y="12"/>
                  </a:lnTo>
                  <a:lnTo>
                    <a:pt x="41" y="12"/>
                  </a:lnTo>
                  <a:lnTo>
                    <a:pt x="39" y="12"/>
                  </a:lnTo>
                  <a:lnTo>
                    <a:pt x="39" y="9"/>
                  </a:lnTo>
                  <a:lnTo>
                    <a:pt x="36" y="5"/>
                  </a:lnTo>
                  <a:lnTo>
                    <a:pt x="32" y="5"/>
                  </a:lnTo>
                  <a:lnTo>
                    <a:pt x="27" y="5"/>
                  </a:lnTo>
                  <a:lnTo>
                    <a:pt x="25" y="2"/>
                  </a:lnTo>
                  <a:lnTo>
                    <a:pt x="23" y="2"/>
                  </a:lnTo>
                  <a:lnTo>
                    <a:pt x="23" y="0"/>
                  </a:lnTo>
                  <a:lnTo>
                    <a:pt x="20" y="0"/>
                  </a:lnTo>
                  <a:lnTo>
                    <a:pt x="18" y="0"/>
                  </a:lnTo>
                  <a:lnTo>
                    <a:pt x="13" y="5"/>
                  </a:lnTo>
                  <a:lnTo>
                    <a:pt x="13" y="5"/>
                  </a:lnTo>
                  <a:lnTo>
                    <a:pt x="13" y="7"/>
                  </a:lnTo>
                  <a:lnTo>
                    <a:pt x="11" y="7"/>
                  </a:lnTo>
                  <a:lnTo>
                    <a:pt x="7" y="9"/>
                  </a:lnTo>
                  <a:lnTo>
                    <a:pt x="2" y="12"/>
                  </a:lnTo>
                  <a:lnTo>
                    <a:pt x="2" y="14"/>
                  </a:lnTo>
                  <a:lnTo>
                    <a:pt x="0" y="16"/>
                  </a:lnTo>
                  <a:lnTo>
                    <a:pt x="2" y="16"/>
                  </a:lnTo>
                  <a:lnTo>
                    <a:pt x="7" y="16"/>
                  </a:lnTo>
                  <a:lnTo>
                    <a:pt x="9" y="21"/>
                  </a:lnTo>
                  <a:lnTo>
                    <a:pt x="13" y="21"/>
                  </a:lnTo>
                  <a:lnTo>
                    <a:pt x="16" y="21"/>
                  </a:lnTo>
                  <a:lnTo>
                    <a:pt x="16" y="21"/>
                  </a:lnTo>
                  <a:lnTo>
                    <a:pt x="23" y="26"/>
                  </a:lnTo>
                  <a:lnTo>
                    <a:pt x="29" y="28"/>
                  </a:lnTo>
                  <a:lnTo>
                    <a:pt x="32" y="26"/>
                  </a:lnTo>
                  <a:lnTo>
                    <a:pt x="27" y="26"/>
                  </a:lnTo>
                  <a:lnTo>
                    <a:pt x="29" y="23"/>
                  </a:lnTo>
                  <a:lnTo>
                    <a:pt x="32" y="23"/>
                  </a:lnTo>
                  <a:lnTo>
                    <a:pt x="36" y="28"/>
                  </a:lnTo>
                  <a:lnTo>
                    <a:pt x="39" y="30"/>
                  </a:lnTo>
                  <a:lnTo>
                    <a:pt x="48" y="30"/>
                  </a:lnTo>
                  <a:lnTo>
                    <a:pt x="50" y="26"/>
                  </a:lnTo>
                  <a:lnTo>
                    <a:pt x="48" y="26"/>
                  </a:lnTo>
                  <a:lnTo>
                    <a:pt x="50" y="23"/>
                  </a:lnTo>
                  <a:lnTo>
                    <a:pt x="50" y="23"/>
                  </a:lnTo>
                  <a:lnTo>
                    <a:pt x="50" y="21"/>
                  </a:lnTo>
                  <a:lnTo>
                    <a:pt x="50" y="1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5" name="Freeform 458">
              <a:extLst>
                <a:ext uri="{FF2B5EF4-FFF2-40B4-BE49-F238E27FC236}">
                  <a16:creationId xmlns:a16="http://schemas.microsoft.com/office/drawing/2014/main" id="{C6A9E442-2FDE-42A7-A53C-86CA039D79FA}"/>
                </a:ext>
              </a:extLst>
            </p:cNvPr>
            <p:cNvSpPr>
              <a:spLocks/>
            </p:cNvSpPr>
            <p:nvPr/>
          </p:nvSpPr>
          <p:spPr bwMode="auto">
            <a:xfrm>
              <a:off x="8221663" y="4535488"/>
              <a:ext cx="39688" cy="80963"/>
            </a:xfrm>
            <a:custGeom>
              <a:avLst/>
              <a:gdLst>
                <a:gd name="T0" fmla="*/ 13 w 25"/>
                <a:gd name="T1" fmla="*/ 0 h 51"/>
                <a:gd name="T2" fmla="*/ 13 w 25"/>
                <a:gd name="T3" fmla="*/ 2 h 51"/>
                <a:gd name="T4" fmla="*/ 13 w 25"/>
                <a:gd name="T5" fmla="*/ 5 h 51"/>
                <a:gd name="T6" fmla="*/ 9 w 25"/>
                <a:gd name="T7" fmla="*/ 7 h 51"/>
                <a:gd name="T8" fmla="*/ 9 w 25"/>
                <a:gd name="T9" fmla="*/ 9 h 51"/>
                <a:gd name="T10" fmla="*/ 9 w 25"/>
                <a:gd name="T11" fmla="*/ 9 h 51"/>
                <a:gd name="T12" fmla="*/ 6 w 25"/>
                <a:gd name="T13" fmla="*/ 9 h 51"/>
                <a:gd name="T14" fmla="*/ 6 w 25"/>
                <a:gd name="T15" fmla="*/ 9 h 51"/>
                <a:gd name="T16" fmla="*/ 6 w 25"/>
                <a:gd name="T17" fmla="*/ 7 h 51"/>
                <a:gd name="T18" fmla="*/ 4 w 25"/>
                <a:gd name="T19" fmla="*/ 7 h 51"/>
                <a:gd name="T20" fmla="*/ 2 w 25"/>
                <a:gd name="T21" fmla="*/ 9 h 51"/>
                <a:gd name="T22" fmla="*/ 2 w 25"/>
                <a:gd name="T23" fmla="*/ 12 h 51"/>
                <a:gd name="T24" fmla="*/ 2 w 25"/>
                <a:gd name="T25" fmla="*/ 12 h 51"/>
                <a:gd name="T26" fmla="*/ 2 w 25"/>
                <a:gd name="T27" fmla="*/ 12 h 51"/>
                <a:gd name="T28" fmla="*/ 0 w 25"/>
                <a:gd name="T29" fmla="*/ 51 h 51"/>
                <a:gd name="T30" fmla="*/ 4 w 25"/>
                <a:gd name="T31" fmla="*/ 51 h 51"/>
                <a:gd name="T32" fmla="*/ 4 w 25"/>
                <a:gd name="T33" fmla="*/ 51 h 51"/>
                <a:gd name="T34" fmla="*/ 6 w 25"/>
                <a:gd name="T35" fmla="*/ 51 h 51"/>
                <a:gd name="T36" fmla="*/ 6 w 25"/>
                <a:gd name="T37" fmla="*/ 51 h 51"/>
                <a:gd name="T38" fmla="*/ 9 w 25"/>
                <a:gd name="T39" fmla="*/ 49 h 51"/>
                <a:gd name="T40" fmla="*/ 11 w 25"/>
                <a:gd name="T41" fmla="*/ 44 h 51"/>
                <a:gd name="T42" fmla="*/ 13 w 25"/>
                <a:gd name="T43" fmla="*/ 46 h 51"/>
                <a:gd name="T44" fmla="*/ 20 w 25"/>
                <a:gd name="T45" fmla="*/ 37 h 51"/>
                <a:gd name="T46" fmla="*/ 22 w 25"/>
                <a:gd name="T47" fmla="*/ 32 h 51"/>
                <a:gd name="T48" fmla="*/ 22 w 25"/>
                <a:gd name="T49" fmla="*/ 25 h 51"/>
                <a:gd name="T50" fmla="*/ 20 w 25"/>
                <a:gd name="T51" fmla="*/ 23 h 51"/>
                <a:gd name="T52" fmla="*/ 20 w 25"/>
                <a:gd name="T53" fmla="*/ 16 h 51"/>
                <a:gd name="T54" fmla="*/ 22 w 25"/>
                <a:gd name="T55" fmla="*/ 14 h 51"/>
                <a:gd name="T56" fmla="*/ 22 w 25"/>
                <a:gd name="T57" fmla="*/ 2 h 51"/>
                <a:gd name="T58" fmla="*/ 25 w 25"/>
                <a:gd name="T59" fmla="*/ 0 h 51"/>
                <a:gd name="T60" fmla="*/ 22 w 25"/>
                <a:gd name="T61" fmla="*/ 0 h 51"/>
                <a:gd name="T62" fmla="*/ 20 w 25"/>
                <a:gd name="T63" fmla="*/ 0 h 51"/>
                <a:gd name="T64" fmla="*/ 18 w 25"/>
                <a:gd name="T65" fmla="*/ 0 h 51"/>
                <a:gd name="T66" fmla="*/ 18 w 25"/>
                <a:gd name="T67" fmla="*/ 0 h 51"/>
                <a:gd name="T68" fmla="*/ 16 w 25"/>
                <a:gd name="T69" fmla="*/ 0 h 51"/>
                <a:gd name="T70" fmla="*/ 13 w 25"/>
                <a:gd name="T7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51">
                  <a:moveTo>
                    <a:pt x="13" y="0"/>
                  </a:moveTo>
                  <a:lnTo>
                    <a:pt x="13" y="2"/>
                  </a:lnTo>
                  <a:lnTo>
                    <a:pt x="13" y="5"/>
                  </a:lnTo>
                  <a:lnTo>
                    <a:pt x="9" y="7"/>
                  </a:lnTo>
                  <a:lnTo>
                    <a:pt x="9" y="9"/>
                  </a:lnTo>
                  <a:lnTo>
                    <a:pt x="9" y="9"/>
                  </a:lnTo>
                  <a:lnTo>
                    <a:pt x="6" y="9"/>
                  </a:lnTo>
                  <a:lnTo>
                    <a:pt x="6" y="9"/>
                  </a:lnTo>
                  <a:lnTo>
                    <a:pt x="6" y="7"/>
                  </a:lnTo>
                  <a:lnTo>
                    <a:pt x="4" y="7"/>
                  </a:lnTo>
                  <a:lnTo>
                    <a:pt x="2" y="9"/>
                  </a:lnTo>
                  <a:lnTo>
                    <a:pt x="2" y="12"/>
                  </a:lnTo>
                  <a:lnTo>
                    <a:pt x="2" y="12"/>
                  </a:lnTo>
                  <a:lnTo>
                    <a:pt x="2" y="12"/>
                  </a:lnTo>
                  <a:lnTo>
                    <a:pt x="0" y="51"/>
                  </a:lnTo>
                  <a:lnTo>
                    <a:pt x="4" y="51"/>
                  </a:lnTo>
                  <a:lnTo>
                    <a:pt x="4" y="51"/>
                  </a:lnTo>
                  <a:lnTo>
                    <a:pt x="6" y="51"/>
                  </a:lnTo>
                  <a:lnTo>
                    <a:pt x="6" y="51"/>
                  </a:lnTo>
                  <a:lnTo>
                    <a:pt x="9" y="49"/>
                  </a:lnTo>
                  <a:lnTo>
                    <a:pt x="11" y="44"/>
                  </a:lnTo>
                  <a:lnTo>
                    <a:pt x="13" y="46"/>
                  </a:lnTo>
                  <a:lnTo>
                    <a:pt x="20" y="37"/>
                  </a:lnTo>
                  <a:lnTo>
                    <a:pt x="22" y="32"/>
                  </a:lnTo>
                  <a:lnTo>
                    <a:pt x="22" y="25"/>
                  </a:lnTo>
                  <a:lnTo>
                    <a:pt x="20" y="23"/>
                  </a:lnTo>
                  <a:lnTo>
                    <a:pt x="20" y="16"/>
                  </a:lnTo>
                  <a:lnTo>
                    <a:pt x="22" y="14"/>
                  </a:lnTo>
                  <a:lnTo>
                    <a:pt x="22" y="2"/>
                  </a:lnTo>
                  <a:lnTo>
                    <a:pt x="25" y="0"/>
                  </a:lnTo>
                  <a:lnTo>
                    <a:pt x="22" y="0"/>
                  </a:lnTo>
                  <a:lnTo>
                    <a:pt x="20" y="0"/>
                  </a:lnTo>
                  <a:lnTo>
                    <a:pt x="18" y="0"/>
                  </a:lnTo>
                  <a:lnTo>
                    <a:pt x="18" y="0"/>
                  </a:lnTo>
                  <a:lnTo>
                    <a:pt x="16" y="0"/>
                  </a:lnTo>
                  <a:lnTo>
                    <a:pt x="1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6" name="Freeform 459">
              <a:extLst>
                <a:ext uri="{FF2B5EF4-FFF2-40B4-BE49-F238E27FC236}">
                  <a16:creationId xmlns:a16="http://schemas.microsoft.com/office/drawing/2014/main" id="{4FC644F6-18B1-4491-B259-F1632FFDD050}"/>
                </a:ext>
              </a:extLst>
            </p:cNvPr>
            <p:cNvSpPr>
              <a:spLocks/>
            </p:cNvSpPr>
            <p:nvPr/>
          </p:nvSpPr>
          <p:spPr bwMode="auto">
            <a:xfrm>
              <a:off x="8123238" y="4554538"/>
              <a:ext cx="130175" cy="138113"/>
            </a:xfrm>
            <a:custGeom>
              <a:avLst/>
              <a:gdLst>
                <a:gd name="T0" fmla="*/ 41 w 82"/>
                <a:gd name="T1" fmla="*/ 83 h 87"/>
                <a:gd name="T2" fmla="*/ 46 w 82"/>
                <a:gd name="T3" fmla="*/ 80 h 87"/>
                <a:gd name="T4" fmla="*/ 50 w 82"/>
                <a:gd name="T5" fmla="*/ 78 h 87"/>
                <a:gd name="T6" fmla="*/ 52 w 82"/>
                <a:gd name="T7" fmla="*/ 78 h 87"/>
                <a:gd name="T8" fmla="*/ 52 w 82"/>
                <a:gd name="T9" fmla="*/ 76 h 87"/>
                <a:gd name="T10" fmla="*/ 52 w 82"/>
                <a:gd name="T11" fmla="*/ 76 h 87"/>
                <a:gd name="T12" fmla="*/ 59 w 82"/>
                <a:gd name="T13" fmla="*/ 71 h 87"/>
                <a:gd name="T14" fmla="*/ 62 w 82"/>
                <a:gd name="T15" fmla="*/ 64 h 87"/>
                <a:gd name="T16" fmla="*/ 59 w 82"/>
                <a:gd name="T17" fmla="*/ 62 h 87"/>
                <a:gd name="T18" fmla="*/ 64 w 82"/>
                <a:gd name="T19" fmla="*/ 60 h 87"/>
                <a:gd name="T20" fmla="*/ 68 w 82"/>
                <a:gd name="T21" fmla="*/ 53 h 87"/>
                <a:gd name="T22" fmla="*/ 73 w 82"/>
                <a:gd name="T23" fmla="*/ 53 h 87"/>
                <a:gd name="T24" fmla="*/ 78 w 82"/>
                <a:gd name="T25" fmla="*/ 50 h 87"/>
                <a:gd name="T26" fmla="*/ 80 w 82"/>
                <a:gd name="T27" fmla="*/ 46 h 87"/>
                <a:gd name="T28" fmla="*/ 82 w 82"/>
                <a:gd name="T29" fmla="*/ 43 h 87"/>
                <a:gd name="T30" fmla="*/ 82 w 82"/>
                <a:gd name="T31" fmla="*/ 43 h 87"/>
                <a:gd name="T32" fmla="*/ 80 w 82"/>
                <a:gd name="T33" fmla="*/ 41 h 87"/>
                <a:gd name="T34" fmla="*/ 78 w 82"/>
                <a:gd name="T35" fmla="*/ 41 h 87"/>
                <a:gd name="T36" fmla="*/ 75 w 82"/>
                <a:gd name="T37" fmla="*/ 43 h 87"/>
                <a:gd name="T38" fmla="*/ 73 w 82"/>
                <a:gd name="T39" fmla="*/ 41 h 87"/>
                <a:gd name="T40" fmla="*/ 71 w 82"/>
                <a:gd name="T41" fmla="*/ 41 h 87"/>
                <a:gd name="T42" fmla="*/ 68 w 82"/>
                <a:gd name="T43" fmla="*/ 39 h 87"/>
                <a:gd name="T44" fmla="*/ 66 w 82"/>
                <a:gd name="T45" fmla="*/ 39 h 87"/>
                <a:gd name="T46" fmla="*/ 66 w 82"/>
                <a:gd name="T47" fmla="*/ 39 h 87"/>
                <a:gd name="T48" fmla="*/ 62 w 82"/>
                <a:gd name="T49" fmla="*/ 39 h 87"/>
                <a:gd name="T50" fmla="*/ 64 w 82"/>
                <a:gd name="T51" fmla="*/ 0 h 87"/>
                <a:gd name="T52" fmla="*/ 64 w 82"/>
                <a:gd name="T53" fmla="*/ 0 h 87"/>
                <a:gd name="T54" fmla="*/ 27 w 82"/>
                <a:gd name="T55" fmla="*/ 0 h 87"/>
                <a:gd name="T56" fmla="*/ 27 w 82"/>
                <a:gd name="T57" fmla="*/ 11 h 87"/>
                <a:gd name="T58" fmla="*/ 18 w 82"/>
                <a:gd name="T59" fmla="*/ 11 h 87"/>
                <a:gd name="T60" fmla="*/ 20 w 82"/>
                <a:gd name="T61" fmla="*/ 13 h 87"/>
                <a:gd name="T62" fmla="*/ 23 w 82"/>
                <a:gd name="T63" fmla="*/ 16 h 87"/>
                <a:gd name="T64" fmla="*/ 25 w 82"/>
                <a:gd name="T65" fmla="*/ 20 h 87"/>
                <a:gd name="T66" fmla="*/ 29 w 82"/>
                <a:gd name="T67" fmla="*/ 23 h 87"/>
                <a:gd name="T68" fmla="*/ 32 w 82"/>
                <a:gd name="T69" fmla="*/ 23 h 87"/>
                <a:gd name="T70" fmla="*/ 32 w 82"/>
                <a:gd name="T71" fmla="*/ 25 h 87"/>
                <a:gd name="T72" fmla="*/ 34 w 82"/>
                <a:gd name="T73" fmla="*/ 27 h 87"/>
                <a:gd name="T74" fmla="*/ 34 w 82"/>
                <a:gd name="T75" fmla="*/ 30 h 87"/>
                <a:gd name="T76" fmla="*/ 39 w 82"/>
                <a:gd name="T77" fmla="*/ 30 h 87"/>
                <a:gd name="T78" fmla="*/ 41 w 82"/>
                <a:gd name="T79" fmla="*/ 30 h 87"/>
                <a:gd name="T80" fmla="*/ 41 w 82"/>
                <a:gd name="T81" fmla="*/ 34 h 87"/>
                <a:gd name="T82" fmla="*/ 39 w 82"/>
                <a:gd name="T83" fmla="*/ 37 h 87"/>
                <a:gd name="T84" fmla="*/ 13 w 82"/>
                <a:gd name="T85" fmla="*/ 37 h 87"/>
                <a:gd name="T86" fmla="*/ 0 w 82"/>
                <a:gd name="T87" fmla="*/ 55 h 87"/>
                <a:gd name="T88" fmla="*/ 0 w 82"/>
                <a:gd name="T89" fmla="*/ 57 h 87"/>
                <a:gd name="T90" fmla="*/ 2 w 82"/>
                <a:gd name="T91" fmla="*/ 60 h 87"/>
                <a:gd name="T92" fmla="*/ 0 w 82"/>
                <a:gd name="T93" fmla="*/ 62 h 87"/>
                <a:gd name="T94" fmla="*/ 2 w 82"/>
                <a:gd name="T95" fmla="*/ 64 h 87"/>
                <a:gd name="T96" fmla="*/ 2 w 82"/>
                <a:gd name="T97" fmla="*/ 64 h 87"/>
                <a:gd name="T98" fmla="*/ 2 w 82"/>
                <a:gd name="T99" fmla="*/ 67 h 87"/>
                <a:gd name="T100" fmla="*/ 0 w 82"/>
                <a:gd name="T101" fmla="*/ 67 h 87"/>
                <a:gd name="T102" fmla="*/ 0 w 82"/>
                <a:gd name="T103" fmla="*/ 69 h 87"/>
                <a:gd name="T104" fmla="*/ 0 w 82"/>
                <a:gd name="T105" fmla="*/ 69 h 87"/>
                <a:gd name="T106" fmla="*/ 2 w 82"/>
                <a:gd name="T107" fmla="*/ 73 h 87"/>
                <a:gd name="T108" fmla="*/ 4 w 82"/>
                <a:gd name="T109" fmla="*/ 78 h 87"/>
                <a:gd name="T110" fmla="*/ 7 w 82"/>
                <a:gd name="T111" fmla="*/ 78 h 87"/>
                <a:gd name="T112" fmla="*/ 11 w 82"/>
                <a:gd name="T113" fmla="*/ 80 h 87"/>
                <a:gd name="T114" fmla="*/ 20 w 82"/>
                <a:gd name="T115" fmla="*/ 85 h 87"/>
                <a:gd name="T116" fmla="*/ 27 w 82"/>
                <a:gd name="T117" fmla="*/ 85 h 87"/>
                <a:gd name="T118" fmla="*/ 32 w 82"/>
                <a:gd name="T119" fmla="*/ 85 h 87"/>
                <a:gd name="T120" fmla="*/ 39 w 82"/>
                <a:gd name="T121" fmla="*/ 87 h 87"/>
                <a:gd name="T122" fmla="*/ 41 w 82"/>
                <a:gd name="T123" fmla="*/ 85 h 87"/>
                <a:gd name="T124" fmla="*/ 41 w 82"/>
                <a:gd name="T125"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 h="87">
                  <a:moveTo>
                    <a:pt x="41" y="83"/>
                  </a:moveTo>
                  <a:lnTo>
                    <a:pt x="46" y="80"/>
                  </a:lnTo>
                  <a:lnTo>
                    <a:pt x="50" y="78"/>
                  </a:lnTo>
                  <a:lnTo>
                    <a:pt x="52" y="78"/>
                  </a:lnTo>
                  <a:lnTo>
                    <a:pt x="52" y="76"/>
                  </a:lnTo>
                  <a:lnTo>
                    <a:pt x="52" y="76"/>
                  </a:lnTo>
                  <a:lnTo>
                    <a:pt x="59" y="71"/>
                  </a:lnTo>
                  <a:lnTo>
                    <a:pt x="62" y="64"/>
                  </a:lnTo>
                  <a:lnTo>
                    <a:pt x="59" y="62"/>
                  </a:lnTo>
                  <a:lnTo>
                    <a:pt x="64" y="60"/>
                  </a:lnTo>
                  <a:lnTo>
                    <a:pt x="68" y="53"/>
                  </a:lnTo>
                  <a:lnTo>
                    <a:pt x="73" y="53"/>
                  </a:lnTo>
                  <a:lnTo>
                    <a:pt x="78" y="50"/>
                  </a:lnTo>
                  <a:lnTo>
                    <a:pt x="80" y="46"/>
                  </a:lnTo>
                  <a:lnTo>
                    <a:pt x="82" y="43"/>
                  </a:lnTo>
                  <a:lnTo>
                    <a:pt x="82" y="43"/>
                  </a:lnTo>
                  <a:lnTo>
                    <a:pt x="80" y="41"/>
                  </a:lnTo>
                  <a:lnTo>
                    <a:pt x="78" y="41"/>
                  </a:lnTo>
                  <a:lnTo>
                    <a:pt x="75" y="43"/>
                  </a:lnTo>
                  <a:lnTo>
                    <a:pt x="73" y="41"/>
                  </a:lnTo>
                  <a:lnTo>
                    <a:pt x="71" y="41"/>
                  </a:lnTo>
                  <a:lnTo>
                    <a:pt x="68" y="39"/>
                  </a:lnTo>
                  <a:lnTo>
                    <a:pt x="66" y="39"/>
                  </a:lnTo>
                  <a:lnTo>
                    <a:pt x="66" y="39"/>
                  </a:lnTo>
                  <a:lnTo>
                    <a:pt x="62" y="39"/>
                  </a:lnTo>
                  <a:lnTo>
                    <a:pt x="64" y="0"/>
                  </a:lnTo>
                  <a:lnTo>
                    <a:pt x="64" y="0"/>
                  </a:lnTo>
                  <a:lnTo>
                    <a:pt x="27" y="0"/>
                  </a:lnTo>
                  <a:lnTo>
                    <a:pt x="27" y="11"/>
                  </a:lnTo>
                  <a:lnTo>
                    <a:pt x="18" y="11"/>
                  </a:lnTo>
                  <a:lnTo>
                    <a:pt x="20" y="13"/>
                  </a:lnTo>
                  <a:lnTo>
                    <a:pt x="23" y="16"/>
                  </a:lnTo>
                  <a:lnTo>
                    <a:pt x="25" y="20"/>
                  </a:lnTo>
                  <a:lnTo>
                    <a:pt x="29" y="23"/>
                  </a:lnTo>
                  <a:lnTo>
                    <a:pt x="32" y="23"/>
                  </a:lnTo>
                  <a:lnTo>
                    <a:pt x="32" y="25"/>
                  </a:lnTo>
                  <a:lnTo>
                    <a:pt x="34" y="27"/>
                  </a:lnTo>
                  <a:lnTo>
                    <a:pt x="34" y="30"/>
                  </a:lnTo>
                  <a:lnTo>
                    <a:pt x="39" y="30"/>
                  </a:lnTo>
                  <a:lnTo>
                    <a:pt x="41" y="30"/>
                  </a:lnTo>
                  <a:lnTo>
                    <a:pt x="41" y="34"/>
                  </a:lnTo>
                  <a:lnTo>
                    <a:pt x="39" y="37"/>
                  </a:lnTo>
                  <a:lnTo>
                    <a:pt x="13" y="37"/>
                  </a:lnTo>
                  <a:lnTo>
                    <a:pt x="0" y="55"/>
                  </a:lnTo>
                  <a:lnTo>
                    <a:pt x="0" y="57"/>
                  </a:lnTo>
                  <a:lnTo>
                    <a:pt x="2" y="60"/>
                  </a:lnTo>
                  <a:lnTo>
                    <a:pt x="0" y="62"/>
                  </a:lnTo>
                  <a:lnTo>
                    <a:pt x="2" y="64"/>
                  </a:lnTo>
                  <a:lnTo>
                    <a:pt x="2" y="64"/>
                  </a:lnTo>
                  <a:lnTo>
                    <a:pt x="2" y="67"/>
                  </a:lnTo>
                  <a:lnTo>
                    <a:pt x="0" y="67"/>
                  </a:lnTo>
                  <a:lnTo>
                    <a:pt x="0" y="69"/>
                  </a:lnTo>
                  <a:lnTo>
                    <a:pt x="0" y="69"/>
                  </a:lnTo>
                  <a:lnTo>
                    <a:pt x="2" y="73"/>
                  </a:lnTo>
                  <a:lnTo>
                    <a:pt x="4" y="78"/>
                  </a:lnTo>
                  <a:lnTo>
                    <a:pt x="7" y="78"/>
                  </a:lnTo>
                  <a:lnTo>
                    <a:pt x="11" y="80"/>
                  </a:lnTo>
                  <a:lnTo>
                    <a:pt x="20" y="85"/>
                  </a:lnTo>
                  <a:lnTo>
                    <a:pt x="27" y="85"/>
                  </a:lnTo>
                  <a:lnTo>
                    <a:pt x="32" y="85"/>
                  </a:lnTo>
                  <a:lnTo>
                    <a:pt x="39" y="87"/>
                  </a:lnTo>
                  <a:lnTo>
                    <a:pt x="41" y="85"/>
                  </a:lnTo>
                  <a:lnTo>
                    <a:pt x="41" y="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7" name="Freeform 460">
              <a:extLst>
                <a:ext uri="{FF2B5EF4-FFF2-40B4-BE49-F238E27FC236}">
                  <a16:creationId xmlns:a16="http://schemas.microsoft.com/office/drawing/2014/main" id="{E4DA9541-E6E5-4750-BAB7-DCE31804E1A9}"/>
                </a:ext>
              </a:extLst>
            </p:cNvPr>
            <p:cNvSpPr>
              <a:spLocks/>
            </p:cNvSpPr>
            <p:nvPr/>
          </p:nvSpPr>
          <p:spPr bwMode="auto">
            <a:xfrm>
              <a:off x="7562850" y="4279900"/>
              <a:ext cx="3175" cy="14288"/>
            </a:xfrm>
            <a:custGeom>
              <a:avLst/>
              <a:gdLst>
                <a:gd name="T0" fmla="*/ 0 w 2"/>
                <a:gd name="T1" fmla="*/ 2 h 9"/>
                <a:gd name="T2" fmla="*/ 0 w 2"/>
                <a:gd name="T3" fmla="*/ 4 h 9"/>
                <a:gd name="T4" fmla="*/ 0 w 2"/>
                <a:gd name="T5" fmla="*/ 9 h 9"/>
                <a:gd name="T6" fmla="*/ 2 w 2"/>
                <a:gd name="T7" fmla="*/ 6 h 9"/>
                <a:gd name="T8" fmla="*/ 2 w 2"/>
                <a:gd name="T9" fmla="*/ 4 h 9"/>
                <a:gd name="T10" fmla="*/ 0 w 2"/>
                <a:gd name="T11" fmla="*/ 0 h 9"/>
                <a:gd name="T12" fmla="*/ 0 w 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0" y="2"/>
                  </a:moveTo>
                  <a:lnTo>
                    <a:pt x="0" y="4"/>
                  </a:lnTo>
                  <a:lnTo>
                    <a:pt x="0" y="9"/>
                  </a:lnTo>
                  <a:lnTo>
                    <a:pt x="2" y="6"/>
                  </a:lnTo>
                  <a:lnTo>
                    <a:pt x="2" y="4"/>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8" name="Freeform 461">
              <a:extLst>
                <a:ext uri="{FF2B5EF4-FFF2-40B4-BE49-F238E27FC236}">
                  <a16:creationId xmlns:a16="http://schemas.microsoft.com/office/drawing/2014/main" id="{0AF87747-3C03-4046-A5B5-03832C21DE58}"/>
                </a:ext>
              </a:extLst>
            </p:cNvPr>
            <p:cNvSpPr>
              <a:spLocks/>
            </p:cNvSpPr>
            <p:nvPr/>
          </p:nvSpPr>
          <p:spPr bwMode="auto">
            <a:xfrm>
              <a:off x="7980363" y="4294188"/>
              <a:ext cx="4763" cy="3175"/>
            </a:xfrm>
            <a:custGeom>
              <a:avLst/>
              <a:gdLst>
                <a:gd name="T0" fmla="*/ 3 w 3"/>
                <a:gd name="T1" fmla="*/ 0 h 2"/>
                <a:gd name="T2" fmla="*/ 0 w 3"/>
                <a:gd name="T3" fmla="*/ 0 h 2"/>
                <a:gd name="T4" fmla="*/ 0 w 3"/>
                <a:gd name="T5" fmla="*/ 2 h 2"/>
                <a:gd name="T6" fmla="*/ 0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0"/>
                  </a:lnTo>
                  <a:lnTo>
                    <a:pt x="0" y="2"/>
                  </a:lnTo>
                  <a:lnTo>
                    <a:pt x="0" y="2"/>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9" name="Freeform 462">
              <a:extLst>
                <a:ext uri="{FF2B5EF4-FFF2-40B4-BE49-F238E27FC236}">
                  <a16:creationId xmlns:a16="http://schemas.microsoft.com/office/drawing/2014/main" id="{62547CFE-B7A1-4D6A-BBDD-4BC36092DB8E}"/>
                </a:ext>
              </a:extLst>
            </p:cNvPr>
            <p:cNvSpPr>
              <a:spLocks/>
            </p:cNvSpPr>
            <p:nvPr/>
          </p:nvSpPr>
          <p:spPr bwMode="auto">
            <a:xfrm>
              <a:off x="7974013" y="4308475"/>
              <a:ext cx="3175" cy="11113"/>
            </a:xfrm>
            <a:custGeom>
              <a:avLst/>
              <a:gdLst>
                <a:gd name="T0" fmla="*/ 2 w 2"/>
                <a:gd name="T1" fmla="*/ 2 h 7"/>
                <a:gd name="T2" fmla="*/ 2 w 2"/>
                <a:gd name="T3" fmla="*/ 0 h 7"/>
                <a:gd name="T4" fmla="*/ 0 w 2"/>
                <a:gd name="T5" fmla="*/ 7 h 7"/>
                <a:gd name="T6" fmla="*/ 2 w 2"/>
                <a:gd name="T7" fmla="*/ 2 h 7"/>
              </a:gdLst>
              <a:ahLst/>
              <a:cxnLst>
                <a:cxn ang="0">
                  <a:pos x="T0" y="T1"/>
                </a:cxn>
                <a:cxn ang="0">
                  <a:pos x="T2" y="T3"/>
                </a:cxn>
                <a:cxn ang="0">
                  <a:pos x="T4" y="T5"/>
                </a:cxn>
                <a:cxn ang="0">
                  <a:pos x="T6" y="T7"/>
                </a:cxn>
              </a:cxnLst>
              <a:rect l="0" t="0" r="r" b="b"/>
              <a:pathLst>
                <a:path w="2" h="7">
                  <a:moveTo>
                    <a:pt x="2" y="2"/>
                  </a:moveTo>
                  <a:lnTo>
                    <a:pt x="2" y="0"/>
                  </a:lnTo>
                  <a:lnTo>
                    <a:pt x="0" y="7"/>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0" name="Freeform 463">
              <a:extLst>
                <a:ext uri="{FF2B5EF4-FFF2-40B4-BE49-F238E27FC236}">
                  <a16:creationId xmlns:a16="http://schemas.microsoft.com/office/drawing/2014/main" id="{C82E5F38-9289-46C7-AFAA-851DD5F987E5}"/>
                </a:ext>
              </a:extLst>
            </p:cNvPr>
            <p:cNvSpPr>
              <a:spLocks/>
            </p:cNvSpPr>
            <p:nvPr/>
          </p:nvSpPr>
          <p:spPr bwMode="auto">
            <a:xfrm>
              <a:off x="7977188" y="4300538"/>
              <a:ext cx="3175" cy="4763"/>
            </a:xfrm>
            <a:custGeom>
              <a:avLst/>
              <a:gdLst>
                <a:gd name="T0" fmla="*/ 0 w 2"/>
                <a:gd name="T1" fmla="*/ 3 h 3"/>
                <a:gd name="T2" fmla="*/ 2 w 2"/>
                <a:gd name="T3" fmla="*/ 3 h 3"/>
                <a:gd name="T4" fmla="*/ 2 w 2"/>
                <a:gd name="T5" fmla="*/ 0 h 3"/>
                <a:gd name="T6" fmla="*/ 2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3"/>
                  </a:lnTo>
                  <a:lnTo>
                    <a:pt x="2" y="0"/>
                  </a:lnTo>
                  <a:lnTo>
                    <a:pt x="2"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1" name="Freeform 464">
              <a:extLst>
                <a:ext uri="{FF2B5EF4-FFF2-40B4-BE49-F238E27FC236}">
                  <a16:creationId xmlns:a16="http://schemas.microsoft.com/office/drawing/2014/main" id="{9883327D-F8DD-45C9-8995-B96513F94432}"/>
                </a:ext>
              </a:extLst>
            </p:cNvPr>
            <p:cNvSpPr>
              <a:spLocks/>
            </p:cNvSpPr>
            <p:nvPr/>
          </p:nvSpPr>
          <p:spPr bwMode="auto">
            <a:xfrm>
              <a:off x="7399338" y="3983038"/>
              <a:ext cx="915988" cy="681038"/>
            </a:xfrm>
            <a:custGeom>
              <a:avLst/>
              <a:gdLst>
                <a:gd name="T0" fmla="*/ 495 w 577"/>
                <a:gd name="T1" fmla="*/ 397 h 429"/>
                <a:gd name="T2" fmla="*/ 479 w 577"/>
                <a:gd name="T3" fmla="*/ 376 h 429"/>
                <a:gd name="T4" fmla="*/ 524 w 577"/>
                <a:gd name="T5" fmla="*/ 357 h 429"/>
                <a:gd name="T6" fmla="*/ 540 w 577"/>
                <a:gd name="T7" fmla="*/ 343 h 429"/>
                <a:gd name="T8" fmla="*/ 559 w 577"/>
                <a:gd name="T9" fmla="*/ 332 h 429"/>
                <a:gd name="T10" fmla="*/ 554 w 577"/>
                <a:gd name="T11" fmla="*/ 316 h 429"/>
                <a:gd name="T12" fmla="*/ 568 w 577"/>
                <a:gd name="T13" fmla="*/ 277 h 429"/>
                <a:gd name="T14" fmla="*/ 504 w 577"/>
                <a:gd name="T15" fmla="*/ 286 h 429"/>
                <a:gd name="T16" fmla="*/ 476 w 577"/>
                <a:gd name="T17" fmla="*/ 337 h 429"/>
                <a:gd name="T18" fmla="*/ 467 w 577"/>
                <a:gd name="T19" fmla="*/ 343 h 429"/>
                <a:gd name="T20" fmla="*/ 428 w 577"/>
                <a:gd name="T21" fmla="*/ 350 h 429"/>
                <a:gd name="T22" fmla="*/ 392 w 577"/>
                <a:gd name="T23" fmla="*/ 339 h 429"/>
                <a:gd name="T24" fmla="*/ 362 w 577"/>
                <a:gd name="T25" fmla="*/ 286 h 429"/>
                <a:gd name="T26" fmla="*/ 357 w 577"/>
                <a:gd name="T27" fmla="*/ 260 h 429"/>
                <a:gd name="T28" fmla="*/ 362 w 577"/>
                <a:gd name="T29" fmla="*/ 207 h 429"/>
                <a:gd name="T30" fmla="*/ 369 w 577"/>
                <a:gd name="T31" fmla="*/ 193 h 429"/>
                <a:gd name="T32" fmla="*/ 371 w 577"/>
                <a:gd name="T33" fmla="*/ 180 h 429"/>
                <a:gd name="T34" fmla="*/ 341 w 577"/>
                <a:gd name="T35" fmla="*/ 163 h 429"/>
                <a:gd name="T36" fmla="*/ 330 w 577"/>
                <a:gd name="T37" fmla="*/ 124 h 429"/>
                <a:gd name="T38" fmla="*/ 316 w 577"/>
                <a:gd name="T39" fmla="*/ 94 h 429"/>
                <a:gd name="T40" fmla="*/ 288 w 577"/>
                <a:gd name="T41" fmla="*/ 80 h 429"/>
                <a:gd name="T42" fmla="*/ 275 w 577"/>
                <a:gd name="T43" fmla="*/ 94 h 429"/>
                <a:gd name="T44" fmla="*/ 252 w 577"/>
                <a:gd name="T45" fmla="*/ 92 h 429"/>
                <a:gd name="T46" fmla="*/ 240 w 577"/>
                <a:gd name="T47" fmla="*/ 80 h 429"/>
                <a:gd name="T48" fmla="*/ 234 w 577"/>
                <a:gd name="T49" fmla="*/ 62 h 429"/>
                <a:gd name="T50" fmla="*/ 220 w 577"/>
                <a:gd name="T51" fmla="*/ 39 h 429"/>
                <a:gd name="T52" fmla="*/ 48 w 577"/>
                <a:gd name="T53" fmla="*/ 0 h 429"/>
                <a:gd name="T54" fmla="*/ 11 w 577"/>
                <a:gd name="T55" fmla="*/ 36 h 429"/>
                <a:gd name="T56" fmla="*/ 18 w 577"/>
                <a:gd name="T57" fmla="*/ 69 h 429"/>
                <a:gd name="T58" fmla="*/ 46 w 577"/>
                <a:gd name="T59" fmla="*/ 106 h 429"/>
                <a:gd name="T60" fmla="*/ 41 w 577"/>
                <a:gd name="T61" fmla="*/ 124 h 429"/>
                <a:gd name="T62" fmla="*/ 39 w 577"/>
                <a:gd name="T63" fmla="*/ 138 h 429"/>
                <a:gd name="T64" fmla="*/ 59 w 577"/>
                <a:gd name="T65" fmla="*/ 143 h 429"/>
                <a:gd name="T66" fmla="*/ 71 w 577"/>
                <a:gd name="T67" fmla="*/ 191 h 429"/>
                <a:gd name="T68" fmla="*/ 101 w 577"/>
                <a:gd name="T69" fmla="*/ 221 h 429"/>
                <a:gd name="T70" fmla="*/ 124 w 577"/>
                <a:gd name="T71" fmla="*/ 228 h 429"/>
                <a:gd name="T72" fmla="*/ 108 w 577"/>
                <a:gd name="T73" fmla="*/ 212 h 429"/>
                <a:gd name="T74" fmla="*/ 98 w 577"/>
                <a:gd name="T75" fmla="*/ 182 h 429"/>
                <a:gd name="T76" fmla="*/ 89 w 577"/>
                <a:gd name="T77" fmla="*/ 147 h 429"/>
                <a:gd name="T78" fmla="*/ 80 w 577"/>
                <a:gd name="T79" fmla="*/ 131 h 429"/>
                <a:gd name="T80" fmla="*/ 59 w 577"/>
                <a:gd name="T81" fmla="*/ 96 h 429"/>
                <a:gd name="T82" fmla="*/ 41 w 577"/>
                <a:gd name="T83" fmla="*/ 64 h 429"/>
                <a:gd name="T84" fmla="*/ 55 w 577"/>
                <a:gd name="T85" fmla="*/ 32 h 429"/>
                <a:gd name="T86" fmla="*/ 73 w 577"/>
                <a:gd name="T87" fmla="*/ 48 h 429"/>
                <a:gd name="T88" fmla="*/ 82 w 577"/>
                <a:gd name="T89" fmla="*/ 87 h 429"/>
                <a:gd name="T90" fmla="*/ 101 w 577"/>
                <a:gd name="T91" fmla="*/ 117 h 429"/>
                <a:gd name="T92" fmla="*/ 119 w 577"/>
                <a:gd name="T93" fmla="*/ 140 h 429"/>
                <a:gd name="T94" fmla="*/ 140 w 577"/>
                <a:gd name="T95" fmla="*/ 156 h 429"/>
                <a:gd name="T96" fmla="*/ 137 w 577"/>
                <a:gd name="T97" fmla="*/ 177 h 429"/>
                <a:gd name="T98" fmla="*/ 153 w 577"/>
                <a:gd name="T99" fmla="*/ 203 h 429"/>
                <a:gd name="T100" fmla="*/ 197 w 577"/>
                <a:gd name="T101" fmla="*/ 251 h 429"/>
                <a:gd name="T102" fmla="*/ 199 w 577"/>
                <a:gd name="T103" fmla="*/ 295 h 429"/>
                <a:gd name="T104" fmla="*/ 201 w 577"/>
                <a:gd name="T105" fmla="*/ 325 h 429"/>
                <a:gd name="T106" fmla="*/ 229 w 577"/>
                <a:gd name="T107" fmla="*/ 341 h 429"/>
                <a:gd name="T108" fmla="*/ 263 w 577"/>
                <a:gd name="T109" fmla="*/ 355 h 429"/>
                <a:gd name="T110" fmla="*/ 321 w 577"/>
                <a:gd name="T111" fmla="*/ 387 h 429"/>
                <a:gd name="T112" fmla="*/ 359 w 577"/>
                <a:gd name="T113" fmla="*/ 403 h 429"/>
                <a:gd name="T114" fmla="*/ 401 w 577"/>
                <a:gd name="T115" fmla="*/ 394 h 429"/>
                <a:gd name="T116" fmla="*/ 408 w 577"/>
                <a:gd name="T117" fmla="*/ 394 h 429"/>
                <a:gd name="T118" fmla="*/ 414 w 577"/>
                <a:gd name="T119" fmla="*/ 392 h 429"/>
                <a:gd name="T120" fmla="*/ 451 w 577"/>
                <a:gd name="T121" fmla="*/ 42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7" h="429">
                  <a:moveTo>
                    <a:pt x="456" y="427"/>
                  </a:moveTo>
                  <a:lnTo>
                    <a:pt x="458" y="427"/>
                  </a:lnTo>
                  <a:lnTo>
                    <a:pt x="458" y="424"/>
                  </a:lnTo>
                  <a:lnTo>
                    <a:pt x="458" y="424"/>
                  </a:lnTo>
                  <a:lnTo>
                    <a:pt x="456" y="422"/>
                  </a:lnTo>
                  <a:lnTo>
                    <a:pt x="458" y="420"/>
                  </a:lnTo>
                  <a:lnTo>
                    <a:pt x="456" y="417"/>
                  </a:lnTo>
                  <a:lnTo>
                    <a:pt x="456" y="415"/>
                  </a:lnTo>
                  <a:lnTo>
                    <a:pt x="469" y="397"/>
                  </a:lnTo>
                  <a:lnTo>
                    <a:pt x="495" y="397"/>
                  </a:lnTo>
                  <a:lnTo>
                    <a:pt x="497" y="394"/>
                  </a:lnTo>
                  <a:lnTo>
                    <a:pt x="497" y="390"/>
                  </a:lnTo>
                  <a:lnTo>
                    <a:pt x="495" y="390"/>
                  </a:lnTo>
                  <a:lnTo>
                    <a:pt x="490" y="390"/>
                  </a:lnTo>
                  <a:lnTo>
                    <a:pt x="490" y="387"/>
                  </a:lnTo>
                  <a:lnTo>
                    <a:pt x="488" y="385"/>
                  </a:lnTo>
                  <a:lnTo>
                    <a:pt x="488" y="383"/>
                  </a:lnTo>
                  <a:lnTo>
                    <a:pt x="485" y="383"/>
                  </a:lnTo>
                  <a:lnTo>
                    <a:pt x="481" y="380"/>
                  </a:lnTo>
                  <a:lnTo>
                    <a:pt x="479" y="376"/>
                  </a:lnTo>
                  <a:lnTo>
                    <a:pt x="476" y="373"/>
                  </a:lnTo>
                  <a:lnTo>
                    <a:pt x="474" y="371"/>
                  </a:lnTo>
                  <a:lnTo>
                    <a:pt x="483" y="371"/>
                  </a:lnTo>
                  <a:lnTo>
                    <a:pt x="483" y="360"/>
                  </a:lnTo>
                  <a:lnTo>
                    <a:pt x="520" y="360"/>
                  </a:lnTo>
                  <a:lnTo>
                    <a:pt x="520" y="357"/>
                  </a:lnTo>
                  <a:lnTo>
                    <a:pt x="522" y="355"/>
                  </a:lnTo>
                  <a:lnTo>
                    <a:pt x="524" y="355"/>
                  </a:lnTo>
                  <a:lnTo>
                    <a:pt x="524" y="357"/>
                  </a:lnTo>
                  <a:lnTo>
                    <a:pt x="524" y="357"/>
                  </a:lnTo>
                  <a:lnTo>
                    <a:pt x="527" y="357"/>
                  </a:lnTo>
                  <a:lnTo>
                    <a:pt x="527" y="357"/>
                  </a:lnTo>
                  <a:lnTo>
                    <a:pt x="527" y="355"/>
                  </a:lnTo>
                  <a:lnTo>
                    <a:pt x="531" y="353"/>
                  </a:lnTo>
                  <a:lnTo>
                    <a:pt x="531" y="350"/>
                  </a:lnTo>
                  <a:lnTo>
                    <a:pt x="531" y="348"/>
                  </a:lnTo>
                  <a:lnTo>
                    <a:pt x="534" y="348"/>
                  </a:lnTo>
                  <a:lnTo>
                    <a:pt x="536" y="348"/>
                  </a:lnTo>
                  <a:lnTo>
                    <a:pt x="536" y="348"/>
                  </a:lnTo>
                  <a:lnTo>
                    <a:pt x="540" y="343"/>
                  </a:lnTo>
                  <a:lnTo>
                    <a:pt x="543" y="339"/>
                  </a:lnTo>
                  <a:lnTo>
                    <a:pt x="545" y="339"/>
                  </a:lnTo>
                  <a:lnTo>
                    <a:pt x="545" y="341"/>
                  </a:lnTo>
                  <a:lnTo>
                    <a:pt x="543" y="343"/>
                  </a:lnTo>
                  <a:lnTo>
                    <a:pt x="543" y="346"/>
                  </a:lnTo>
                  <a:lnTo>
                    <a:pt x="547" y="348"/>
                  </a:lnTo>
                  <a:lnTo>
                    <a:pt x="550" y="353"/>
                  </a:lnTo>
                  <a:lnTo>
                    <a:pt x="552" y="350"/>
                  </a:lnTo>
                  <a:lnTo>
                    <a:pt x="554" y="343"/>
                  </a:lnTo>
                  <a:lnTo>
                    <a:pt x="559" y="332"/>
                  </a:lnTo>
                  <a:lnTo>
                    <a:pt x="559" y="327"/>
                  </a:lnTo>
                  <a:lnTo>
                    <a:pt x="559" y="330"/>
                  </a:lnTo>
                  <a:lnTo>
                    <a:pt x="556" y="330"/>
                  </a:lnTo>
                  <a:lnTo>
                    <a:pt x="554" y="330"/>
                  </a:lnTo>
                  <a:lnTo>
                    <a:pt x="554" y="327"/>
                  </a:lnTo>
                  <a:lnTo>
                    <a:pt x="559" y="323"/>
                  </a:lnTo>
                  <a:lnTo>
                    <a:pt x="559" y="320"/>
                  </a:lnTo>
                  <a:lnTo>
                    <a:pt x="556" y="320"/>
                  </a:lnTo>
                  <a:lnTo>
                    <a:pt x="554" y="318"/>
                  </a:lnTo>
                  <a:lnTo>
                    <a:pt x="554" y="316"/>
                  </a:lnTo>
                  <a:lnTo>
                    <a:pt x="559" y="313"/>
                  </a:lnTo>
                  <a:lnTo>
                    <a:pt x="559" y="309"/>
                  </a:lnTo>
                  <a:lnTo>
                    <a:pt x="561" y="307"/>
                  </a:lnTo>
                  <a:lnTo>
                    <a:pt x="570" y="297"/>
                  </a:lnTo>
                  <a:lnTo>
                    <a:pt x="575" y="290"/>
                  </a:lnTo>
                  <a:lnTo>
                    <a:pt x="577" y="286"/>
                  </a:lnTo>
                  <a:lnTo>
                    <a:pt x="577" y="281"/>
                  </a:lnTo>
                  <a:lnTo>
                    <a:pt x="570" y="272"/>
                  </a:lnTo>
                  <a:lnTo>
                    <a:pt x="568" y="274"/>
                  </a:lnTo>
                  <a:lnTo>
                    <a:pt x="568" y="277"/>
                  </a:lnTo>
                  <a:lnTo>
                    <a:pt x="566" y="277"/>
                  </a:lnTo>
                  <a:lnTo>
                    <a:pt x="556" y="274"/>
                  </a:lnTo>
                  <a:lnTo>
                    <a:pt x="550" y="274"/>
                  </a:lnTo>
                  <a:lnTo>
                    <a:pt x="550" y="277"/>
                  </a:lnTo>
                  <a:lnTo>
                    <a:pt x="545" y="279"/>
                  </a:lnTo>
                  <a:lnTo>
                    <a:pt x="543" y="277"/>
                  </a:lnTo>
                  <a:lnTo>
                    <a:pt x="538" y="279"/>
                  </a:lnTo>
                  <a:lnTo>
                    <a:pt x="534" y="281"/>
                  </a:lnTo>
                  <a:lnTo>
                    <a:pt x="518" y="281"/>
                  </a:lnTo>
                  <a:lnTo>
                    <a:pt x="504" y="286"/>
                  </a:lnTo>
                  <a:lnTo>
                    <a:pt x="504" y="288"/>
                  </a:lnTo>
                  <a:lnTo>
                    <a:pt x="508" y="288"/>
                  </a:lnTo>
                  <a:lnTo>
                    <a:pt x="499" y="297"/>
                  </a:lnTo>
                  <a:lnTo>
                    <a:pt x="499" y="309"/>
                  </a:lnTo>
                  <a:lnTo>
                    <a:pt x="499" y="311"/>
                  </a:lnTo>
                  <a:lnTo>
                    <a:pt x="492" y="318"/>
                  </a:lnTo>
                  <a:lnTo>
                    <a:pt x="492" y="325"/>
                  </a:lnTo>
                  <a:lnTo>
                    <a:pt x="488" y="330"/>
                  </a:lnTo>
                  <a:lnTo>
                    <a:pt x="485" y="332"/>
                  </a:lnTo>
                  <a:lnTo>
                    <a:pt x="476" y="337"/>
                  </a:lnTo>
                  <a:lnTo>
                    <a:pt x="476" y="337"/>
                  </a:lnTo>
                  <a:lnTo>
                    <a:pt x="481" y="334"/>
                  </a:lnTo>
                  <a:lnTo>
                    <a:pt x="481" y="337"/>
                  </a:lnTo>
                  <a:lnTo>
                    <a:pt x="481" y="343"/>
                  </a:lnTo>
                  <a:lnTo>
                    <a:pt x="476" y="348"/>
                  </a:lnTo>
                  <a:lnTo>
                    <a:pt x="474" y="348"/>
                  </a:lnTo>
                  <a:lnTo>
                    <a:pt x="474" y="350"/>
                  </a:lnTo>
                  <a:lnTo>
                    <a:pt x="472" y="348"/>
                  </a:lnTo>
                  <a:lnTo>
                    <a:pt x="465" y="346"/>
                  </a:lnTo>
                  <a:lnTo>
                    <a:pt x="467" y="343"/>
                  </a:lnTo>
                  <a:lnTo>
                    <a:pt x="472" y="341"/>
                  </a:lnTo>
                  <a:lnTo>
                    <a:pt x="465" y="339"/>
                  </a:lnTo>
                  <a:lnTo>
                    <a:pt x="463" y="341"/>
                  </a:lnTo>
                  <a:lnTo>
                    <a:pt x="460" y="341"/>
                  </a:lnTo>
                  <a:lnTo>
                    <a:pt x="453" y="341"/>
                  </a:lnTo>
                  <a:lnTo>
                    <a:pt x="451" y="343"/>
                  </a:lnTo>
                  <a:lnTo>
                    <a:pt x="447" y="343"/>
                  </a:lnTo>
                  <a:lnTo>
                    <a:pt x="437" y="346"/>
                  </a:lnTo>
                  <a:lnTo>
                    <a:pt x="437" y="346"/>
                  </a:lnTo>
                  <a:lnTo>
                    <a:pt x="428" y="350"/>
                  </a:lnTo>
                  <a:lnTo>
                    <a:pt x="426" y="350"/>
                  </a:lnTo>
                  <a:lnTo>
                    <a:pt x="424" y="350"/>
                  </a:lnTo>
                  <a:lnTo>
                    <a:pt x="417" y="350"/>
                  </a:lnTo>
                  <a:lnTo>
                    <a:pt x="412" y="353"/>
                  </a:lnTo>
                  <a:lnTo>
                    <a:pt x="412" y="348"/>
                  </a:lnTo>
                  <a:lnTo>
                    <a:pt x="408" y="341"/>
                  </a:lnTo>
                  <a:lnTo>
                    <a:pt x="401" y="339"/>
                  </a:lnTo>
                  <a:lnTo>
                    <a:pt x="401" y="337"/>
                  </a:lnTo>
                  <a:lnTo>
                    <a:pt x="394" y="337"/>
                  </a:lnTo>
                  <a:lnTo>
                    <a:pt x="392" y="339"/>
                  </a:lnTo>
                  <a:lnTo>
                    <a:pt x="389" y="334"/>
                  </a:lnTo>
                  <a:lnTo>
                    <a:pt x="380" y="325"/>
                  </a:lnTo>
                  <a:lnTo>
                    <a:pt x="380" y="323"/>
                  </a:lnTo>
                  <a:lnTo>
                    <a:pt x="380" y="318"/>
                  </a:lnTo>
                  <a:lnTo>
                    <a:pt x="376" y="313"/>
                  </a:lnTo>
                  <a:lnTo>
                    <a:pt x="376" y="309"/>
                  </a:lnTo>
                  <a:lnTo>
                    <a:pt x="364" y="297"/>
                  </a:lnTo>
                  <a:lnTo>
                    <a:pt x="362" y="293"/>
                  </a:lnTo>
                  <a:lnTo>
                    <a:pt x="359" y="288"/>
                  </a:lnTo>
                  <a:lnTo>
                    <a:pt x="362" y="286"/>
                  </a:lnTo>
                  <a:lnTo>
                    <a:pt x="362" y="283"/>
                  </a:lnTo>
                  <a:lnTo>
                    <a:pt x="359" y="274"/>
                  </a:lnTo>
                  <a:lnTo>
                    <a:pt x="355" y="272"/>
                  </a:lnTo>
                  <a:lnTo>
                    <a:pt x="357" y="267"/>
                  </a:lnTo>
                  <a:lnTo>
                    <a:pt x="362" y="274"/>
                  </a:lnTo>
                  <a:lnTo>
                    <a:pt x="362" y="281"/>
                  </a:lnTo>
                  <a:lnTo>
                    <a:pt x="362" y="279"/>
                  </a:lnTo>
                  <a:lnTo>
                    <a:pt x="362" y="274"/>
                  </a:lnTo>
                  <a:lnTo>
                    <a:pt x="357" y="265"/>
                  </a:lnTo>
                  <a:lnTo>
                    <a:pt x="357" y="260"/>
                  </a:lnTo>
                  <a:lnTo>
                    <a:pt x="357" y="253"/>
                  </a:lnTo>
                  <a:lnTo>
                    <a:pt x="355" y="249"/>
                  </a:lnTo>
                  <a:lnTo>
                    <a:pt x="359" y="247"/>
                  </a:lnTo>
                  <a:lnTo>
                    <a:pt x="359" y="235"/>
                  </a:lnTo>
                  <a:lnTo>
                    <a:pt x="359" y="230"/>
                  </a:lnTo>
                  <a:lnTo>
                    <a:pt x="362" y="219"/>
                  </a:lnTo>
                  <a:lnTo>
                    <a:pt x="359" y="217"/>
                  </a:lnTo>
                  <a:lnTo>
                    <a:pt x="362" y="214"/>
                  </a:lnTo>
                  <a:lnTo>
                    <a:pt x="362" y="212"/>
                  </a:lnTo>
                  <a:lnTo>
                    <a:pt x="362" y="207"/>
                  </a:lnTo>
                  <a:lnTo>
                    <a:pt x="362" y="205"/>
                  </a:lnTo>
                  <a:lnTo>
                    <a:pt x="364" y="200"/>
                  </a:lnTo>
                  <a:lnTo>
                    <a:pt x="364" y="198"/>
                  </a:lnTo>
                  <a:lnTo>
                    <a:pt x="362" y="196"/>
                  </a:lnTo>
                  <a:lnTo>
                    <a:pt x="364" y="193"/>
                  </a:lnTo>
                  <a:lnTo>
                    <a:pt x="364" y="187"/>
                  </a:lnTo>
                  <a:lnTo>
                    <a:pt x="369" y="187"/>
                  </a:lnTo>
                  <a:lnTo>
                    <a:pt x="369" y="191"/>
                  </a:lnTo>
                  <a:lnTo>
                    <a:pt x="366" y="193"/>
                  </a:lnTo>
                  <a:lnTo>
                    <a:pt x="369" y="193"/>
                  </a:lnTo>
                  <a:lnTo>
                    <a:pt x="371" y="189"/>
                  </a:lnTo>
                  <a:lnTo>
                    <a:pt x="373" y="184"/>
                  </a:lnTo>
                  <a:lnTo>
                    <a:pt x="373" y="180"/>
                  </a:lnTo>
                  <a:lnTo>
                    <a:pt x="376" y="177"/>
                  </a:lnTo>
                  <a:lnTo>
                    <a:pt x="376" y="173"/>
                  </a:lnTo>
                  <a:lnTo>
                    <a:pt x="378" y="170"/>
                  </a:lnTo>
                  <a:lnTo>
                    <a:pt x="373" y="173"/>
                  </a:lnTo>
                  <a:lnTo>
                    <a:pt x="373" y="180"/>
                  </a:lnTo>
                  <a:lnTo>
                    <a:pt x="369" y="182"/>
                  </a:lnTo>
                  <a:lnTo>
                    <a:pt x="371" y="180"/>
                  </a:lnTo>
                  <a:lnTo>
                    <a:pt x="369" y="177"/>
                  </a:lnTo>
                  <a:lnTo>
                    <a:pt x="366" y="175"/>
                  </a:lnTo>
                  <a:lnTo>
                    <a:pt x="364" y="175"/>
                  </a:lnTo>
                  <a:lnTo>
                    <a:pt x="359" y="173"/>
                  </a:lnTo>
                  <a:lnTo>
                    <a:pt x="353" y="170"/>
                  </a:lnTo>
                  <a:lnTo>
                    <a:pt x="350" y="166"/>
                  </a:lnTo>
                  <a:lnTo>
                    <a:pt x="348" y="166"/>
                  </a:lnTo>
                  <a:lnTo>
                    <a:pt x="346" y="166"/>
                  </a:lnTo>
                  <a:lnTo>
                    <a:pt x="343" y="166"/>
                  </a:lnTo>
                  <a:lnTo>
                    <a:pt x="341" y="163"/>
                  </a:lnTo>
                  <a:lnTo>
                    <a:pt x="341" y="163"/>
                  </a:lnTo>
                  <a:lnTo>
                    <a:pt x="341" y="156"/>
                  </a:lnTo>
                  <a:lnTo>
                    <a:pt x="337" y="145"/>
                  </a:lnTo>
                  <a:lnTo>
                    <a:pt x="337" y="145"/>
                  </a:lnTo>
                  <a:lnTo>
                    <a:pt x="337" y="143"/>
                  </a:lnTo>
                  <a:lnTo>
                    <a:pt x="337" y="138"/>
                  </a:lnTo>
                  <a:lnTo>
                    <a:pt x="337" y="136"/>
                  </a:lnTo>
                  <a:lnTo>
                    <a:pt x="334" y="131"/>
                  </a:lnTo>
                  <a:lnTo>
                    <a:pt x="332" y="129"/>
                  </a:lnTo>
                  <a:lnTo>
                    <a:pt x="330" y="124"/>
                  </a:lnTo>
                  <a:lnTo>
                    <a:pt x="327" y="122"/>
                  </a:lnTo>
                  <a:lnTo>
                    <a:pt x="327" y="120"/>
                  </a:lnTo>
                  <a:lnTo>
                    <a:pt x="325" y="120"/>
                  </a:lnTo>
                  <a:lnTo>
                    <a:pt x="323" y="113"/>
                  </a:lnTo>
                  <a:lnTo>
                    <a:pt x="321" y="108"/>
                  </a:lnTo>
                  <a:lnTo>
                    <a:pt x="318" y="108"/>
                  </a:lnTo>
                  <a:lnTo>
                    <a:pt x="318" y="103"/>
                  </a:lnTo>
                  <a:lnTo>
                    <a:pt x="318" y="101"/>
                  </a:lnTo>
                  <a:lnTo>
                    <a:pt x="318" y="99"/>
                  </a:lnTo>
                  <a:lnTo>
                    <a:pt x="316" y="94"/>
                  </a:lnTo>
                  <a:lnTo>
                    <a:pt x="314" y="90"/>
                  </a:lnTo>
                  <a:lnTo>
                    <a:pt x="309" y="85"/>
                  </a:lnTo>
                  <a:lnTo>
                    <a:pt x="307" y="83"/>
                  </a:lnTo>
                  <a:lnTo>
                    <a:pt x="305" y="80"/>
                  </a:lnTo>
                  <a:lnTo>
                    <a:pt x="302" y="83"/>
                  </a:lnTo>
                  <a:lnTo>
                    <a:pt x="300" y="80"/>
                  </a:lnTo>
                  <a:lnTo>
                    <a:pt x="300" y="80"/>
                  </a:lnTo>
                  <a:lnTo>
                    <a:pt x="295" y="80"/>
                  </a:lnTo>
                  <a:lnTo>
                    <a:pt x="293" y="80"/>
                  </a:lnTo>
                  <a:lnTo>
                    <a:pt x="288" y="80"/>
                  </a:lnTo>
                  <a:lnTo>
                    <a:pt x="286" y="83"/>
                  </a:lnTo>
                  <a:lnTo>
                    <a:pt x="286" y="83"/>
                  </a:lnTo>
                  <a:lnTo>
                    <a:pt x="286" y="83"/>
                  </a:lnTo>
                  <a:lnTo>
                    <a:pt x="284" y="80"/>
                  </a:lnTo>
                  <a:lnTo>
                    <a:pt x="282" y="83"/>
                  </a:lnTo>
                  <a:lnTo>
                    <a:pt x="279" y="85"/>
                  </a:lnTo>
                  <a:lnTo>
                    <a:pt x="277" y="90"/>
                  </a:lnTo>
                  <a:lnTo>
                    <a:pt x="275" y="92"/>
                  </a:lnTo>
                  <a:lnTo>
                    <a:pt x="275" y="94"/>
                  </a:lnTo>
                  <a:lnTo>
                    <a:pt x="275" y="94"/>
                  </a:lnTo>
                  <a:lnTo>
                    <a:pt x="272" y="96"/>
                  </a:lnTo>
                  <a:lnTo>
                    <a:pt x="270" y="99"/>
                  </a:lnTo>
                  <a:lnTo>
                    <a:pt x="270" y="99"/>
                  </a:lnTo>
                  <a:lnTo>
                    <a:pt x="268" y="99"/>
                  </a:lnTo>
                  <a:lnTo>
                    <a:pt x="266" y="99"/>
                  </a:lnTo>
                  <a:lnTo>
                    <a:pt x="266" y="99"/>
                  </a:lnTo>
                  <a:lnTo>
                    <a:pt x="261" y="96"/>
                  </a:lnTo>
                  <a:lnTo>
                    <a:pt x="256" y="94"/>
                  </a:lnTo>
                  <a:lnTo>
                    <a:pt x="256" y="94"/>
                  </a:lnTo>
                  <a:lnTo>
                    <a:pt x="252" y="92"/>
                  </a:lnTo>
                  <a:lnTo>
                    <a:pt x="250" y="92"/>
                  </a:lnTo>
                  <a:lnTo>
                    <a:pt x="250" y="90"/>
                  </a:lnTo>
                  <a:lnTo>
                    <a:pt x="250" y="90"/>
                  </a:lnTo>
                  <a:lnTo>
                    <a:pt x="247" y="87"/>
                  </a:lnTo>
                  <a:lnTo>
                    <a:pt x="245" y="87"/>
                  </a:lnTo>
                  <a:lnTo>
                    <a:pt x="245" y="87"/>
                  </a:lnTo>
                  <a:lnTo>
                    <a:pt x="243" y="85"/>
                  </a:lnTo>
                  <a:lnTo>
                    <a:pt x="243" y="85"/>
                  </a:lnTo>
                  <a:lnTo>
                    <a:pt x="243" y="85"/>
                  </a:lnTo>
                  <a:lnTo>
                    <a:pt x="240" y="80"/>
                  </a:lnTo>
                  <a:lnTo>
                    <a:pt x="238" y="78"/>
                  </a:lnTo>
                  <a:lnTo>
                    <a:pt x="234" y="73"/>
                  </a:lnTo>
                  <a:lnTo>
                    <a:pt x="234" y="71"/>
                  </a:lnTo>
                  <a:lnTo>
                    <a:pt x="236" y="71"/>
                  </a:lnTo>
                  <a:lnTo>
                    <a:pt x="238" y="71"/>
                  </a:lnTo>
                  <a:lnTo>
                    <a:pt x="238" y="66"/>
                  </a:lnTo>
                  <a:lnTo>
                    <a:pt x="236" y="64"/>
                  </a:lnTo>
                  <a:lnTo>
                    <a:pt x="236" y="64"/>
                  </a:lnTo>
                  <a:lnTo>
                    <a:pt x="234" y="64"/>
                  </a:lnTo>
                  <a:lnTo>
                    <a:pt x="234" y="62"/>
                  </a:lnTo>
                  <a:lnTo>
                    <a:pt x="231" y="57"/>
                  </a:lnTo>
                  <a:lnTo>
                    <a:pt x="231" y="55"/>
                  </a:lnTo>
                  <a:lnTo>
                    <a:pt x="227" y="53"/>
                  </a:lnTo>
                  <a:lnTo>
                    <a:pt x="224" y="53"/>
                  </a:lnTo>
                  <a:lnTo>
                    <a:pt x="227" y="50"/>
                  </a:lnTo>
                  <a:lnTo>
                    <a:pt x="227" y="48"/>
                  </a:lnTo>
                  <a:lnTo>
                    <a:pt x="222" y="46"/>
                  </a:lnTo>
                  <a:lnTo>
                    <a:pt x="220" y="46"/>
                  </a:lnTo>
                  <a:lnTo>
                    <a:pt x="220" y="43"/>
                  </a:lnTo>
                  <a:lnTo>
                    <a:pt x="220" y="39"/>
                  </a:lnTo>
                  <a:lnTo>
                    <a:pt x="217" y="39"/>
                  </a:lnTo>
                  <a:lnTo>
                    <a:pt x="215" y="39"/>
                  </a:lnTo>
                  <a:lnTo>
                    <a:pt x="215" y="36"/>
                  </a:lnTo>
                  <a:lnTo>
                    <a:pt x="211" y="32"/>
                  </a:lnTo>
                  <a:lnTo>
                    <a:pt x="208" y="30"/>
                  </a:lnTo>
                  <a:lnTo>
                    <a:pt x="174" y="27"/>
                  </a:lnTo>
                  <a:lnTo>
                    <a:pt x="174" y="34"/>
                  </a:lnTo>
                  <a:lnTo>
                    <a:pt x="117" y="34"/>
                  </a:lnTo>
                  <a:lnTo>
                    <a:pt x="48" y="2"/>
                  </a:lnTo>
                  <a:lnTo>
                    <a:pt x="48" y="0"/>
                  </a:lnTo>
                  <a:lnTo>
                    <a:pt x="48" y="0"/>
                  </a:lnTo>
                  <a:lnTo>
                    <a:pt x="0" y="0"/>
                  </a:lnTo>
                  <a:lnTo>
                    <a:pt x="0" y="4"/>
                  </a:lnTo>
                  <a:lnTo>
                    <a:pt x="2" y="16"/>
                  </a:lnTo>
                  <a:lnTo>
                    <a:pt x="4" y="18"/>
                  </a:lnTo>
                  <a:lnTo>
                    <a:pt x="7" y="23"/>
                  </a:lnTo>
                  <a:lnTo>
                    <a:pt x="7" y="23"/>
                  </a:lnTo>
                  <a:lnTo>
                    <a:pt x="4" y="27"/>
                  </a:lnTo>
                  <a:lnTo>
                    <a:pt x="7" y="30"/>
                  </a:lnTo>
                  <a:lnTo>
                    <a:pt x="11" y="36"/>
                  </a:lnTo>
                  <a:lnTo>
                    <a:pt x="11" y="39"/>
                  </a:lnTo>
                  <a:lnTo>
                    <a:pt x="11" y="41"/>
                  </a:lnTo>
                  <a:lnTo>
                    <a:pt x="11" y="43"/>
                  </a:lnTo>
                  <a:lnTo>
                    <a:pt x="16" y="46"/>
                  </a:lnTo>
                  <a:lnTo>
                    <a:pt x="16" y="50"/>
                  </a:lnTo>
                  <a:lnTo>
                    <a:pt x="14" y="53"/>
                  </a:lnTo>
                  <a:lnTo>
                    <a:pt x="14" y="57"/>
                  </a:lnTo>
                  <a:lnTo>
                    <a:pt x="16" y="60"/>
                  </a:lnTo>
                  <a:lnTo>
                    <a:pt x="18" y="62"/>
                  </a:lnTo>
                  <a:lnTo>
                    <a:pt x="18" y="69"/>
                  </a:lnTo>
                  <a:lnTo>
                    <a:pt x="20" y="73"/>
                  </a:lnTo>
                  <a:lnTo>
                    <a:pt x="23" y="78"/>
                  </a:lnTo>
                  <a:lnTo>
                    <a:pt x="25" y="76"/>
                  </a:lnTo>
                  <a:lnTo>
                    <a:pt x="32" y="83"/>
                  </a:lnTo>
                  <a:lnTo>
                    <a:pt x="34" y="87"/>
                  </a:lnTo>
                  <a:lnTo>
                    <a:pt x="37" y="90"/>
                  </a:lnTo>
                  <a:lnTo>
                    <a:pt x="41" y="94"/>
                  </a:lnTo>
                  <a:lnTo>
                    <a:pt x="43" y="101"/>
                  </a:lnTo>
                  <a:lnTo>
                    <a:pt x="43" y="101"/>
                  </a:lnTo>
                  <a:lnTo>
                    <a:pt x="46" y="106"/>
                  </a:lnTo>
                  <a:lnTo>
                    <a:pt x="43" y="110"/>
                  </a:lnTo>
                  <a:lnTo>
                    <a:pt x="43" y="110"/>
                  </a:lnTo>
                  <a:lnTo>
                    <a:pt x="46" y="113"/>
                  </a:lnTo>
                  <a:lnTo>
                    <a:pt x="46" y="117"/>
                  </a:lnTo>
                  <a:lnTo>
                    <a:pt x="43" y="115"/>
                  </a:lnTo>
                  <a:lnTo>
                    <a:pt x="41" y="117"/>
                  </a:lnTo>
                  <a:lnTo>
                    <a:pt x="41" y="120"/>
                  </a:lnTo>
                  <a:lnTo>
                    <a:pt x="43" y="120"/>
                  </a:lnTo>
                  <a:lnTo>
                    <a:pt x="43" y="122"/>
                  </a:lnTo>
                  <a:lnTo>
                    <a:pt x="41" y="124"/>
                  </a:lnTo>
                  <a:lnTo>
                    <a:pt x="39" y="122"/>
                  </a:lnTo>
                  <a:lnTo>
                    <a:pt x="34" y="122"/>
                  </a:lnTo>
                  <a:lnTo>
                    <a:pt x="32" y="120"/>
                  </a:lnTo>
                  <a:lnTo>
                    <a:pt x="25" y="122"/>
                  </a:lnTo>
                  <a:lnTo>
                    <a:pt x="25" y="122"/>
                  </a:lnTo>
                  <a:lnTo>
                    <a:pt x="30" y="126"/>
                  </a:lnTo>
                  <a:lnTo>
                    <a:pt x="32" y="129"/>
                  </a:lnTo>
                  <a:lnTo>
                    <a:pt x="34" y="133"/>
                  </a:lnTo>
                  <a:lnTo>
                    <a:pt x="34" y="136"/>
                  </a:lnTo>
                  <a:lnTo>
                    <a:pt x="39" y="138"/>
                  </a:lnTo>
                  <a:lnTo>
                    <a:pt x="43" y="140"/>
                  </a:lnTo>
                  <a:lnTo>
                    <a:pt x="43" y="143"/>
                  </a:lnTo>
                  <a:lnTo>
                    <a:pt x="46" y="143"/>
                  </a:lnTo>
                  <a:lnTo>
                    <a:pt x="48" y="143"/>
                  </a:lnTo>
                  <a:lnTo>
                    <a:pt x="48" y="145"/>
                  </a:lnTo>
                  <a:lnTo>
                    <a:pt x="50" y="147"/>
                  </a:lnTo>
                  <a:lnTo>
                    <a:pt x="53" y="147"/>
                  </a:lnTo>
                  <a:lnTo>
                    <a:pt x="55" y="147"/>
                  </a:lnTo>
                  <a:lnTo>
                    <a:pt x="57" y="143"/>
                  </a:lnTo>
                  <a:lnTo>
                    <a:pt x="59" y="143"/>
                  </a:lnTo>
                  <a:lnTo>
                    <a:pt x="59" y="145"/>
                  </a:lnTo>
                  <a:lnTo>
                    <a:pt x="59" y="152"/>
                  </a:lnTo>
                  <a:lnTo>
                    <a:pt x="66" y="159"/>
                  </a:lnTo>
                  <a:lnTo>
                    <a:pt x="69" y="161"/>
                  </a:lnTo>
                  <a:lnTo>
                    <a:pt x="71" y="159"/>
                  </a:lnTo>
                  <a:lnTo>
                    <a:pt x="73" y="163"/>
                  </a:lnTo>
                  <a:lnTo>
                    <a:pt x="75" y="170"/>
                  </a:lnTo>
                  <a:lnTo>
                    <a:pt x="75" y="180"/>
                  </a:lnTo>
                  <a:lnTo>
                    <a:pt x="75" y="187"/>
                  </a:lnTo>
                  <a:lnTo>
                    <a:pt x="71" y="191"/>
                  </a:lnTo>
                  <a:lnTo>
                    <a:pt x="73" y="193"/>
                  </a:lnTo>
                  <a:lnTo>
                    <a:pt x="75" y="198"/>
                  </a:lnTo>
                  <a:lnTo>
                    <a:pt x="78" y="198"/>
                  </a:lnTo>
                  <a:lnTo>
                    <a:pt x="80" y="200"/>
                  </a:lnTo>
                  <a:lnTo>
                    <a:pt x="82" y="200"/>
                  </a:lnTo>
                  <a:lnTo>
                    <a:pt x="85" y="205"/>
                  </a:lnTo>
                  <a:lnTo>
                    <a:pt x="94" y="214"/>
                  </a:lnTo>
                  <a:lnTo>
                    <a:pt x="96" y="217"/>
                  </a:lnTo>
                  <a:lnTo>
                    <a:pt x="98" y="219"/>
                  </a:lnTo>
                  <a:lnTo>
                    <a:pt x="101" y="221"/>
                  </a:lnTo>
                  <a:lnTo>
                    <a:pt x="105" y="223"/>
                  </a:lnTo>
                  <a:lnTo>
                    <a:pt x="108" y="226"/>
                  </a:lnTo>
                  <a:lnTo>
                    <a:pt x="108" y="230"/>
                  </a:lnTo>
                  <a:lnTo>
                    <a:pt x="110" y="233"/>
                  </a:lnTo>
                  <a:lnTo>
                    <a:pt x="110" y="235"/>
                  </a:lnTo>
                  <a:lnTo>
                    <a:pt x="112" y="240"/>
                  </a:lnTo>
                  <a:lnTo>
                    <a:pt x="114" y="240"/>
                  </a:lnTo>
                  <a:lnTo>
                    <a:pt x="121" y="237"/>
                  </a:lnTo>
                  <a:lnTo>
                    <a:pt x="124" y="233"/>
                  </a:lnTo>
                  <a:lnTo>
                    <a:pt x="124" y="228"/>
                  </a:lnTo>
                  <a:lnTo>
                    <a:pt x="121" y="226"/>
                  </a:lnTo>
                  <a:lnTo>
                    <a:pt x="121" y="221"/>
                  </a:lnTo>
                  <a:lnTo>
                    <a:pt x="119" y="219"/>
                  </a:lnTo>
                  <a:lnTo>
                    <a:pt x="117" y="217"/>
                  </a:lnTo>
                  <a:lnTo>
                    <a:pt x="114" y="214"/>
                  </a:lnTo>
                  <a:lnTo>
                    <a:pt x="114" y="212"/>
                  </a:lnTo>
                  <a:lnTo>
                    <a:pt x="112" y="210"/>
                  </a:lnTo>
                  <a:lnTo>
                    <a:pt x="110" y="207"/>
                  </a:lnTo>
                  <a:lnTo>
                    <a:pt x="108" y="210"/>
                  </a:lnTo>
                  <a:lnTo>
                    <a:pt x="108" y="212"/>
                  </a:lnTo>
                  <a:lnTo>
                    <a:pt x="108" y="212"/>
                  </a:lnTo>
                  <a:lnTo>
                    <a:pt x="105" y="210"/>
                  </a:lnTo>
                  <a:lnTo>
                    <a:pt x="103" y="207"/>
                  </a:lnTo>
                  <a:lnTo>
                    <a:pt x="101" y="203"/>
                  </a:lnTo>
                  <a:lnTo>
                    <a:pt x="98" y="200"/>
                  </a:lnTo>
                  <a:lnTo>
                    <a:pt x="101" y="196"/>
                  </a:lnTo>
                  <a:lnTo>
                    <a:pt x="101" y="193"/>
                  </a:lnTo>
                  <a:lnTo>
                    <a:pt x="98" y="189"/>
                  </a:lnTo>
                  <a:lnTo>
                    <a:pt x="98" y="184"/>
                  </a:lnTo>
                  <a:lnTo>
                    <a:pt x="98" y="182"/>
                  </a:lnTo>
                  <a:lnTo>
                    <a:pt x="96" y="180"/>
                  </a:lnTo>
                  <a:lnTo>
                    <a:pt x="96" y="177"/>
                  </a:lnTo>
                  <a:lnTo>
                    <a:pt x="94" y="175"/>
                  </a:lnTo>
                  <a:lnTo>
                    <a:pt x="94" y="170"/>
                  </a:lnTo>
                  <a:lnTo>
                    <a:pt x="94" y="168"/>
                  </a:lnTo>
                  <a:lnTo>
                    <a:pt x="94" y="163"/>
                  </a:lnTo>
                  <a:lnTo>
                    <a:pt x="94" y="161"/>
                  </a:lnTo>
                  <a:lnTo>
                    <a:pt x="94" y="154"/>
                  </a:lnTo>
                  <a:lnTo>
                    <a:pt x="89" y="150"/>
                  </a:lnTo>
                  <a:lnTo>
                    <a:pt x="89" y="147"/>
                  </a:lnTo>
                  <a:lnTo>
                    <a:pt x="87" y="147"/>
                  </a:lnTo>
                  <a:lnTo>
                    <a:pt x="87" y="147"/>
                  </a:lnTo>
                  <a:lnTo>
                    <a:pt x="87" y="150"/>
                  </a:lnTo>
                  <a:lnTo>
                    <a:pt x="87" y="152"/>
                  </a:lnTo>
                  <a:lnTo>
                    <a:pt x="82" y="145"/>
                  </a:lnTo>
                  <a:lnTo>
                    <a:pt x="82" y="143"/>
                  </a:lnTo>
                  <a:lnTo>
                    <a:pt x="85" y="140"/>
                  </a:lnTo>
                  <a:lnTo>
                    <a:pt x="82" y="138"/>
                  </a:lnTo>
                  <a:lnTo>
                    <a:pt x="80" y="138"/>
                  </a:lnTo>
                  <a:lnTo>
                    <a:pt x="80" y="131"/>
                  </a:lnTo>
                  <a:lnTo>
                    <a:pt x="75" y="124"/>
                  </a:lnTo>
                  <a:lnTo>
                    <a:pt x="75" y="124"/>
                  </a:lnTo>
                  <a:lnTo>
                    <a:pt x="71" y="120"/>
                  </a:lnTo>
                  <a:lnTo>
                    <a:pt x="71" y="115"/>
                  </a:lnTo>
                  <a:lnTo>
                    <a:pt x="71" y="110"/>
                  </a:lnTo>
                  <a:lnTo>
                    <a:pt x="69" y="106"/>
                  </a:lnTo>
                  <a:lnTo>
                    <a:pt x="64" y="106"/>
                  </a:lnTo>
                  <a:lnTo>
                    <a:pt x="64" y="103"/>
                  </a:lnTo>
                  <a:lnTo>
                    <a:pt x="64" y="99"/>
                  </a:lnTo>
                  <a:lnTo>
                    <a:pt x="59" y="96"/>
                  </a:lnTo>
                  <a:lnTo>
                    <a:pt x="57" y="94"/>
                  </a:lnTo>
                  <a:lnTo>
                    <a:pt x="57" y="92"/>
                  </a:lnTo>
                  <a:lnTo>
                    <a:pt x="57" y="90"/>
                  </a:lnTo>
                  <a:lnTo>
                    <a:pt x="55" y="83"/>
                  </a:lnTo>
                  <a:lnTo>
                    <a:pt x="50" y="80"/>
                  </a:lnTo>
                  <a:lnTo>
                    <a:pt x="48" y="76"/>
                  </a:lnTo>
                  <a:lnTo>
                    <a:pt x="46" y="76"/>
                  </a:lnTo>
                  <a:lnTo>
                    <a:pt x="46" y="73"/>
                  </a:lnTo>
                  <a:lnTo>
                    <a:pt x="43" y="66"/>
                  </a:lnTo>
                  <a:lnTo>
                    <a:pt x="41" y="64"/>
                  </a:lnTo>
                  <a:lnTo>
                    <a:pt x="43" y="62"/>
                  </a:lnTo>
                  <a:lnTo>
                    <a:pt x="43" y="46"/>
                  </a:lnTo>
                  <a:lnTo>
                    <a:pt x="41" y="39"/>
                  </a:lnTo>
                  <a:lnTo>
                    <a:pt x="43" y="34"/>
                  </a:lnTo>
                  <a:lnTo>
                    <a:pt x="46" y="27"/>
                  </a:lnTo>
                  <a:lnTo>
                    <a:pt x="43" y="23"/>
                  </a:lnTo>
                  <a:lnTo>
                    <a:pt x="43" y="18"/>
                  </a:lnTo>
                  <a:lnTo>
                    <a:pt x="46" y="23"/>
                  </a:lnTo>
                  <a:lnTo>
                    <a:pt x="50" y="25"/>
                  </a:lnTo>
                  <a:lnTo>
                    <a:pt x="55" y="32"/>
                  </a:lnTo>
                  <a:lnTo>
                    <a:pt x="57" y="32"/>
                  </a:lnTo>
                  <a:lnTo>
                    <a:pt x="59" y="32"/>
                  </a:lnTo>
                  <a:lnTo>
                    <a:pt x="62" y="32"/>
                  </a:lnTo>
                  <a:lnTo>
                    <a:pt x="66" y="34"/>
                  </a:lnTo>
                  <a:lnTo>
                    <a:pt x="66" y="36"/>
                  </a:lnTo>
                  <a:lnTo>
                    <a:pt x="71" y="36"/>
                  </a:lnTo>
                  <a:lnTo>
                    <a:pt x="75" y="39"/>
                  </a:lnTo>
                  <a:lnTo>
                    <a:pt x="75" y="41"/>
                  </a:lnTo>
                  <a:lnTo>
                    <a:pt x="71" y="43"/>
                  </a:lnTo>
                  <a:lnTo>
                    <a:pt x="73" y="48"/>
                  </a:lnTo>
                  <a:lnTo>
                    <a:pt x="73" y="53"/>
                  </a:lnTo>
                  <a:lnTo>
                    <a:pt x="75" y="60"/>
                  </a:lnTo>
                  <a:lnTo>
                    <a:pt x="78" y="62"/>
                  </a:lnTo>
                  <a:lnTo>
                    <a:pt x="78" y="66"/>
                  </a:lnTo>
                  <a:lnTo>
                    <a:pt x="78" y="71"/>
                  </a:lnTo>
                  <a:lnTo>
                    <a:pt x="78" y="73"/>
                  </a:lnTo>
                  <a:lnTo>
                    <a:pt x="82" y="80"/>
                  </a:lnTo>
                  <a:lnTo>
                    <a:pt x="82" y="83"/>
                  </a:lnTo>
                  <a:lnTo>
                    <a:pt x="82" y="85"/>
                  </a:lnTo>
                  <a:lnTo>
                    <a:pt x="82" y="87"/>
                  </a:lnTo>
                  <a:lnTo>
                    <a:pt x="85" y="87"/>
                  </a:lnTo>
                  <a:lnTo>
                    <a:pt x="87" y="90"/>
                  </a:lnTo>
                  <a:lnTo>
                    <a:pt x="89" y="96"/>
                  </a:lnTo>
                  <a:lnTo>
                    <a:pt x="91" y="96"/>
                  </a:lnTo>
                  <a:lnTo>
                    <a:pt x="91" y="101"/>
                  </a:lnTo>
                  <a:lnTo>
                    <a:pt x="91" y="106"/>
                  </a:lnTo>
                  <a:lnTo>
                    <a:pt x="94" y="108"/>
                  </a:lnTo>
                  <a:lnTo>
                    <a:pt x="96" y="108"/>
                  </a:lnTo>
                  <a:lnTo>
                    <a:pt x="98" y="113"/>
                  </a:lnTo>
                  <a:lnTo>
                    <a:pt x="101" y="117"/>
                  </a:lnTo>
                  <a:lnTo>
                    <a:pt x="103" y="120"/>
                  </a:lnTo>
                  <a:lnTo>
                    <a:pt x="103" y="120"/>
                  </a:lnTo>
                  <a:lnTo>
                    <a:pt x="105" y="120"/>
                  </a:lnTo>
                  <a:lnTo>
                    <a:pt x="108" y="122"/>
                  </a:lnTo>
                  <a:lnTo>
                    <a:pt x="110" y="120"/>
                  </a:lnTo>
                  <a:lnTo>
                    <a:pt x="112" y="122"/>
                  </a:lnTo>
                  <a:lnTo>
                    <a:pt x="112" y="126"/>
                  </a:lnTo>
                  <a:lnTo>
                    <a:pt x="110" y="129"/>
                  </a:lnTo>
                  <a:lnTo>
                    <a:pt x="112" y="136"/>
                  </a:lnTo>
                  <a:lnTo>
                    <a:pt x="119" y="140"/>
                  </a:lnTo>
                  <a:lnTo>
                    <a:pt x="121" y="140"/>
                  </a:lnTo>
                  <a:lnTo>
                    <a:pt x="124" y="143"/>
                  </a:lnTo>
                  <a:lnTo>
                    <a:pt x="124" y="145"/>
                  </a:lnTo>
                  <a:lnTo>
                    <a:pt x="124" y="150"/>
                  </a:lnTo>
                  <a:lnTo>
                    <a:pt x="128" y="150"/>
                  </a:lnTo>
                  <a:lnTo>
                    <a:pt x="130" y="150"/>
                  </a:lnTo>
                  <a:lnTo>
                    <a:pt x="135" y="154"/>
                  </a:lnTo>
                  <a:lnTo>
                    <a:pt x="135" y="156"/>
                  </a:lnTo>
                  <a:lnTo>
                    <a:pt x="137" y="159"/>
                  </a:lnTo>
                  <a:lnTo>
                    <a:pt x="140" y="156"/>
                  </a:lnTo>
                  <a:lnTo>
                    <a:pt x="140" y="159"/>
                  </a:lnTo>
                  <a:lnTo>
                    <a:pt x="142" y="161"/>
                  </a:lnTo>
                  <a:lnTo>
                    <a:pt x="140" y="163"/>
                  </a:lnTo>
                  <a:lnTo>
                    <a:pt x="137" y="161"/>
                  </a:lnTo>
                  <a:lnTo>
                    <a:pt x="135" y="161"/>
                  </a:lnTo>
                  <a:lnTo>
                    <a:pt x="130" y="166"/>
                  </a:lnTo>
                  <a:lnTo>
                    <a:pt x="128" y="170"/>
                  </a:lnTo>
                  <a:lnTo>
                    <a:pt x="130" y="175"/>
                  </a:lnTo>
                  <a:lnTo>
                    <a:pt x="133" y="177"/>
                  </a:lnTo>
                  <a:lnTo>
                    <a:pt x="137" y="177"/>
                  </a:lnTo>
                  <a:lnTo>
                    <a:pt x="140" y="180"/>
                  </a:lnTo>
                  <a:lnTo>
                    <a:pt x="146" y="187"/>
                  </a:lnTo>
                  <a:lnTo>
                    <a:pt x="151" y="187"/>
                  </a:lnTo>
                  <a:lnTo>
                    <a:pt x="153" y="187"/>
                  </a:lnTo>
                  <a:lnTo>
                    <a:pt x="156" y="189"/>
                  </a:lnTo>
                  <a:lnTo>
                    <a:pt x="156" y="193"/>
                  </a:lnTo>
                  <a:lnTo>
                    <a:pt x="158" y="196"/>
                  </a:lnTo>
                  <a:lnTo>
                    <a:pt x="156" y="200"/>
                  </a:lnTo>
                  <a:lnTo>
                    <a:pt x="153" y="200"/>
                  </a:lnTo>
                  <a:lnTo>
                    <a:pt x="153" y="203"/>
                  </a:lnTo>
                  <a:lnTo>
                    <a:pt x="158" y="205"/>
                  </a:lnTo>
                  <a:lnTo>
                    <a:pt x="165" y="207"/>
                  </a:lnTo>
                  <a:lnTo>
                    <a:pt x="165" y="210"/>
                  </a:lnTo>
                  <a:lnTo>
                    <a:pt x="165" y="210"/>
                  </a:lnTo>
                  <a:lnTo>
                    <a:pt x="172" y="214"/>
                  </a:lnTo>
                  <a:lnTo>
                    <a:pt x="176" y="223"/>
                  </a:lnTo>
                  <a:lnTo>
                    <a:pt x="181" y="230"/>
                  </a:lnTo>
                  <a:lnTo>
                    <a:pt x="188" y="237"/>
                  </a:lnTo>
                  <a:lnTo>
                    <a:pt x="188" y="242"/>
                  </a:lnTo>
                  <a:lnTo>
                    <a:pt x="197" y="251"/>
                  </a:lnTo>
                  <a:lnTo>
                    <a:pt x="197" y="256"/>
                  </a:lnTo>
                  <a:lnTo>
                    <a:pt x="195" y="260"/>
                  </a:lnTo>
                  <a:lnTo>
                    <a:pt x="197" y="263"/>
                  </a:lnTo>
                  <a:lnTo>
                    <a:pt x="199" y="267"/>
                  </a:lnTo>
                  <a:lnTo>
                    <a:pt x="204" y="279"/>
                  </a:lnTo>
                  <a:lnTo>
                    <a:pt x="204" y="283"/>
                  </a:lnTo>
                  <a:lnTo>
                    <a:pt x="201" y="288"/>
                  </a:lnTo>
                  <a:lnTo>
                    <a:pt x="197" y="290"/>
                  </a:lnTo>
                  <a:lnTo>
                    <a:pt x="197" y="293"/>
                  </a:lnTo>
                  <a:lnTo>
                    <a:pt x="199" y="295"/>
                  </a:lnTo>
                  <a:lnTo>
                    <a:pt x="201" y="297"/>
                  </a:lnTo>
                  <a:lnTo>
                    <a:pt x="199" y="297"/>
                  </a:lnTo>
                  <a:lnTo>
                    <a:pt x="195" y="297"/>
                  </a:lnTo>
                  <a:lnTo>
                    <a:pt x="192" y="300"/>
                  </a:lnTo>
                  <a:lnTo>
                    <a:pt x="192" y="302"/>
                  </a:lnTo>
                  <a:lnTo>
                    <a:pt x="195" y="309"/>
                  </a:lnTo>
                  <a:lnTo>
                    <a:pt x="197" y="311"/>
                  </a:lnTo>
                  <a:lnTo>
                    <a:pt x="197" y="313"/>
                  </a:lnTo>
                  <a:lnTo>
                    <a:pt x="201" y="320"/>
                  </a:lnTo>
                  <a:lnTo>
                    <a:pt x="201" y="325"/>
                  </a:lnTo>
                  <a:lnTo>
                    <a:pt x="204" y="325"/>
                  </a:lnTo>
                  <a:lnTo>
                    <a:pt x="208" y="325"/>
                  </a:lnTo>
                  <a:lnTo>
                    <a:pt x="208" y="327"/>
                  </a:lnTo>
                  <a:lnTo>
                    <a:pt x="215" y="330"/>
                  </a:lnTo>
                  <a:lnTo>
                    <a:pt x="220" y="330"/>
                  </a:lnTo>
                  <a:lnTo>
                    <a:pt x="222" y="330"/>
                  </a:lnTo>
                  <a:lnTo>
                    <a:pt x="220" y="332"/>
                  </a:lnTo>
                  <a:lnTo>
                    <a:pt x="220" y="334"/>
                  </a:lnTo>
                  <a:lnTo>
                    <a:pt x="224" y="337"/>
                  </a:lnTo>
                  <a:lnTo>
                    <a:pt x="229" y="341"/>
                  </a:lnTo>
                  <a:lnTo>
                    <a:pt x="234" y="346"/>
                  </a:lnTo>
                  <a:lnTo>
                    <a:pt x="236" y="350"/>
                  </a:lnTo>
                  <a:lnTo>
                    <a:pt x="240" y="353"/>
                  </a:lnTo>
                  <a:lnTo>
                    <a:pt x="243" y="350"/>
                  </a:lnTo>
                  <a:lnTo>
                    <a:pt x="245" y="353"/>
                  </a:lnTo>
                  <a:lnTo>
                    <a:pt x="250" y="353"/>
                  </a:lnTo>
                  <a:lnTo>
                    <a:pt x="256" y="357"/>
                  </a:lnTo>
                  <a:lnTo>
                    <a:pt x="259" y="357"/>
                  </a:lnTo>
                  <a:lnTo>
                    <a:pt x="261" y="355"/>
                  </a:lnTo>
                  <a:lnTo>
                    <a:pt x="263" y="355"/>
                  </a:lnTo>
                  <a:lnTo>
                    <a:pt x="263" y="357"/>
                  </a:lnTo>
                  <a:lnTo>
                    <a:pt x="275" y="367"/>
                  </a:lnTo>
                  <a:lnTo>
                    <a:pt x="277" y="367"/>
                  </a:lnTo>
                  <a:lnTo>
                    <a:pt x="282" y="373"/>
                  </a:lnTo>
                  <a:lnTo>
                    <a:pt x="291" y="376"/>
                  </a:lnTo>
                  <a:lnTo>
                    <a:pt x="302" y="378"/>
                  </a:lnTo>
                  <a:lnTo>
                    <a:pt x="307" y="380"/>
                  </a:lnTo>
                  <a:lnTo>
                    <a:pt x="309" y="385"/>
                  </a:lnTo>
                  <a:lnTo>
                    <a:pt x="314" y="385"/>
                  </a:lnTo>
                  <a:lnTo>
                    <a:pt x="321" y="387"/>
                  </a:lnTo>
                  <a:lnTo>
                    <a:pt x="323" y="387"/>
                  </a:lnTo>
                  <a:lnTo>
                    <a:pt x="323" y="387"/>
                  </a:lnTo>
                  <a:lnTo>
                    <a:pt x="327" y="392"/>
                  </a:lnTo>
                  <a:lnTo>
                    <a:pt x="332" y="394"/>
                  </a:lnTo>
                  <a:lnTo>
                    <a:pt x="334" y="394"/>
                  </a:lnTo>
                  <a:lnTo>
                    <a:pt x="337" y="394"/>
                  </a:lnTo>
                  <a:lnTo>
                    <a:pt x="341" y="397"/>
                  </a:lnTo>
                  <a:lnTo>
                    <a:pt x="348" y="399"/>
                  </a:lnTo>
                  <a:lnTo>
                    <a:pt x="355" y="399"/>
                  </a:lnTo>
                  <a:lnTo>
                    <a:pt x="359" y="403"/>
                  </a:lnTo>
                  <a:lnTo>
                    <a:pt x="371" y="406"/>
                  </a:lnTo>
                  <a:lnTo>
                    <a:pt x="373" y="406"/>
                  </a:lnTo>
                  <a:lnTo>
                    <a:pt x="385" y="401"/>
                  </a:lnTo>
                  <a:lnTo>
                    <a:pt x="389" y="401"/>
                  </a:lnTo>
                  <a:lnTo>
                    <a:pt x="394" y="397"/>
                  </a:lnTo>
                  <a:lnTo>
                    <a:pt x="398" y="397"/>
                  </a:lnTo>
                  <a:lnTo>
                    <a:pt x="403" y="397"/>
                  </a:lnTo>
                  <a:lnTo>
                    <a:pt x="405" y="397"/>
                  </a:lnTo>
                  <a:lnTo>
                    <a:pt x="405" y="394"/>
                  </a:lnTo>
                  <a:lnTo>
                    <a:pt x="401" y="394"/>
                  </a:lnTo>
                  <a:lnTo>
                    <a:pt x="398" y="394"/>
                  </a:lnTo>
                  <a:lnTo>
                    <a:pt x="398" y="392"/>
                  </a:lnTo>
                  <a:lnTo>
                    <a:pt x="403" y="390"/>
                  </a:lnTo>
                  <a:lnTo>
                    <a:pt x="405" y="392"/>
                  </a:lnTo>
                  <a:lnTo>
                    <a:pt x="405" y="394"/>
                  </a:lnTo>
                  <a:lnTo>
                    <a:pt x="408" y="392"/>
                  </a:lnTo>
                  <a:lnTo>
                    <a:pt x="410" y="392"/>
                  </a:lnTo>
                  <a:lnTo>
                    <a:pt x="410" y="394"/>
                  </a:lnTo>
                  <a:lnTo>
                    <a:pt x="408" y="394"/>
                  </a:lnTo>
                  <a:lnTo>
                    <a:pt x="408" y="394"/>
                  </a:lnTo>
                  <a:lnTo>
                    <a:pt x="408" y="394"/>
                  </a:lnTo>
                  <a:lnTo>
                    <a:pt x="410" y="394"/>
                  </a:lnTo>
                  <a:lnTo>
                    <a:pt x="414" y="397"/>
                  </a:lnTo>
                  <a:lnTo>
                    <a:pt x="421" y="401"/>
                  </a:lnTo>
                  <a:lnTo>
                    <a:pt x="424" y="403"/>
                  </a:lnTo>
                  <a:lnTo>
                    <a:pt x="424" y="401"/>
                  </a:lnTo>
                  <a:lnTo>
                    <a:pt x="419" y="397"/>
                  </a:lnTo>
                  <a:lnTo>
                    <a:pt x="412" y="394"/>
                  </a:lnTo>
                  <a:lnTo>
                    <a:pt x="412" y="392"/>
                  </a:lnTo>
                  <a:lnTo>
                    <a:pt x="414" y="392"/>
                  </a:lnTo>
                  <a:lnTo>
                    <a:pt x="414" y="394"/>
                  </a:lnTo>
                  <a:lnTo>
                    <a:pt x="419" y="394"/>
                  </a:lnTo>
                  <a:lnTo>
                    <a:pt x="421" y="397"/>
                  </a:lnTo>
                  <a:lnTo>
                    <a:pt x="426" y="401"/>
                  </a:lnTo>
                  <a:lnTo>
                    <a:pt x="426" y="403"/>
                  </a:lnTo>
                  <a:lnTo>
                    <a:pt x="426" y="406"/>
                  </a:lnTo>
                  <a:lnTo>
                    <a:pt x="442" y="417"/>
                  </a:lnTo>
                  <a:lnTo>
                    <a:pt x="444" y="420"/>
                  </a:lnTo>
                  <a:lnTo>
                    <a:pt x="447" y="422"/>
                  </a:lnTo>
                  <a:lnTo>
                    <a:pt x="451" y="427"/>
                  </a:lnTo>
                  <a:lnTo>
                    <a:pt x="456" y="429"/>
                  </a:lnTo>
                  <a:lnTo>
                    <a:pt x="456" y="429"/>
                  </a:lnTo>
                  <a:lnTo>
                    <a:pt x="456" y="42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2" name="Freeform 465">
              <a:extLst>
                <a:ext uri="{FF2B5EF4-FFF2-40B4-BE49-F238E27FC236}">
                  <a16:creationId xmlns:a16="http://schemas.microsoft.com/office/drawing/2014/main" id="{192CE5D2-64F7-4C31-BF1C-A10420F3D942}"/>
                </a:ext>
              </a:extLst>
            </p:cNvPr>
            <p:cNvSpPr>
              <a:spLocks/>
            </p:cNvSpPr>
            <p:nvPr/>
          </p:nvSpPr>
          <p:spPr bwMode="auto">
            <a:xfrm>
              <a:off x="7570788" y="4305300"/>
              <a:ext cx="3175" cy="6350"/>
            </a:xfrm>
            <a:custGeom>
              <a:avLst/>
              <a:gdLst>
                <a:gd name="T0" fmla="*/ 0 w 2"/>
                <a:gd name="T1" fmla="*/ 4 h 4"/>
                <a:gd name="T2" fmla="*/ 2 w 2"/>
                <a:gd name="T3" fmla="*/ 4 h 4"/>
                <a:gd name="T4" fmla="*/ 2 w 2"/>
                <a:gd name="T5" fmla="*/ 2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lnTo>
                    <a:pt x="2" y="4"/>
                  </a:lnTo>
                  <a:lnTo>
                    <a:pt x="2" y="2"/>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3" name="Freeform 472">
              <a:extLst>
                <a:ext uri="{FF2B5EF4-FFF2-40B4-BE49-F238E27FC236}">
                  <a16:creationId xmlns:a16="http://schemas.microsoft.com/office/drawing/2014/main" id="{0C81D3C0-2222-4989-B317-5DFD0DEF3ACC}"/>
                </a:ext>
              </a:extLst>
            </p:cNvPr>
            <p:cNvSpPr>
              <a:spLocks/>
            </p:cNvSpPr>
            <p:nvPr/>
          </p:nvSpPr>
          <p:spPr bwMode="auto">
            <a:xfrm>
              <a:off x="9082088" y="4586288"/>
              <a:ext cx="4763" cy="4763"/>
            </a:xfrm>
            <a:custGeom>
              <a:avLst/>
              <a:gdLst>
                <a:gd name="T0" fmla="*/ 0 w 3"/>
                <a:gd name="T1" fmla="*/ 3 h 3"/>
                <a:gd name="T2" fmla="*/ 3 w 3"/>
                <a:gd name="T3" fmla="*/ 3 h 3"/>
                <a:gd name="T4" fmla="*/ 0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0"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4" name="Freeform 473">
              <a:extLst>
                <a:ext uri="{FF2B5EF4-FFF2-40B4-BE49-F238E27FC236}">
                  <a16:creationId xmlns:a16="http://schemas.microsoft.com/office/drawing/2014/main" id="{A3147670-5B3F-45BD-B21B-6CDD53F68AFD}"/>
                </a:ext>
              </a:extLst>
            </p:cNvPr>
            <p:cNvSpPr>
              <a:spLocks/>
            </p:cNvSpPr>
            <p:nvPr/>
          </p:nvSpPr>
          <p:spPr bwMode="auto">
            <a:xfrm>
              <a:off x="9097963" y="4597400"/>
              <a:ext cx="9525" cy="22225"/>
            </a:xfrm>
            <a:custGeom>
              <a:avLst/>
              <a:gdLst>
                <a:gd name="T0" fmla="*/ 0 w 6"/>
                <a:gd name="T1" fmla="*/ 0 h 14"/>
                <a:gd name="T2" fmla="*/ 0 w 6"/>
                <a:gd name="T3" fmla="*/ 5 h 14"/>
                <a:gd name="T4" fmla="*/ 4 w 6"/>
                <a:gd name="T5" fmla="*/ 14 h 14"/>
                <a:gd name="T6" fmla="*/ 6 w 6"/>
                <a:gd name="T7" fmla="*/ 5 h 14"/>
                <a:gd name="T8" fmla="*/ 2 w 6"/>
                <a:gd name="T9" fmla="*/ 0 h 14"/>
                <a:gd name="T10" fmla="*/ 0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0" y="0"/>
                  </a:moveTo>
                  <a:lnTo>
                    <a:pt x="0" y="5"/>
                  </a:lnTo>
                  <a:lnTo>
                    <a:pt x="4" y="14"/>
                  </a:lnTo>
                  <a:lnTo>
                    <a:pt x="6" y="5"/>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5" name="Freeform 474">
              <a:extLst>
                <a:ext uri="{FF2B5EF4-FFF2-40B4-BE49-F238E27FC236}">
                  <a16:creationId xmlns:a16="http://schemas.microsoft.com/office/drawing/2014/main" id="{DDAA158C-EA62-4FD4-B19B-E308AA07C785}"/>
                </a:ext>
              </a:extLst>
            </p:cNvPr>
            <p:cNvSpPr>
              <a:spLocks/>
            </p:cNvSpPr>
            <p:nvPr/>
          </p:nvSpPr>
          <p:spPr bwMode="auto">
            <a:xfrm>
              <a:off x="9112250" y="4613275"/>
              <a:ext cx="3175" cy="6350"/>
            </a:xfrm>
            <a:custGeom>
              <a:avLst/>
              <a:gdLst>
                <a:gd name="T0" fmla="*/ 2 w 2"/>
                <a:gd name="T1" fmla="*/ 0 h 4"/>
                <a:gd name="T2" fmla="*/ 0 w 2"/>
                <a:gd name="T3" fmla="*/ 2 h 4"/>
                <a:gd name="T4" fmla="*/ 2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2"/>
                  </a:lnTo>
                  <a:lnTo>
                    <a:pt x="2" y="4"/>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6" name="Freeform 475">
              <a:extLst>
                <a:ext uri="{FF2B5EF4-FFF2-40B4-BE49-F238E27FC236}">
                  <a16:creationId xmlns:a16="http://schemas.microsoft.com/office/drawing/2014/main" id="{BDD249F8-6032-47DD-93B8-9F93A15ABF19}"/>
                </a:ext>
              </a:extLst>
            </p:cNvPr>
            <p:cNvSpPr>
              <a:spLocks/>
            </p:cNvSpPr>
            <p:nvPr/>
          </p:nvSpPr>
          <p:spPr bwMode="auto">
            <a:xfrm>
              <a:off x="9107488" y="4594225"/>
              <a:ext cx="11113" cy="11113"/>
            </a:xfrm>
            <a:custGeom>
              <a:avLst/>
              <a:gdLst>
                <a:gd name="T0" fmla="*/ 0 w 7"/>
                <a:gd name="T1" fmla="*/ 2 h 7"/>
                <a:gd name="T2" fmla="*/ 3 w 7"/>
                <a:gd name="T3" fmla="*/ 7 h 7"/>
                <a:gd name="T4" fmla="*/ 7 w 7"/>
                <a:gd name="T5" fmla="*/ 7 h 7"/>
                <a:gd name="T6" fmla="*/ 5 w 7"/>
                <a:gd name="T7" fmla="*/ 0 h 7"/>
                <a:gd name="T8" fmla="*/ 0 w 7"/>
                <a:gd name="T9" fmla="*/ 2 h 7"/>
              </a:gdLst>
              <a:ahLst/>
              <a:cxnLst>
                <a:cxn ang="0">
                  <a:pos x="T0" y="T1"/>
                </a:cxn>
                <a:cxn ang="0">
                  <a:pos x="T2" y="T3"/>
                </a:cxn>
                <a:cxn ang="0">
                  <a:pos x="T4" y="T5"/>
                </a:cxn>
                <a:cxn ang="0">
                  <a:pos x="T6" y="T7"/>
                </a:cxn>
                <a:cxn ang="0">
                  <a:pos x="T8" y="T9"/>
                </a:cxn>
              </a:cxnLst>
              <a:rect l="0" t="0" r="r" b="b"/>
              <a:pathLst>
                <a:path w="7" h="7">
                  <a:moveTo>
                    <a:pt x="0" y="2"/>
                  </a:moveTo>
                  <a:lnTo>
                    <a:pt x="3" y="7"/>
                  </a:lnTo>
                  <a:lnTo>
                    <a:pt x="7" y="7"/>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7" name="Freeform 476">
              <a:extLst>
                <a:ext uri="{FF2B5EF4-FFF2-40B4-BE49-F238E27FC236}">
                  <a16:creationId xmlns:a16="http://schemas.microsoft.com/office/drawing/2014/main" id="{C477C305-78DC-447C-9D39-E051876F35DB}"/>
                </a:ext>
              </a:extLst>
            </p:cNvPr>
            <p:cNvSpPr>
              <a:spLocks/>
            </p:cNvSpPr>
            <p:nvPr/>
          </p:nvSpPr>
          <p:spPr bwMode="auto">
            <a:xfrm>
              <a:off x="9104313" y="4627563"/>
              <a:ext cx="11113" cy="14288"/>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cubicBezTo>
                    <a:pt x="3" y="4"/>
                    <a:pt x="3" y="4"/>
                    <a:pt x="3" y="4"/>
                  </a:cubicBezTo>
                  <a:cubicBezTo>
                    <a:pt x="3" y="1"/>
                    <a:pt x="3" y="1"/>
                    <a:pt x="3" y="1"/>
                  </a:cubicBezTo>
                  <a:cubicBezTo>
                    <a:pt x="1" y="0"/>
                    <a:pt x="1" y="0"/>
                    <a:pt x="1" y="0"/>
                  </a:cubicBezTo>
                  <a:cubicBezTo>
                    <a:pt x="1" y="0"/>
                    <a:pt x="0" y="1"/>
                    <a:pt x="0" y="1"/>
                  </a:cubicBezTo>
                  <a:lnTo>
                    <a:pt x="1"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8" name="Freeform 477">
              <a:extLst>
                <a:ext uri="{FF2B5EF4-FFF2-40B4-BE49-F238E27FC236}">
                  <a16:creationId xmlns:a16="http://schemas.microsoft.com/office/drawing/2014/main" id="{DD4F89BA-5C80-425A-916A-2A324CFD7670}"/>
                </a:ext>
              </a:extLst>
            </p:cNvPr>
            <p:cNvSpPr>
              <a:spLocks/>
            </p:cNvSpPr>
            <p:nvPr/>
          </p:nvSpPr>
          <p:spPr bwMode="auto">
            <a:xfrm>
              <a:off x="9107488" y="4627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9" name="Freeform 478">
              <a:extLst>
                <a:ext uri="{FF2B5EF4-FFF2-40B4-BE49-F238E27FC236}">
                  <a16:creationId xmlns:a16="http://schemas.microsoft.com/office/drawing/2014/main" id="{6957936D-DCDE-4A46-85F3-75AE6E818ED1}"/>
                </a:ext>
              </a:extLst>
            </p:cNvPr>
            <p:cNvSpPr>
              <a:spLocks/>
            </p:cNvSpPr>
            <p:nvPr/>
          </p:nvSpPr>
          <p:spPr bwMode="auto">
            <a:xfrm>
              <a:off x="9107488" y="4652963"/>
              <a:ext cx="19050" cy="17463"/>
            </a:xfrm>
            <a:custGeom>
              <a:avLst/>
              <a:gdLst>
                <a:gd name="T0" fmla="*/ 7 w 12"/>
                <a:gd name="T1" fmla="*/ 11 h 11"/>
                <a:gd name="T2" fmla="*/ 12 w 12"/>
                <a:gd name="T3" fmla="*/ 11 h 11"/>
                <a:gd name="T4" fmla="*/ 12 w 12"/>
                <a:gd name="T5" fmla="*/ 9 h 11"/>
                <a:gd name="T6" fmla="*/ 10 w 12"/>
                <a:gd name="T7" fmla="*/ 2 h 11"/>
                <a:gd name="T8" fmla="*/ 0 w 12"/>
                <a:gd name="T9" fmla="*/ 0 h 11"/>
                <a:gd name="T10" fmla="*/ 0 w 12"/>
                <a:gd name="T11" fmla="*/ 2 h 11"/>
                <a:gd name="T12" fmla="*/ 5 w 12"/>
                <a:gd name="T13" fmla="*/ 7 h 11"/>
                <a:gd name="T14" fmla="*/ 5 w 12"/>
                <a:gd name="T15" fmla="*/ 9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lnTo>
                    <a:pt x="12" y="11"/>
                  </a:lnTo>
                  <a:lnTo>
                    <a:pt x="12" y="9"/>
                  </a:lnTo>
                  <a:lnTo>
                    <a:pt x="10" y="2"/>
                  </a:lnTo>
                  <a:lnTo>
                    <a:pt x="0" y="0"/>
                  </a:lnTo>
                  <a:lnTo>
                    <a:pt x="0" y="2"/>
                  </a:lnTo>
                  <a:lnTo>
                    <a:pt x="5" y="7"/>
                  </a:lnTo>
                  <a:lnTo>
                    <a:pt x="5" y="9"/>
                  </a:lnTo>
                  <a:lnTo>
                    <a:pt x="7"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0" name="Freeform 479">
              <a:extLst>
                <a:ext uri="{FF2B5EF4-FFF2-40B4-BE49-F238E27FC236}">
                  <a16:creationId xmlns:a16="http://schemas.microsoft.com/office/drawing/2014/main" id="{7D07B516-45A0-42E5-AEC0-4AE5ED2634A4}"/>
                </a:ext>
              </a:extLst>
            </p:cNvPr>
            <p:cNvSpPr>
              <a:spLocks/>
            </p:cNvSpPr>
            <p:nvPr/>
          </p:nvSpPr>
          <p:spPr bwMode="auto">
            <a:xfrm>
              <a:off x="9115425" y="4678363"/>
              <a:ext cx="7938" cy="19050"/>
            </a:xfrm>
            <a:custGeom>
              <a:avLst/>
              <a:gdLst>
                <a:gd name="T0" fmla="*/ 5 w 5"/>
                <a:gd name="T1" fmla="*/ 0 h 12"/>
                <a:gd name="T2" fmla="*/ 0 w 5"/>
                <a:gd name="T3" fmla="*/ 7 h 12"/>
                <a:gd name="T4" fmla="*/ 0 w 5"/>
                <a:gd name="T5" fmla="*/ 12 h 12"/>
                <a:gd name="T6" fmla="*/ 5 w 5"/>
                <a:gd name="T7" fmla="*/ 12 h 12"/>
                <a:gd name="T8" fmla="*/ 5 w 5"/>
                <a:gd name="T9" fmla="*/ 7 h 12"/>
                <a:gd name="T10" fmla="*/ 5 w 5"/>
                <a:gd name="T11" fmla="*/ 0 h 12"/>
              </a:gdLst>
              <a:ahLst/>
              <a:cxnLst>
                <a:cxn ang="0">
                  <a:pos x="T0" y="T1"/>
                </a:cxn>
                <a:cxn ang="0">
                  <a:pos x="T2" y="T3"/>
                </a:cxn>
                <a:cxn ang="0">
                  <a:pos x="T4" y="T5"/>
                </a:cxn>
                <a:cxn ang="0">
                  <a:pos x="T6" y="T7"/>
                </a:cxn>
                <a:cxn ang="0">
                  <a:pos x="T8" y="T9"/>
                </a:cxn>
                <a:cxn ang="0">
                  <a:pos x="T10" y="T11"/>
                </a:cxn>
              </a:cxnLst>
              <a:rect l="0" t="0" r="r" b="b"/>
              <a:pathLst>
                <a:path w="5" h="12">
                  <a:moveTo>
                    <a:pt x="5" y="0"/>
                  </a:moveTo>
                  <a:lnTo>
                    <a:pt x="0" y="7"/>
                  </a:lnTo>
                  <a:lnTo>
                    <a:pt x="0" y="12"/>
                  </a:lnTo>
                  <a:lnTo>
                    <a:pt x="5" y="12"/>
                  </a:lnTo>
                  <a:lnTo>
                    <a:pt x="5" y="7"/>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1" name="Freeform 480">
              <a:extLst>
                <a:ext uri="{FF2B5EF4-FFF2-40B4-BE49-F238E27FC236}">
                  <a16:creationId xmlns:a16="http://schemas.microsoft.com/office/drawing/2014/main" id="{9F6CAEC1-A540-4318-B317-FAF05452D876}"/>
                </a:ext>
              </a:extLst>
            </p:cNvPr>
            <p:cNvSpPr>
              <a:spLocks/>
            </p:cNvSpPr>
            <p:nvPr/>
          </p:nvSpPr>
          <p:spPr bwMode="auto">
            <a:xfrm>
              <a:off x="9163050" y="4703763"/>
              <a:ext cx="11113" cy="11113"/>
            </a:xfrm>
            <a:custGeom>
              <a:avLst/>
              <a:gdLst>
                <a:gd name="T0" fmla="*/ 0 w 7"/>
                <a:gd name="T1" fmla="*/ 5 h 7"/>
                <a:gd name="T2" fmla="*/ 2 w 7"/>
                <a:gd name="T3" fmla="*/ 7 h 7"/>
                <a:gd name="T4" fmla="*/ 7 w 7"/>
                <a:gd name="T5" fmla="*/ 7 h 7"/>
                <a:gd name="T6" fmla="*/ 7 w 7"/>
                <a:gd name="T7" fmla="*/ 3 h 7"/>
                <a:gd name="T8" fmla="*/ 4 w 7"/>
                <a:gd name="T9" fmla="*/ 0 h 7"/>
                <a:gd name="T10" fmla="*/ 0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0" y="5"/>
                  </a:moveTo>
                  <a:lnTo>
                    <a:pt x="2" y="7"/>
                  </a:lnTo>
                  <a:lnTo>
                    <a:pt x="7" y="7"/>
                  </a:lnTo>
                  <a:lnTo>
                    <a:pt x="7" y="3"/>
                  </a:lnTo>
                  <a:lnTo>
                    <a:pt x="4"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2" name="Freeform 482">
              <a:extLst>
                <a:ext uri="{FF2B5EF4-FFF2-40B4-BE49-F238E27FC236}">
                  <a16:creationId xmlns:a16="http://schemas.microsoft.com/office/drawing/2014/main" id="{C85595CF-B130-42EA-B805-30A7E40B38AD}"/>
                </a:ext>
              </a:extLst>
            </p:cNvPr>
            <p:cNvSpPr>
              <a:spLocks/>
            </p:cNvSpPr>
            <p:nvPr/>
          </p:nvSpPr>
          <p:spPr bwMode="auto">
            <a:xfrm>
              <a:off x="9112250" y="4700588"/>
              <a:ext cx="3175" cy="17463"/>
            </a:xfrm>
            <a:custGeom>
              <a:avLst/>
              <a:gdLst>
                <a:gd name="T0" fmla="*/ 0 w 2"/>
                <a:gd name="T1" fmla="*/ 0 h 11"/>
                <a:gd name="T2" fmla="*/ 0 w 2"/>
                <a:gd name="T3" fmla="*/ 11 h 11"/>
                <a:gd name="T4" fmla="*/ 2 w 2"/>
                <a:gd name="T5" fmla="*/ 5 h 11"/>
                <a:gd name="T6" fmla="*/ 0 w 2"/>
                <a:gd name="T7" fmla="*/ 0 h 11"/>
              </a:gdLst>
              <a:ahLst/>
              <a:cxnLst>
                <a:cxn ang="0">
                  <a:pos x="T0" y="T1"/>
                </a:cxn>
                <a:cxn ang="0">
                  <a:pos x="T2" y="T3"/>
                </a:cxn>
                <a:cxn ang="0">
                  <a:pos x="T4" y="T5"/>
                </a:cxn>
                <a:cxn ang="0">
                  <a:pos x="T6" y="T7"/>
                </a:cxn>
              </a:cxnLst>
              <a:rect l="0" t="0" r="r" b="b"/>
              <a:pathLst>
                <a:path w="2" h="11">
                  <a:moveTo>
                    <a:pt x="0" y="0"/>
                  </a:moveTo>
                  <a:lnTo>
                    <a:pt x="0" y="11"/>
                  </a:lnTo>
                  <a:lnTo>
                    <a:pt x="2" y="5"/>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grpSp>
      <p:sp>
        <p:nvSpPr>
          <p:cNvPr id="513" name="Rectangle 512">
            <a:extLst>
              <a:ext uri="{FF2B5EF4-FFF2-40B4-BE49-F238E27FC236}">
                <a16:creationId xmlns:a16="http://schemas.microsoft.com/office/drawing/2014/main" id="{824F2645-7F95-4971-82AC-431FE1A1062B}"/>
              </a:ext>
            </a:extLst>
          </p:cNvPr>
          <p:cNvSpPr/>
          <p:nvPr/>
        </p:nvSpPr>
        <p:spPr>
          <a:xfrm>
            <a:off x="3963988" y="4341813"/>
            <a:ext cx="2439987" cy="909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4" name="Rectangle 513">
            <a:extLst>
              <a:ext uri="{FF2B5EF4-FFF2-40B4-BE49-F238E27FC236}">
                <a16:creationId xmlns:a16="http://schemas.microsoft.com/office/drawing/2014/main" id="{4EC35308-EF0A-4BE6-9896-96C967ADB174}"/>
              </a:ext>
            </a:extLst>
          </p:cNvPr>
          <p:cNvSpPr/>
          <p:nvPr/>
        </p:nvSpPr>
        <p:spPr>
          <a:xfrm>
            <a:off x="3757613" y="4129088"/>
            <a:ext cx="411162" cy="411162"/>
          </a:xfrm>
          <a:prstGeom prst="rect">
            <a:avLst/>
          </a:prstGeom>
          <a:solidFill>
            <a:schemeClr val="accent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5" name="TextBox 514">
            <a:extLst>
              <a:ext uri="{FF2B5EF4-FFF2-40B4-BE49-F238E27FC236}">
                <a16:creationId xmlns:a16="http://schemas.microsoft.com/office/drawing/2014/main" id="{DF257980-3B01-4293-BC84-DE5B2394DF08}"/>
              </a:ext>
            </a:extLst>
          </p:cNvPr>
          <p:cNvSpPr txBox="1"/>
          <p:nvPr/>
        </p:nvSpPr>
        <p:spPr>
          <a:xfrm>
            <a:off x="3727450" y="4203700"/>
            <a:ext cx="471488" cy="261938"/>
          </a:xfrm>
          <a:prstGeom prst="rect">
            <a:avLst/>
          </a:prstGeom>
          <a:noFill/>
        </p:spPr>
        <p:txBody>
          <a:bodyPr anchor="ctr">
            <a:spAutoFit/>
          </a:bodyPr>
          <a:lstStyle/>
          <a:p>
            <a:pPr algn="ctr" eaLnBrk="1" fontAlgn="auto" hangingPunct="1">
              <a:spcBef>
                <a:spcPts val="0"/>
              </a:spcBef>
              <a:spcAft>
                <a:spcPts val="0"/>
              </a:spcAft>
              <a:defRPr/>
            </a:pPr>
            <a:r>
              <a:rPr lang="en-US" sz="1050" b="1" dirty="0">
                <a:solidFill>
                  <a:schemeClr val="bg2"/>
                </a:solidFill>
                <a:latin typeface="+mj-lt"/>
              </a:rPr>
              <a:t>02</a:t>
            </a:r>
          </a:p>
        </p:txBody>
      </p:sp>
      <p:sp>
        <p:nvSpPr>
          <p:cNvPr id="516" name="TextBox 515">
            <a:extLst>
              <a:ext uri="{FF2B5EF4-FFF2-40B4-BE49-F238E27FC236}">
                <a16:creationId xmlns:a16="http://schemas.microsoft.com/office/drawing/2014/main" id="{67B7FE67-4708-4530-B0DF-58BAE6A60BD1}"/>
              </a:ext>
            </a:extLst>
          </p:cNvPr>
          <p:cNvSpPr txBox="1"/>
          <p:nvPr/>
        </p:nvSpPr>
        <p:spPr>
          <a:xfrm>
            <a:off x="4267200" y="4751388"/>
            <a:ext cx="2354263" cy="317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entire</a:t>
            </a:r>
          </a:p>
        </p:txBody>
      </p:sp>
      <p:sp>
        <p:nvSpPr>
          <p:cNvPr id="517" name="TextBox 516">
            <a:extLst>
              <a:ext uri="{FF2B5EF4-FFF2-40B4-BE49-F238E27FC236}">
                <a16:creationId xmlns:a16="http://schemas.microsoft.com/office/drawing/2014/main" id="{ADBBE4D5-186D-47A9-BBC5-CCAF6737D504}"/>
              </a:ext>
            </a:extLst>
          </p:cNvPr>
          <p:cNvSpPr txBox="1"/>
          <p:nvPr/>
        </p:nvSpPr>
        <p:spPr>
          <a:xfrm>
            <a:off x="4267200" y="4498975"/>
            <a:ext cx="2106613"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518" name="Rectangle 517">
            <a:extLst>
              <a:ext uri="{FF2B5EF4-FFF2-40B4-BE49-F238E27FC236}">
                <a16:creationId xmlns:a16="http://schemas.microsoft.com/office/drawing/2014/main" id="{5D5D82B9-0C14-4C04-8D4F-37B78502AFBA}"/>
              </a:ext>
            </a:extLst>
          </p:cNvPr>
          <p:cNvSpPr/>
          <p:nvPr/>
        </p:nvSpPr>
        <p:spPr>
          <a:xfrm>
            <a:off x="1522413" y="2814638"/>
            <a:ext cx="2439987" cy="9096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9" name="Rectangle 518">
            <a:extLst>
              <a:ext uri="{FF2B5EF4-FFF2-40B4-BE49-F238E27FC236}">
                <a16:creationId xmlns:a16="http://schemas.microsoft.com/office/drawing/2014/main" id="{B2D37637-ED63-45C2-B1A7-03566AF0B7EA}"/>
              </a:ext>
            </a:extLst>
          </p:cNvPr>
          <p:cNvSpPr/>
          <p:nvPr/>
        </p:nvSpPr>
        <p:spPr>
          <a:xfrm>
            <a:off x="3756025" y="2601913"/>
            <a:ext cx="411163" cy="411162"/>
          </a:xfrm>
          <a:prstGeom prst="rect">
            <a:avLst/>
          </a:prstGeom>
          <a:solidFill>
            <a:schemeClr val="accent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20" name="TextBox 519">
            <a:extLst>
              <a:ext uri="{FF2B5EF4-FFF2-40B4-BE49-F238E27FC236}">
                <a16:creationId xmlns:a16="http://schemas.microsoft.com/office/drawing/2014/main" id="{F0A060C7-32CD-4752-BC8D-AD42EB335457}"/>
              </a:ext>
            </a:extLst>
          </p:cNvPr>
          <p:cNvSpPr txBox="1"/>
          <p:nvPr/>
        </p:nvSpPr>
        <p:spPr>
          <a:xfrm>
            <a:off x="3727450" y="2676525"/>
            <a:ext cx="469900" cy="261938"/>
          </a:xfrm>
          <a:prstGeom prst="rect">
            <a:avLst/>
          </a:prstGeom>
          <a:noFill/>
        </p:spPr>
        <p:txBody>
          <a:bodyPr anchor="ctr">
            <a:spAutoFit/>
          </a:bodyPr>
          <a:lstStyle/>
          <a:p>
            <a:pPr algn="ctr" eaLnBrk="1" fontAlgn="auto" hangingPunct="1">
              <a:spcBef>
                <a:spcPts val="0"/>
              </a:spcBef>
              <a:spcAft>
                <a:spcPts val="0"/>
              </a:spcAft>
              <a:defRPr/>
            </a:pPr>
            <a:r>
              <a:rPr lang="en-US" sz="1050" b="1" dirty="0">
                <a:solidFill>
                  <a:schemeClr val="bg2"/>
                </a:solidFill>
                <a:latin typeface="+mj-lt"/>
              </a:rPr>
              <a:t>01</a:t>
            </a:r>
          </a:p>
        </p:txBody>
      </p:sp>
      <p:sp>
        <p:nvSpPr>
          <p:cNvPr id="521" name="TextBox 520">
            <a:extLst>
              <a:ext uri="{FF2B5EF4-FFF2-40B4-BE49-F238E27FC236}">
                <a16:creationId xmlns:a16="http://schemas.microsoft.com/office/drawing/2014/main" id="{3C2E5811-7A08-4545-B989-A36C3D325778}"/>
              </a:ext>
            </a:extLst>
          </p:cNvPr>
          <p:cNvSpPr txBox="1"/>
          <p:nvPr/>
        </p:nvSpPr>
        <p:spPr>
          <a:xfrm>
            <a:off x="1808163" y="3224213"/>
            <a:ext cx="2352675" cy="317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entire</a:t>
            </a:r>
          </a:p>
        </p:txBody>
      </p:sp>
      <p:sp>
        <p:nvSpPr>
          <p:cNvPr id="522" name="TextBox 521">
            <a:extLst>
              <a:ext uri="{FF2B5EF4-FFF2-40B4-BE49-F238E27FC236}">
                <a16:creationId xmlns:a16="http://schemas.microsoft.com/office/drawing/2014/main" id="{66863AB9-44AE-48A9-A00A-00F165593CF3}"/>
              </a:ext>
            </a:extLst>
          </p:cNvPr>
          <p:cNvSpPr txBox="1"/>
          <p:nvPr/>
        </p:nvSpPr>
        <p:spPr>
          <a:xfrm>
            <a:off x="1808163" y="2973388"/>
            <a:ext cx="2106612"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523" name="TextBox 522">
            <a:extLst>
              <a:ext uri="{FF2B5EF4-FFF2-40B4-BE49-F238E27FC236}">
                <a16:creationId xmlns:a16="http://schemas.microsoft.com/office/drawing/2014/main" id="{14F43E59-F900-4FF8-8C0C-F832FE37761D}"/>
              </a:ext>
            </a:extLst>
          </p:cNvPr>
          <p:cNvSpPr txBox="1"/>
          <p:nvPr/>
        </p:nvSpPr>
        <p:spPr>
          <a:xfrm>
            <a:off x="7094538" y="2105025"/>
            <a:ext cx="1773237"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accent1"/>
                </a:solidFill>
                <a:latin typeface="+mj-lt"/>
              </a:rPr>
              <a:t>+242K</a:t>
            </a:r>
          </a:p>
        </p:txBody>
      </p:sp>
      <p:sp>
        <p:nvSpPr>
          <p:cNvPr id="524" name="TextBox 523">
            <a:extLst>
              <a:ext uri="{FF2B5EF4-FFF2-40B4-BE49-F238E27FC236}">
                <a16:creationId xmlns:a16="http://schemas.microsoft.com/office/drawing/2014/main" id="{34E6A61D-0226-4054-A9A5-2A694C24632D}"/>
              </a:ext>
            </a:extLst>
          </p:cNvPr>
          <p:cNvSpPr txBox="1">
            <a:spLocks noChangeArrowheads="1"/>
          </p:cNvSpPr>
          <p:nvPr/>
        </p:nvSpPr>
        <p:spPr bwMode="auto">
          <a:xfrm>
            <a:off x="7094538" y="2676525"/>
            <a:ext cx="142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Description</a:t>
            </a:r>
          </a:p>
        </p:txBody>
      </p:sp>
      <p:sp>
        <p:nvSpPr>
          <p:cNvPr id="525" name="TextBox 524">
            <a:extLst>
              <a:ext uri="{FF2B5EF4-FFF2-40B4-BE49-F238E27FC236}">
                <a16:creationId xmlns:a16="http://schemas.microsoft.com/office/drawing/2014/main" id="{84465FB1-02D4-4FD7-95EB-39CC7CE063C8}"/>
              </a:ext>
            </a:extLst>
          </p:cNvPr>
          <p:cNvSpPr txBox="1"/>
          <p:nvPr/>
        </p:nvSpPr>
        <p:spPr>
          <a:xfrm>
            <a:off x="8967788" y="2105025"/>
            <a:ext cx="1773237"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accent2"/>
                </a:solidFill>
                <a:latin typeface="+mj-lt"/>
              </a:rPr>
              <a:t>+451K</a:t>
            </a:r>
          </a:p>
        </p:txBody>
      </p:sp>
      <p:sp>
        <p:nvSpPr>
          <p:cNvPr id="526" name="TextBox 525">
            <a:extLst>
              <a:ext uri="{FF2B5EF4-FFF2-40B4-BE49-F238E27FC236}">
                <a16:creationId xmlns:a16="http://schemas.microsoft.com/office/drawing/2014/main" id="{BAD471B2-AE52-4E09-9BEB-116F0834A328}"/>
              </a:ext>
            </a:extLst>
          </p:cNvPr>
          <p:cNvSpPr txBox="1">
            <a:spLocks noChangeArrowheads="1"/>
          </p:cNvSpPr>
          <p:nvPr/>
        </p:nvSpPr>
        <p:spPr bwMode="auto">
          <a:xfrm>
            <a:off x="8967788" y="2676525"/>
            <a:ext cx="142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Description</a:t>
            </a:r>
          </a:p>
        </p:txBody>
      </p:sp>
      <p:sp>
        <p:nvSpPr>
          <p:cNvPr id="527" name="TextBox 526">
            <a:extLst>
              <a:ext uri="{FF2B5EF4-FFF2-40B4-BE49-F238E27FC236}">
                <a16:creationId xmlns:a16="http://schemas.microsoft.com/office/drawing/2014/main" id="{FD0A4766-0C9A-47D2-805B-6FE27ABF3FA4}"/>
              </a:ext>
            </a:extLst>
          </p:cNvPr>
          <p:cNvSpPr txBox="1">
            <a:spLocks noChangeArrowheads="1"/>
          </p:cNvSpPr>
          <p:nvPr/>
        </p:nvSpPr>
        <p:spPr bwMode="auto">
          <a:xfrm>
            <a:off x="7094538" y="2962275"/>
            <a:ext cx="395287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a:t>
            </a:r>
          </a:p>
        </p:txBody>
      </p:sp>
      <p:sp>
        <p:nvSpPr>
          <p:cNvPr id="529" name="TextBox 528">
            <a:extLst>
              <a:ext uri="{FF2B5EF4-FFF2-40B4-BE49-F238E27FC236}">
                <a16:creationId xmlns:a16="http://schemas.microsoft.com/office/drawing/2014/main" id="{ED05F34F-5007-431B-8A35-16AFC4C93184}"/>
              </a:ext>
            </a:extLst>
          </p:cNvPr>
          <p:cNvSpPr txBox="1">
            <a:spLocks noChangeArrowheads="1"/>
          </p:cNvSpPr>
          <p:nvPr/>
        </p:nvSpPr>
        <p:spPr bwMode="auto">
          <a:xfrm>
            <a:off x="7094538" y="5006975"/>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536" name="Title 535">
            <a:extLst>
              <a:ext uri="{FF2B5EF4-FFF2-40B4-BE49-F238E27FC236}">
                <a16:creationId xmlns:a16="http://schemas.microsoft.com/office/drawing/2014/main" id="{C93D52DD-C7F1-4A83-9430-C881348E0F0F}"/>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Map Region</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36"/>
                                        </p:tgtEl>
                                        <p:attrNameLst>
                                          <p:attrName>style.visibility</p:attrName>
                                        </p:attrNameLst>
                                      </p:cBhvr>
                                      <p:to>
                                        <p:strVal val="visible"/>
                                      </p:to>
                                    </p:set>
                                    <p:animEffect transition="in" filter="wipe(left)">
                                      <p:cBhvr>
                                        <p:cTn id="19" dur="500"/>
                                        <p:tgtEl>
                                          <p:spTgt spid="536"/>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up)">
                                      <p:cBhvr>
                                        <p:cTn id="23" dur="500"/>
                                        <p:tgtEl>
                                          <p:spTgt spid="80"/>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519"/>
                                        </p:tgtEl>
                                        <p:attrNameLst>
                                          <p:attrName>style.visibility</p:attrName>
                                        </p:attrNameLst>
                                      </p:cBhvr>
                                      <p:to>
                                        <p:strVal val="visible"/>
                                      </p:to>
                                    </p:set>
                                    <p:anim calcmode="lin" valueType="num">
                                      <p:cBhvr>
                                        <p:cTn id="27" dur="500" fill="hold"/>
                                        <p:tgtEl>
                                          <p:spTgt spid="519"/>
                                        </p:tgtEl>
                                        <p:attrNameLst>
                                          <p:attrName>ppt_w</p:attrName>
                                        </p:attrNameLst>
                                      </p:cBhvr>
                                      <p:tavLst>
                                        <p:tav tm="0">
                                          <p:val>
                                            <p:fltVal val="0"/>
                                          </p:val>
                                        </p:tav>
                                        <p:tav tm="100000">
                                          <p:val>
                                            <p:strVal val="#ppt_w"/>
                                          </p:val>
                                        </p:tav>
                                      </p:tavLst>
                                    </p:anim>
                                    <p:anim calcmode="lin" valueType="num">
                                      <p:cBhvr>
                                        <p:cTn id="28" dur="500" fill="hold"/>
                                        <p:tgtEl>
                                          <p:spTgt spid="519"/>
                                        </p:tgtEl>
                                        <p:attrNameLst>
                                          <p:attrName>ppt_h</p:attrName>
                                        </p:attrNameLst>
                                      </p:cBhvr>
                                      <p:tavLst>
                                        <p:tav tm="0">
                                          <p:val>
                                            <p:fltVal val="0"/>
                                          </p:val>
                                        </p:tav>
                                        <p:tav tm="100000">
                                          <p:val>
                                            <p:strVal val="#ppt_h"/>
                                          </p:val>
                                        </p:tav>
                                      </p:tavLst>
                                    </p:anim>
                                    <p:animEffect transition="in" filter="fade">
                                      <p:cBhvr>
                                        <p:cTn id="29" dur="500"/>
                                        <p:tgtEl>
                                          <p:spTgt spid="5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14"/>
                                        </p:tgtEl>
                                        <p:attrNameLst>
                                          <p:attrName>style.visibility</p:attrName>
                                        </p:attrNameLst>
                                      </p:cBhvr>
                                      <p:to>
                                        <p:strVal val="visible"/>
                                      </p:to>
                                    </p:set>
                                    <p:anim calcmode="lin" valueType="num">
                                      <p:cBhvr>
                                        <p:cTn id="32" dur="500" fill="hold"/>
                                        <p:tgtEl>
                                          <p:spTgt spid="514"/>
                                        </p:tgtEl>
                                        <p:attrNameLst>
                                          <p:attrName>ppt_w</p:attrName>
                                        </p:attrNameLst>
                                      </p:cBhvr>
                                      <p:tavLst>
                                        <p:tav tm="0">
                                          <p:val>
                                            <p:fltVal val="0"/>
                                          </p:val>
                                        </p:tav>
                                        <p:tav tm="100000">
                                          <p:val>
                                            <p:strVal val="#ppt_w"/>
                                          </p:val>
                                        </p:tav>
                                      </p:tavLst>
                                    </p:anim>
                                    <p:anim calcmode="lin" valueType="num">
                                      <p:cBhvr>
                                        <p:cTn id="33" dur="500" fill="hold"/>
                                        <p:tgtEl>
                                          <p:spTgt spid="514"/>
                                        </p:tgtEl>
                                        <p:attrNameLst>
                                          <p:attrName>ppt_h</p:attrName>
                                        </p:attrNameLst>
                                      </p:cBhvr>
                                      <p:tavLst>
                                        <p:tav tm="0">
                                          <p:val>
                                            <p:fltVal val="0"/>
                                          </p:val>
                                        </p:tav>
                                        <p:tav tm="100000">
                                          <p:val>
                                            <p:strVal val="#ppt_h"/>
                                          </p:val>
                                        </p:tav>
                                      </p:tavLst>
                                    </p:anim>
                                    <p:animEffect transition="in" filter="fade">
                                      <p:cBhvr>
                                        <p:cTn id="34" dur="500"/>
                                        <p:tgtEl>
                                          <p:spTgt spid="514"/>
                                        </p:tgtEl>
                                      </p:cBhvr>
                                    </p:animEffect>
                                  </p:childTnLst>
                                </p:cTn>
                              </p:par>
                            </p:childTnLst>
                          </p:cTn>
                        </p:par>
                        <p:par>
                          <p:cTn id="35" fill="hold" nodeType="afterGroup">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20"/>
                                        </p:tgtEl>
                                        <p:attrNameLst>
                                          <p:attrName>style.visibility</p:attrName>
                                        </p:attrNameLst>
                                      </p:cBhvr>
                                      <p:to>
                                        <p:strVal val="visible"/>
                                      </p:to>
                                    </p:set>
                                    <p:anim calcmode="lin" valueType="num">
                                      <p:cBhvr>
                                        <p:cTn id="38" dur="500" fill="hold"/>
                                        <p:tgtEl>
                                          <p:spTgt spid="520"/>
                                        </p:tgtEl>
                                        <p:attrNameLst>
                                          <p:attrName>ppt_w</p:attrName>
                                        </p:attrNameLst>
                                      </p:cBhvr>
                                      <p:tavLst>
                                        <p:tav tm="0">
                                          <p:val>
                                            <p:fltVal val="0"/>
                                          </p:val>
                                        </p:tav>
                                        <p:tav tm="100000">
                                          <p:val>
                                            <p:strVal val="#ppt_w"/>
                                          </p:val>
                                        </p:tav>
                                      </p:tavLst>
                                    </p:anim>
                                    <p:anim calcmode="lin" valueType="num">
                                      <p:cBhvr>
                                        <p:cTn id="39" dur="500" fill="hold"/>
                                        <p:tgtEl>
                                          <p:spTgt spid="520"/>
                                        </p:tgtEl>
                                        <p:attrNameLst>
                                          <p:attrName>ppt_h</p:attrName>
                                        </p:attrNameLst>
                                      </p:cBhvr>
                                      <p:tavLst>
                                        <p:tav tm="0">
                                          <p:val>
                                            <p:fltVal val="0"/>
                                          </p:val>
                                        </p:tav>
                                        <p:tav tm="100000">
                                          <p:val>
                                            <p:strVal val="#ppt_h"/>
                                          </p:val>
                                        </p:tav>
                                      </p:tavLst>
                                    </p:anim>
                                    <p:animEffect transition="in" filter="fade">
                                      <p:cBhvr>
                                        <p:cTn id="40" dur="500"/>
                                        <p:tgtEl>
                                          <p:spTgt spid="52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5"/>
                                        </p:tgtEl>
                                        <p:attrNameLst>
                                          <p:attrName>style.visibility</p:attrName>
                                        </p:attrNameLst>
                                      </p:cBhvr>
                                      <p:to>
                                        <p:strVal val="visible"/>
                                      </p:to>
                                    </p:set>
                                    <p:anim calcmode="lin" valueType="num">
                                      <p:cBhvr>
                                        <p:cTn id="43" dur="500" fill="hold"/>
                                        <p:tgtEl>
                                          <p:spTgt spid="515"/>
                                        </p:tgtEl>
                                        <p:attrNameLst>
                                          <p:attrName>ppt_w</p:attrName>
                                        </p:attrNameLst>
                                      </p:cBhvr>
                                      <p:tavLst>
                                        <p:tav tm="0">
                                          <p:val>
                                            <p:fltVal val="0"/>
                                          </p:val>
                                        </p:tav>
                                        <p:tav tm="100000">
                                          <p:val>
                                            <p:strVal val="#ppt_w"/>
                                          </p:val>
                                        </p:tav>
                                      </p:tavLst>
                                    </p:anim>
                                    <p:anim calcmode="lin" valueType="num">
                                      <p:cBhvr>
                                        <p:cTn id="44" dur="500" fill="hold"/>
                                        <p:tgtEl>
                                          <p:spTgt spid="515"/>
                                        </p:tgtEl>
                                        <p:attrNameLst>
                                          <p:attrName>ppt_h</p:attrName>
                                        </p:attrNameLst>
                                      </p:cBhvr>
                                      <p:tavLst>
                                        <p:tav tm="0">
                                          <p:val>
                                            <p:fltVal val="0"/>
                                          </p:val>
                                        </p:tav>
                                        <p:tav tm="100000">
                                          <p:val>
                                            <p:strVal val="#ppt_h"/>
                                          </p:val>
                                        </p:tav>
                                      </p:tavLst>
                                    </p:anim>
                                    <p:animEffect transition="in" filter="fade">
                                      <p:cBhvr>
                                        <p:cTn id="45" dur="500"/>
                                        <p:tgtEl>
                                          <p:spTgt spid="515"/>
                                        </p:tgtEl>
                                      </p:cBhvr>
                                    </p:animEffect>
                                  </p:childTnLst>
                                </p:cTn>
                              </p:par>
                            </p:childTnLst>
                          </p:cTn>
                        </p:par>
                        <p:par>
                          <p:cTn id="46" fill="hold" nodeType="afterGroup">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518"/>
                                        </p:tgtEl>
                                        <p:attrNameLst>
                                          <p:attrName>style.visibility</p:attrName>
                                        </p:attrNameLst>
                                      </p:cBhvr>
                                      <p:to>
                                        <p:strVal val="visible"/>
                                      </p:to>
                                    </p:set>
                                    <p:animEffect transition="in" filter="wipe(right)">
                                      <p:cBhvr>
                                        <p:cTn id="49" dur="500"/>
                                        <p:tgtEl>
                                          <p:spTgt spid="5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3"/>
                                        </p:tgtEl>
                                        <p:attrNameLst>
                                          <p:attrName>style.visibility</p:attrName>
                                        </p:attrNameLst>
                                      </p:cBhvr>
                                      <p:to>
                                        <p:strVal val="visible"/>
                                      </p:to>
                                    </p:set>
                                    <p:animEffect transition="in" filter="wipe(left)">
                                      <p:cBhvr>
                                        <p:cTn id="52" dur="500"/>
                                        <p:tgtEl>
                                          <p:spTgt spid="513"/>
                                        </p:tgtEl>
                                      </p:cBhvr>
                                    </p:animEffect>
                                  </p:childTnLst>
                                </p:cTn>
                              </p:par>
                            </p:childTnLst>
                          </p:cTn>
                        </p:par>
                        <p:par>
                          <p:cTn id="53" fill="hold" nodeType="afterGroup">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2"/>
                                        </p:tgtEl>
                                        <p:attrNameLst>
                                          <p:attrName>style.visibility</p:attrName>
                                        </p:attrNameLst>
                                      </p:cBhvr>
                                      <p:to>
                                        <p:strVal val="visible"/>
                                      </p:to>
                                    </p:set>
                                    <p:animEffect transition="in" filter="wipe(left)">
                                      <p:cBhvr>
                                        <p:cTn id="56" dur="500"/>
                                        <p:tgtEl>
                                          <p:spTgt spid="5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17"/>
                                        </p:tgtEl>
                                        <p:attrNameLst>
                                          <p:attrName>style.visibility</p:attrName>
                                        </p:attrNameLst>
                                      </p:cBhvr>
                                      <p:to>
                                        <p:strVal val="visible"/>
                                      </p:to>
                                    </p:set>
                                    <p:animEffect transition="in" filter="wipe(left)">
                                      <p:cBhvr>
                                        <p:cTn id="59" dur="500"/>
                                        <p:tgtEl>
                                          <p:spTgt spid="517"/>
                                        </p:tgtEl>
                                      </p:cBhvr>
                                    </p:animEffect>
                                  </p:childTnLst>
                                </p:cTn>
                              </p:par>
                            </p:childTnLst>
                          </p:cTn>
                        </p:par>
                        <p:par>
                          <p:cTn id="60" fill="hold" nodeType="afterGroup">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521"/>
                                        </p:tgtEl>
                                        <p:attrNameLst>
                                          <p:attrName>style.visibility</p:attrName>
                                        </p:attrNameLst>
                                      </p:cBhvr>
                                      <p:to>
                                        <p:strVal val="visible"/>
                                      </p:to>
                                    </p:set>
                                    <p:animEffect transition="in" filter="wipe(left)">
                                      <p:cBhvr>
                                        <p:cTn id="63" dur="500"/>
                                        <p:tgtEl>
                                          <p:spTgt spid="52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6"/>
                                        </p:tgtEl>
                                        <p:attrNameLst>
                                          <p:attrName>style.visibility</p:attrName>
                                        </p:attrNameLst>
                                      </p:cBhvr>
                                      <p:to>
                                        <p:strVal val="visible"/>
                                      </p:to>
                                    </p:set>
                                    <p:animEffect transition="in" filter="wipe(left)">
                                      <p:cBhvr>
                                        <p:cTn id="66" dur="500"/>
                                        <p:tgtEl>
                                          <p:spTgt spid="516"/>
                                        </p:tgtEl>
                                      </p:cBhvr>
                                    </p:animEffect>
                                  </p:childTnLst>
                                </p:cTn>
                              </p:par>
                            </p:childTnLst>
                          </p:cTn>
                        </p:par>
                        <p:par>
                          <p:cTn id="67" fill="hold" nodeType="afterGroup">
                            <p:stCondLst>
                              <p:cond delay="5000"/>
                            </p:stCondLst>
                            <p:childTnLst>
                              <p:par>
                                <p:cTn id="68" presetID="22" presetClass="entr" presetSubtype="8" fill="hold" grpId="0" nodeType="afterEffect">
                                  <p:stCondLst>
                                    <p:cond delay="0"/>
                                  </p:stCondLst>
                                  <p:childTnLst>
                                    <p:set>
                                      <p:cBhvr>
                                        <p:cTn id="69" dur="1" fill="hold">
                                          <p:stCondLst>
                                            <p:cond delay="0"/>
                                          </p:stCondLst>
                                        </p:cTn>
                                        <p:tgtEl>
                                          <p:spTgt spid="523"/>
                                        </p:tgtEl>
                                        <p:attrNameLst>
                                          <p:attrName>style.visibility</p:attrName>
                                        </p:attrNameLst>
                                      </p:cBhvr>
                                      <p:to>
                                        <p:strVal val="visible"/>
                                      </p:to>
                                    </p:set>
                                    <p:animEffect transition="in" filter="wipe(left)">
                                      <p:cBhvr>
                                        <p:cTn id="70" dur="500"/>
                                        <p:tgtEl>
                                          <p:spTgt spid="52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25"/>
                                        </p:tgtEl>
                                        <p:attrNameLst>
                                          <p:attrName>style.visibility</p:attrName>
                                        </p:attrNameLst>
                                      </p:cBhvr>
                                      <p:to>
                                        <p:strVal val="visible"/>
                                      </p:to>
                                    </p:set>
                                    <p:animEffect transition="in" filter="wipe(left)">
                                      <p:cBhvr>
                                        <p:cTn id="73" dur="500"/>
                                        <p:tgtEl>
                                          <p:spTgt spid="525"/>
                                        </p:tgtEl>
                                      </p:cBhvr>
                                    </p:animEffect>
                                  </p:childTnLst>
                                </p:cTn>
                              </p:par>
                            </p:childTnLst>
                          </p:cTn>
                        </p:par>
                        <p:par>
                          <p:cTn id="74" fill="hold" nodeType="afterGroup">
                            <p:stCondLst>
                              <p:cond delay="5500"/>
                            </p:stCondLst>
                            <p:childTnLst>
                              <p:par>
                                <p:cTn id="75" presetID="22" presetClass="entr" presetSubtype="8" fill="hold" grpId="0" nodeType="afterEffect">
                                  <p:stCondLst>
                                    <p:cond delay="0"/>
                                  </p:stCondLst>
                                  <p:childTnLst>
                                    <p:set>
                                      <p:cBhvr>
                                        <p:cTn id="76" dur="1" fill="hold">
                                          <p:stCondLst>
                                            <p:cond delay="0"/>
                                          </p:stCondLst>
                                        </p:cTn>
                                        <p:tgtEl>
                                          <p:spTgt spid="524"/>
                                        </p:tgtEl>
                                        <p:attrNameLst>
                                          <p:attrName>style.visibility</p:attrName>
                                        </p:attrNameLst>
                                      </p:cBhvr>
                                      <p:to>
                                        <p:strVal val="visible"/>
                                      </p:to>
                                    </p:set>
                                    <p:animEffect transition="in" filter="wipe(left)">
                                      <p:cBhvr>
                                        <p:cTn id="77" dur="500"/>
                                        <p:tgtEl>
                                          <p:spTgt spid="5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26"/>
                                        </p:tgtEl>
                                        <p:attrNameLst>
                                          <p:attrName>style.visibility</p:attrName>
                                        </p:attrNameLst>
                                      </p:cBhvr>
                                      <p:to>
                                        <p:strVal val="visible"/>
                                      </p:to>
                                    </p:set>
                                    <p:animEffect transition="in" filter="wipe(left)">
                                      <p:cBhvr>
                                        <p:cTn id="80" dur="500"/>
                                        <p:tgtEl>
                                          <p:spTgt spid="526"/>
                                        </p:tgtEl>
                                      </p:cBhvr>
                                    </p:animEffect>
                                  </p:childTnLst>
                                </p:cTn>
                              </p:par>
                            </p:childTnLst>
                          </p:cTn>
                        </p:par>
                        <p:par>
                          <p:cTn id="81" fill="hold" nodeType="afterGroup">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527"/>
                                        </p:tgtEl>
                                        <p:attrNameLst>
                                          <p:attrName>style.visibility</p:attrName>
                                        </p:attrNameLst>
                                      </p:cBhvr>
                                      <p:to>
                                        <p:strVal val="visible"/>
                                      </p:to>
                                    </p:set>
                                    <p:animEffect transition="in" filter="wipe(up)">
                                      <p:cBhvr>
                                        <p:cTn id="84" dur="500"/>
                                        <p:tgtEl>
                                          <p:spTgt spid="527"/>
                                        </p:tgtEl>
                                      </p:cBhvr>
                                    </p:animEffect>
                                  </p:childTnLst>
                                </p:cTn>
                              </p:par>
                            </p:childTnLst>
                          </p:cTn>
                        </p:par>
                        <p:par>
                          <p:cTn id="85" fill="hold" nodeType="afterGroup">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529"/>
                                        </p:tgtEl>
                                        <p:attrNameLst>
                                          <p:attrName>style.visibility</p:attrName>
                                        </p:attrNameLst>
                                      </p:cBhvr>
                                      <p:to>
                                        <p:strVal val="visible"/>
                                      </p:to>
                                    </p:set>
                                    <p:animEffect transition="in" filter="wipe(left)">
                                      <p:cBhvr>
                                        <p:cTn id="88"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13" grpId="0" animBg="1"/>
      <p:bldP spid="514" grpId="0" animBg="1"/>
      <p:bldP spid="515" grpId="0"/>
      <p:bldP spid="516" grpId="0"/>
      <p:bldP spid="517" grpId="0"/>
      <p:bldP spid="518" grpId="0" animBg="1"/>
      <p:bldP spid="519" grpId="0" animBg="1"/>
      <p:bldP spid="520" grpId="0"/>
      <p:bldP spid="521" grpId="0"/>
      <p:bldP spid="522" grpId="0"/>
      <p:bldP spid="523" grpId="0"/>
      <p:bldP spid="524" grpId="0"/>
      <p:bldP spid="525" grpId="0"/>
      <p:bldP spid="526" grpId="0"/>
      <p:bldP spid="527" grpId="0"/>
      <p:bldP spid="529" grpId="0"/>
      <p:bldP spid="5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1DEB5D3F-AAB5-406C-B190-52ED772F15E3}"/>
              </a:ext>
            </a:extLst>
          </p:cNvPr>
          <p:cNvGraphicFramePr>
            <a:graphicFrameLocks/>
          </p:cNvGraphicFramePr>
          <p:nvPr/>
        </p:nvGraphicFramePr>
        <p:xfrm>
          <a:off x="3398838" y="1246188"/>
          <a:ext cx="5394325" cy="3995737"/>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aphic 8">
            <a:extLst>
              <a:ext uri="{FF2B5EF4-FFF2-40B4-BE49-F238E27FC236}">
                <a16:creationId xmlns:a16="http://schemas.microsoft.com/office/drawing/2014/main" id="{965542E6-9205-405A-B4CD-F88F728178CD}"/>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BCBF8F02-E0A2-4FEE-8C27-CEA8C5924D7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DF0C3A33-B334-4506-BC43-80F592EC20D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31828662-7D10-4AEF-BBE9-7180CD2DA3B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7CBEC24E-B10B-4367-AEDF-569CAEDD8FB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2CDF1D13-DF2D-42AC-9019-387E40B20B6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BB3F5A9A-FAAE-4D64-AAD1-4CE98134EF1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D1BF2A39-C30D-460A-BBCB-C5BEB1A0E54D}"/>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03EEAD20-55C7-488F-90A9-729BE4EF2DAC}"/>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9" name="Rectangle 18">
            <a:extLst>
              <a:ext uri="{FF2B5EF4-FFF2-40B4-BE49-F238E27FC236}">
                <a16:creationId xmlns:a16="http://schemas.microsoft.com/office/drawing/2014/main" id="{6E0D394F-E540-453B-BA28-02451EA972B4}"/>
              </a:ext>
            </a:extLst>
          </p:cNvPr>
          <p:cNvSpPr/>
          <p:nvPr/>
        </p:nvSpPr>
        <p:spPr>
          <a:xfrm>
            <a:off x="8848725" y="2222500"/>
            <a:ext cx="603250" cy="603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Rectangle 19">
            <a:extLst>
              <a:ext uri="{FF2B5EF4-FFF2-40B4-BE49-F238E27FC236}">
                <a16:creationId xmlns:a16="http://schemas.microsoft.com/office/drawing/2014/main" id="{E1B8F50E-A03C-4E5F-BCD1-CD420BCB5021}"/>
              </a:ext>
            </a:extLst>
          </p:cNvPr>
          <p:cNvSpPr/>
          <p:nvPr/>
        </p:nvSpPr>
        <p:spPr>
          <a:xfrm>
            <a:off x="2755900" y="2222500"/>
            <a:ext cx="603250" cy="603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TextBox 21">
            <a:extLst>
              <a:ext uri="{FF2B5EF4-FFF2-40B4-BE49-F238E27FC236}">
                <a16:creationId xmlns:a16="http://schemas.microsoft.com/office/drawing/2014/main" id="{84627622-A624-461B-A08A-B3764AF428F5}"/>
              </a:ext>
            </a:extLst>
          </p:cNvPr>
          <p:cNvSpPr txBox="1">
            <a:spLocks noChangeArrowheads="1"/>
          </p:cNvSpPr>
          <p:nvPr/>
        </p:nvSpPr>
        <p:spPr bwMode="auto">
          <a:xfrm>
            <a:off x="9632950" y="253523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3" name="TextBox 22">
            <a:extLst>
              <a:ext uri="{FF2B5EF4-FFF2-40B4-BE49-F238E27FC236}">
                <a16:creationId xmlns:a16="http://schemas.microsoft.com/office/drawing/2014/main" id="{CF9C426D-095B-4B73-B388-8D52FC6F2EB4}"/>
              </a:ext>
            </a:extLst>
          </p:cNvPr>
          <p:cNvSpPr txBox="1"/>
          <p:nvPr/>
        </p:nvSpPr>
        <p:spPr>
          <a:xfrm>
            <a:off x="9632950" y="225107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2"/>
                </a:solidFill>
                <a:latin typeface="+mj-lt"/>
              </a:rPr>
              <a:t>Description</a:t>
            </a:r>
            <a:endParaRPr lang="en-ID" sz="1600" b="1" dirty="0">
              <a:solidFill>
                <a:schemeClr val="accent2"/>
              </a:solidFill>
              <a:latin typeface="+mj-lt"/>
            </a:endParaRPr>
          </a:p>
        </p:txBody>
      </p:sp>
      <p:sp>
        <p:nvSpPr>
          <p:cNvPr id="26" name="TextBox 25">
            <a:extLst>
              <a:ext uri="{FF2B5EF4-FFF2-40B4-BE49-F238E27FC236}">
                <a16:creationId xmlns:a16="http://schemas.microsoft.com/office/drawing/2014/main" id="{D81E7FC2-A7E4-4F9F-8B89-0ED31FEE0F55}"/>
              </a:ext>
            </a:extLst>
          </p:cNvPr>
          <p:cNvSpPr txBox="1">
            <a:spLocks noChangeArrowheads="1"/>
          </p:cNvSpPr>
          <p:nvPr/>
        </p:nvSpPr>
        <p:spPr bwMode="auto">
          <a:xfrm>
            <a:off x="909638" y="2535238"/>
            <a:ext cx="16462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r>
              <a:rPr lang="en-US" altLang="en-US" sz="1100"/>
              <a:t>A wonderful serenity</a:t>
            </a:r>
          </a:p>
        </p:txBody>
      </p:sp>
      <p:sp>
        <p:nvSpPr>
          <p:cNvPr id="27" name="TextBox 26">
            <a:extLst>
              <a:ext uri="{FF2B5EF4-FFF2-40B4-BE49-F238E27FC236}">
                <a16:creationId xmlns:a16="http://schemas.microsoft.com/office/drawing/2014/main" id="{AA9B6067-5791-422B-A4BB-C350DB325F10}"/>
              </a:ext>
            </a:extLst>
          </p:cNvPr>
          <p:cNvSpPr txBox="1"/>
          <p:nvPr/>
        </p:nvSpPr>
        <p:spPr>
          <a:xfrm>
            <a:off x="927100" y="2251075"/>
            <a:ext cx="1628775" cy="338138"/>
          </a:xfrm>
          <a:prstGeom prst="rect">
            <a:avLst/>
          </a:prstGeom>
          <a:noFill/>
        </p:spPr>
        <p:txBody>
          <a:bodyPr anchor="ctr">
            <a:spAutoFit/>
          </a:bodyPr>
          <a:lstStyle/>
          <a:p>
            <a:pPr algn="r" eaLnBrk="1" fontAlgn="auto" hangingPunct="1">
              <a:spcBef>
                <a:spcPts val="0"/>
              </a:spcBef>
              <a:spcAft>
                <a:spcPts val="0"/>
              </a:spcAft>
              <a:defRPr/>
            </a:pPr>
            <a:r>
              <a:rPr lang="en-US" sz="1600" b="1" dirty="0">
                <a:solidFill>
                  <a:schemeClr val="accent3"/>
                </a:solidFill>
                <a:latin typeface="+mj-lt"/>
              </a:rPr>
              <a:t>Description</a:t>
            </a:r>
            <a:endParaRPr lang="en-ID" sz="1600" b="1" dirty="0">
              <a:solidFill>
                <a:schemeClr val="accent3"/>
              </a:solidFill>
              <a:latin typeface="+mj-lt"/>
            </a:endParaRPr>
          </a:p>
        </p:txBody>
      </p:sp>
      <p:sp>
        <p:nvSpPr>
          <p:cNvPr id="29" name="Rectangle 28">
            <a:extLst>
              <a:ext uri="{FF2B5EF4-FFF2-40B4-BE49-F238E27FC236}">
                <a16:creationId xmlns:a16="http://schemas.microsoft.com/office/drawing/2014/main" id="{03FCAEA4-DE98-4619-9268-F754954B4273}"/>
              </a:ext>
            </a:extLst>
          </p:cNvPr>
          <p:cNvSpPr/>
          <p:nvPr/>
        </p:nvSpPr>
        <p:spPr>
          <a:xfrm>
            <a:off x="8848725" y="3748088"/>
            <a:ext cx="603250" cy="6032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ectangle 29">
            <a:extLst>
              <a:ext uri="{FF2B5EF4-FFF2-40B4-BE49-F238E27FC236}">
                <a16:creationId xmlns:a16="http://schemas.microsoft.com/office/drawing/2014/main" id="{2042F61E-4F52-48B3-B7FF-A5F034624DE5}"/>
              </a:ext>
            </a:extLst>
          </p:cNvPr>
          <p:cNvSpPr/>
          <p:nvPr/>
        </p:nvSpPr>
        <p:spPr>
          <a:xfrm>
            <a:off x="2755900" y="3748088"/>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TextBox 31">
            <a:extLst>
              <a:ext uri="{FF2B5EF4-FFF2-40B4-BE49-F238E27FC236}">
                <a16:creationId xmlns:a16="http://schemas.microsoft.com/office/drawing/2014/main" id="{640DB150-1F81-4AB7-A771-BD4E10824C50}"/>
              </a:ext>
            </a:extLst>
          </p:cNvPr>
          <p:cNvSpPr txBox="1">
            <a:spLocks noChangeArrowheads="1"/>
          </p:cNvSpPr>
          <p:nvPr/>
        </p:nvSpPr>
        <p:spPr bwMode="auto">
          <a:xfrm>
            <a:off x="9632950" y="406082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3" name="TextBox 32">
            <a:extLst>
              <a:ext uri="{FF2B5EF4-FFF2-40B4-BE49-F238E27FC236}">
                <a16:creationId xmlns:a16="http://schemas.microsoft.com/office/drawing/2014/main" id="{0DF295F6-F5F9-494D-B0D0-4C25C23E906D}"/>
              </a:ext>
            </a:extLst>
          </p:cNvPr>
          <p:cNvSpPr txBox="1"/>
          <p:nvPr/>
        </p:nvSpPr>
        <p:spPr>
          <a:xfrm>
            <a:off x="9632950" y="3776663"/>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1">
                    <a:lumMod val="85000"/>
                  </a:schemeClr>
                </a:solidFill>
                <a:latin typeface="+mj-lt"/>
              </a:rPr>
              <a:t>Description</a:t>
            </a:r>
            <a:endParaRPr lang="en-ID" sz="1600" b="1" dirty="0">
              <a:solidFill>
                <a:schemeClr val="bg1">
                  <a:lumMod val="85000"/>
                </a:schemeClr>
              </a:solidFill>
              <a:latin typeface="+mj-lt"/>
            </a:endParaRPr>
          </a:p>
        </p:txBody>
      </p:sp>
      <p:sp>
        <p:nvSpPr>
          <p:cNvPr id="35" name="TextBox 34">
            <a:extLst>
              <a:ext uri="{FF2B5EF4-FFF2-40B4-BE49-F238E27FC236}">
                <a16:creationId xmlns:a16="http://schemas.microsoft.com/office/drawing/2014/main" id="{5CC534F3-E082-450A-87FA-3062872606E1}"/>
              </a:ext>
            </a:extLst>
          </p:cNvPr>
          <p:cNvSpPr txBox="1">
            <a:spLocks noChangeArrowheads="1"/>
          </p:cNvSpPr>
          <p:nvPr/>
        </p:nvSpPr>
        <p:spPr bwMode="auto">
          <a:xfrm>
            <a:off x="909638" y="4060825"/>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r>
              <a:rPr lang="en-US" altLang="en-US" sz="1100"/>
              <a:t>A wonderful serenity</a:t>
            </a:r>
          </a:p>
        </p:txBody>
      </p:sp>
      <p:sp>
        <p:nvSpPr>
          <p:cNvPr id="36" name="TextBox 35">
            <a:extLst>
              <a:ext uri="{FF2B5EF4-FFF2-40B4-BE49-F238E27FC236}">
                <a16:creationId xmlns:a16="http://schemas.microsoft.com/office/drawing/2014/main" id="{745E625A-605A-497A-80FE-81E36C37A14D}"/>
              </a:ext>
            </a:extLst>
          </p:cNvPr>
          <p:cNvSpPr txBox="1"/>
          <p:nvPr/>
        </p:nvSpPr>
        <p:spPr>
          <a:xfrm>
            <a:off x="927100" y="3776663"/>
            <a:ext cx="1628775" cy="338137"/>
          </a:xfrm>
          <a:prstGeom prst="rect">
            <a:avLst/>
          </a:prstGeom>
          <a:noFill/>
        </p:spPr>
        <p:txBody>
          <a:bodyPr anchor="ctr">
            <a:spAutoFit/>
          </a:bodyPr>
          <a:lstStyle/>
          <a:p>
            <a:pPr algn="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8" name="TextBox 47">
            <a:extLst>
              <a:ext uri="{FF2B5EF4-FFF2-40B4-BE49-F238E27FC236}">
                <a16:creationId xmlns:a16="http://schemas.microsoft.com/office/drawing/2014/main" id="{DD958086-A1D3-45CA-A8CB-2A05F77971DE}"/>
              </a:ext>
            </a:extLst>
          </p:cNvPr>
          <p:cNvSpPr txBox="1">
            <a:spLocks noChangeArrowheads="1"/>
          </p:cNvSpPr>
          <p:nvPr/>
        </p:nvSpPr>
        <p:spPr bwMode="auto">
          <a:xfrm>
            <a:off x="2346325" y="5183188"/>
            <a:ext cx="74993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sp>
        <p:nvSpPr>
          <p:cNvPr id="49" name="TextBox 48">
            <a:extLst>
              <a:ext uri="{FF2B5EF4-FFF2-40B4-BE49-F238E27FC236}">
                <a16:creationId xmlns:a16="http://schemas.microsoft.com/office/drawing/2014/main" id="{5AB5D9D5-198D-4CAB-9BCD-959B23613F20}"/>
              </a:ext>
            </a:extLst>
          </p:cNvPr>
          <p:cNvSpPr txBox="1"/>
          <p:nvPr/>
        </p:nvSpPr>
        <p:spPr>
          <a:xfrm>
            <a:off x="4433888" y="3216275"/>
            <a:ext cx="1387475" cy="523875"/>
          </a:xfrm>
          <a:prstGeom prst="rect">
            <a:avLst/>
          </a:prstGeom>
          <a:noFill/>
        </p:spPr>
        <p:txBody>
          <a:bodyPr anchor="ctr">
            <a:spAutoFit/>
          </a:bodyPr>
          <a:lstStyle/>
          <a:p>
            <a:pPr algn="ctr" eaLnBrk="1" fontAlgn="auto" hangingPunct="1">
              <a:spcBef>
                <a:spcPts val="0"/>
              </a:spcBef>
              <a:spcAft>
                <a:spcPts val="0"/>
              </a:spcAft>
              <a:defRPr/>
            </a:pPr>
            <a:r>
              <a:rPr lang="en-US" sz="2800" b="1" dirty="0">
                <a:solidFill>
                  <a:schemeClr val="bg2"/>
                </a:solidFill>
                <a:latin typeface="+mj-lt"/>
              </a:rPr>
              <a:t>21,2%</a:t>
            </a:r>
            <a:endParaRPr lang="en-ID" sz="2800" b="1" dirty="0">
              <a:solidFill>
                <a:schemeClr val="bg2"/>
              </a:solidFill>
              <a:latin typeface="+mj-lt"/>
            </a:endParaRPr>
          </a:p>
        </p:txBody>
      </p:sp>
      <p:sp>
        <p:nvSpPr>
          <p:cNvPr id="50" name="TextBox 49">
            <a:extLst>
              <a:ext uri="{FF2B5EF4-FFF2-40B4-BE49-F238E27FC236}">
                <a16:creationId xmlns:a16="http://schemas.microsoft.com/office/drawing/2014/main" id="{D1BAAFB2-4962-450F-A7F1-211B690AE3BE}"/>
              </a:ext>
            </a:extLst>
          </p:cNvPr>
          <p:cNvSpPr txBox="1"/>
          <p:nvPr/>
        </p:nvSpPr>
        <p:spPr>
          <a:xfrm>
            <a:off x="6003925" y="3028950"/>
            <a:ext cx="2024063" cy="646113"/>
          </a:xfrm>
          <a:prstGeom prst="rect">
            <a:avLst/>
          </a:prstGeom>
          <a:noFill/>
        </p:spPr>
        <p:txBody>
          <a:bodyPr anchor="ctr">
            <a:spAutoFit/>
          </a:bodyPr>
          <a:lstStyle/>
          <a:p>
            <a:pPr algn="ctr" eaLnBrk="1" fontAlgn="auto" hangingPunct="1">
              <a:spcBef>
                <a:spcPts val="0"/>
              </a:spcBef>
              <a:spcAft>
                <a:spcPts val="0"/>
              </a:spcAft>
              <a:defRPr/>
            </a:pPr>
            <a:r>
              <a:rPr lang="en-US" sz="3600" b="1" dirty="0">
                <a:solidFill>
                  <a:schemeClr val="bg2"/>
                </a:solidFill>
                <a:latin typeface="+mj-lt"/>
              </a:rPr>
              <a:t>36,8%</a:t>
            </a:r>
            <a:endParaRPr lang="en-ID" sz="3600" b="1" dirty="0">
              <a:solidFill>
                <a:schemeClr val="bg2"/>
              </a:solidFill>
              <a:latin typeface="+mj-lt"/>
            </a:endParaRPr>
          </a:p>
        </p:txBody>
      </p:sp>
      <p:sp>
        <p:nvSpPr>
          <p:cNvPr id="51" name="TextBox 50">
            <a:extLst>
              <a:ext uri="{FF2B5EF4-FFF2-40B4-BE49-F238E27FC236}">
                <a16:creationId xmlns:a16="http://schemas.microsoft.com/office/drawing/2014/main" id="{C028976B-1411-4040-A0EE-9B4B7B1848F8}"/>
              </a:ext>
            </a:extLst>
          </p:cNvPr>
          <p:cNvSpPr txBox="1"/>
          <p:nvPr/>
        </p:nvSpPr>
        <p:spPr>
          <a:xfrm>
            <a:off x="4552950" y="2136775"/>
            <a:ext cx="862013" cy="277813"/>
          </a:xfrm>
          <a:prstGeom prst="rect">
            <a:avLst/>
          </a:prstGeom>
          <a:noFill/>
        </p:spPr>
        <p:txBody>
          <a:bodyPr anchor="ctr">
            <a:spAutoFit/>
          </a:bodyPr>
          <a:lstStyle/>
          <a:p>
            <a:pPr algn="ctr" eaLnBrk="1" fontAlgn="auto" hangingPunct="1">
              <a:spcBef>
                <a:spcPts val="0"/>
              </a:spcBef>
              <a:spcAft>
                <a:spcPts val="0"/>
              </a:spcAft>
              <a:defRPr/>
            </a:pPr>
            <a:r>
              <a:rPr lang="en-US" sz="1200" b="1" dirty="0">
                <a:solidFill>
                  <a:schemeClr val="bg2"/>
                </a:solidFill>
                <a:latin typeface="+mj-lt"/>
              </a:rPr>
              <a:t>12,9%</a:t>
            </a:r>
            <a:endParaRPr lang="en-ID" sz="1200" b="1" dirty="0">
              <a:solidFill>
                <a:schemeClr val="bg2"/>
              </a:solidFill>
              <a:latin typeface="+mj-lt"/>
            </a:endParaRPr>
          </a:p>
        </p:txBody>
      </p:sp>
      <p:sp>
        <p:nvSpPr>
          <p:cNvPr id="52" name="TextBox 51">
            <a:extLst>
              <a:ext uri="{FF2B5EF4-FFF2-40B4-BE49-F238E27FC236}">
                <a16:creationId xmlns:a16="http://schemas.microsoft.com/office/drawing/2014/main" id="{8FB4BB49-46CA-48DB-98A0-602FA065FF79}"/>
              </a:ext>
            </a:extLst>
          </p:cNvPr>
          <p:cNvSpPr txBox="1"/>
          <p:nvPr/>
        </p:nvSpPr>
        <p:spPr>
          <a:xfrm>
            <a:off x="5272088" y="1668463"/>
            <a:ext cx="862012" cy="276225"/>
          </a:xfrm>
          <a:prstGeom prst="rect">
            <a:avLst/>
          </a:prstGeom>
          <a:noFill/>
        </p:spPr>
        <p:txBody>
          <a:bodyPr anchor="ctr">
            <a:spAutoFit/>
          </a:bodyPr>
          <a:lstStyle/>
          <a:p>
            <a:pPr algn="ctr" eaLnBrk="1" fontAlgn="auto" hangingPunct="1">
              <a:spcBef>
                <a:spcPts val="0"/>
              </a:spcBef>
              <a:spcAft>
                <a:spcPts val="0"/>
              </a:spcAft>
              <a:defRPr/>
            </a:pPr>
            <a:r>
              <a:rPr lang="en-US" sz="1200" b="1" dirty="0">
                <a:solidFill>
                  <a:schemeClr val="bg2"/>
                </a:solidFill>
                <a:latin typeface="+mj-lt"/>
              </a:rPr>
              <a:t>12,2%</a:t>
            </a:r>
            <a:endParaRPr lang="en-ID" sz="1200" b="1" dirty="0">
              <a:solidFill>
                <a:schemeClr val="bg2"/>
              </a:solidFill>
              <a:latin typeface="+mj-lt"/>
            </a:endParaRPr>
          </a:p>
        </p:txBody>
      </p:sp>
      <p:sp>
        <p:nvSpPr>
          <p:cNvPr id="2" name="Title 1">
            <a:extLst>
              <a:ext uri="{FF2B5EF4-FFF2-40B4-BE49-F238E27FC236}">
                <a16:creationId xmlns:a16="http://schemas.microsoft.com/office/drawing/2014/main" id="{FA289729-E6EB-4585-B262-71CD2FF72384}"/>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Validation</a:t>
            </a:r>
            <a:endParaRPr lang="en-ID" altLang="en-US"/>
          </a:p>
        </p:txBody>
      </p:sp>
      <p:grpSp>
        <p:nvGrpSpPr>
          <p:cNvPr id="34" name="Group 33">
            <a:extLst>
              <a:ext uri="{FF2B5EF4-FFF2-40B4-BE49-F238E27FC236}">
                <a16:creationId xmlns:a16="http://schemas.microsoft.com/office/drawing/2014/main" id="{06438E9C-2BA1-4B73-8344-CA3C360985BB}"/>
              </a:ext>
            </a:extLst>
          </p:cNvPr>
          <p:cNvGrpSpPr>
            <a:grpSpLocks noChangeAspect="1"/>
          </p:cNvGrpSpPr>
          <p:nvPr/>
        </p:nvGrpSpPr>
        <p:grpSpPr>
          <a:xfrm>
            <a:off x="2935150" y="2402245"/>
            <a:ext cx="245699" cy="242466"/>
            <a:chOff x="299436" y="5382476"/>
            <a:chExt cx="723900" cy="714375"/>
          </a:xfrm>
          <a:solidFill>
            <a:schemeClr val="bg2"/>
          </a:solidFill>
        </p:grpSpPr>
        <p:sp>
          <p:nvSpPr>
            <p:cNvPr id="37" name="Freeform: Shape 36">
              <a:extLst>
                <a:ext uri="{FF2B5EF4-FFF2-40B4-BE49-F238E27FC236}">
                  <a16:creationId xmlns:a16="http://schemas.microsoft.com/office/drawing/2014/main" id="{0678FC72-28A7-4B19-9A7D-FDE5402B1349}"/>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EC5B8C16-E8E2-4DD1-A0F7-0DEC456FA269}"/>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F2FCD71E-147D-4E54-8E7C-561D911718DF}"/>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557DB9BA-30AF-480F-8CF6-8C5CCC4B88C0}"/>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4E4943C5-8022-483D-AC73-5B50242B4EF7}"/>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2" name="Group 41">
            <a:extLst>
              <a:ext uri="{FF2B5EF4-FFF2-40B4-BE49-F238E27FC236}">
                <a16:creationId xmlns:a16="http://schemas.microsoft.com/office/drawing/2014/main" id="{A27EE54F-E714-4976-AF0B-77EF40C4E5C6}"/>
              </a:ext>
            </a:extLst>
          </p:cNvPr>
          <p:cNvGrpSpPr>
            <a:grpSpLocks noChangeAspect="1"/>
          </p:cNvGrpSpPr>
          <p:nvPr/>
        </p:nvGrpSpPr>
        <p:grpSpPr>
          <a:xfrm>
            <a:off x="9027451" y="3946503"/>
            <a:ext cx="246888" cy="205335"/>
            <a:chOff x="-776215" y="3626524"/>
            <a:chExt cx="799958" cy="665320"/>
          </a:xfrm>
          <a:solidFill>
            <a:schemeClr val="bg2"/>
          </a:solidFill>
        </p:grpSpPr>
        <p:sp>
          <p:nvSpPr>
            <p:cNvPr id="47" name="Freeform: Shape 46">
              <a:extLst>
                <a:ext uri="{FF2B5EF4-FFF2-40B4-BE49-F238E27FC236}">
                  <a16:creationId xmlns:a16="http://schemas.microsoft.com/office/drawing/2014/main" id="{107F8FA1-119E-4E92-AF64-B76D62637281}"/>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57B33FB9-E9FA-4CC9-A3EE-44F30EE3D3C3}"/>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4" name="Freeform: Shape 53">
              <a:extLst>
                <a:ext uri="{FF2B5EF4-FFF2-40B4-BE49-F238E27FC236}">
                  <a16:creationId xmlns:a16="http://schemas.microsoft.com/office/drawing/2014/main" id="{B7AF7F74-4441-47F1-A151-AB4226D2AED2}"/>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Freeform: Shape 54">
              <a:extLst>
                <a:ext uri="{FF2B5EF4-FFF2-40B4-BE49-F238E27FC236}">
                  <a16:creationId xmlns:a16="http://schemas.microsoft.com/office/drawing/2014/main" id="{39631FA4-CD69-4FD3-AA38-2ED6F4815721}"/>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F2AFA791-A7CE-4095-B364-2A8FFEEF96DA}"/>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57" name="Group 56">
            <a:extLst>
              <a:ext uri="{FF2B5EF4-FFF2-40B4-BE49-F238E27FC236}">
                <a16:creationId xmlns:a16="http://schemas.microsoft.com/office/drawing/2014/main" id="{D2FE7FAF-F2FB-4E03-ADCB-983042B1A6B7}"/>
              </a:ext>
            </a:extLst>
          </p:cNvPr>
          <p:cNvGrpSpPr>
            <a:grpSpLocks noChangeAspect="1"/>
          </p:cNvGrpSpPr>
          <p:nvPr/>
        </p:nvGrpSpPr>
        <p:grpSpPr>
          <a:xfrm>
            <a:off x="9026590" y="2416236"/>
            <a:ext cx="246888" cy="214484"/>
            <a:chOff x="-474040" y="6113577"/>
            <a:chExt cx="762000" cy="661987"/>
          </a:xfrm>
          <a:solidFill>
            <a:schemeClr val="bg2"/>
          </a:solidFill>
        </p:grpSpPr>
        <p:sp>
          <p:nvSpPr>
            <p:cNvPr id="58" name="Freeform: Shape 57">
              <a:extLst>
                <a:ext uri="{FF2B5EF4-FFF2-40B4-BE49-F238E27FC236}">
                  <a16:creationId xmlns:a16="http://schemas.microsoft.com/office/drawing/2014/main" id="{0C3ABA93-5650-420B-B0BA-95B0BF9D8F34}"/>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Freeform: Shape 58">
              <a:extLst>
                <a:ext uri="{FF2B5EF4-FFF2-40B4-BE49-F238E27FC236}">
                  <a16:creationId xmlns:a16="http://schemas.microsoft.com/office/drawing/2014/main" id="{27BC8BA2-B96A-4400-85F5-E2981924C41B}"/>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0" name="Group 59">
            <a:extLst>
              <a:ext uri="{FF2B5EF4-FFF2-40B4-BE49-F238E27FC236}">
                <a16:creationId xmlns:a16="http://schemas.microsoft.com/office/drawing/2014/main" id="{D97EF08E-359F-486D-9C13-64E708B693F9}"/>
              </a:ext>
            </a:extLst>
          </p:cNvPr>
          <p:cNvGrpSpPr>
            <a:grpSpLocks noChangeAspect="1"/>
          </p:cNvGrpSpPr>
          <p:nvPr/>
        </p:nvGrpSpPr>
        <p:grpSpPr>
          <a:xfrm>
            <a:off x="2945650" y="3925726"/>
            <a:ext cx="224699" cy="246888"/>
            <a:chOff x="8180808" y="4049595"/>
            <a:chExt cx="693515" cy="761999"/>
          </a:xfrm>
          <a:solidFill>
            <a:schemeClr val="bg2"/>
          </a:solidFill>
        </p:grpSpPr>
        <p:sp>
          <p:nvSpPr>
            <p:cNvPr id="61" name="Freeform: Shape 60">
              <a:extLst>
                <a:ext uri="{FF2B5EF4-FFF2-40B4-BE49-F238E27FC236}">
                  <a16:creationId xmlns:a16="http://schemas.microsoft.com/office/drawing/2014/main" id="{3F1D73C7-BB2B-4F7C-BA7E-9A0EA2BB6CFC}"/>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CEAF1C94-BF53-42F1-9F06-C521B065075A}"/>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27662AAA-A0FC-428A-904E-3EF78159D961}"/>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E67C2838-54D5-4EDD-84C5-34F3257ED37D}"/>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CEE7DCA1-018D-4F53-BA6C-4EA91EE54470}"/>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3E39F9B5-D8F3-4E01-AF29-4B1FEB371713}"/>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C485A66F-E95E-4947-85F1-D6C3D521EA63}"/>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nodeType="afterGroup">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ppt_w</p:attrName>
                                        </p:attrNameLst>
                                      </p:cBhvr>
                                      <p:tavLst>
                                        <p:tav tm="0">
                                          <p:val>
                                            <p:fltVal val="0"/>
                                          </p:val>
                                        </p:tav>
                                        <p:tav tm="100000">
                                          <p:val>
                                            <p:strVal val="#ppt_w"/>
                                          </p:val>
                                        </p:tav>
                                      </p:tavLst>
                                    </p:anim>
                                    <p:anim calcmode="lin" valueType="num">
                                      <p:cBhvr>
                                        <p:cTn id="35" dur="500" fill="hold"/>
                                        <p:tgtEl>
                                          <p:spTgt spid="49"/>
                                        </p:tgtEl>
                                        <p:attrNameLst>
                                          <p:attrName>ppt_h</p:attrName>
                                        </p:attrNameLst>
                                      </p:cBhvr>
                                      <p:tavLst>
                                        <p:tav tm="0">
                                          <p:val>
                                            <p:fltVal val="0"/>
                                          </p:val>
                                        </p:tav>
                                        <p:tav tm="100000">
                                          <p:val>
                                            <p:strVal val="#ppt_h"/>
                                          </p:val>
                                        </p:tav>
                                      </p:tavLst>
                                    </p:anim>
                                    <p:animEffect transition="in" filter="fade">
                                      <p:cBhvr>
                                        <p:cTn id="36" dur="500"/>
                                        <p:tgtEl>
                                          <p:spTgt spid="4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Effect transition="in" filter="fade">
                                      <p:cBhvr>
                                        <p:cTn id="41" dur="500"/>
                                        <p:tgtEl>
                                          <p:spTgt spid="5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fltVal val="0"/>
                                          </p:val>
                                        </p:tav>
                                        <p:tav tm="100000">
                                          <p:val>
                                            <p:strVal val="#ppt_h"/>
                                          </p:val>
                                        </p:tav>
                                      </p:tavLst>
                                    </p:anim>
                                    <p:animEffect transition="in" filter="fade">
                                      <p:cBhvr>
                                        <p:cTn id="46" dur="500"/>
                                        <p:tgtEl>
                                          <p:spTgt spid="52"/>
                                        </p:tgtEl>
                                      </p:cBhvr>
                                    </p:animEffect>
                                  </p:childTnLst>
                                </p:cTn>
                              </p:par>
                            </p:childTnLst>
                          </p:cTn>
                        </p:par>
                        <p:par>
                          <p:cTn id="47" fill="hold" nodeType="afterGroup">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childTnLst>
                          </p:cTn>
                        </p:par>
                        <p:par>
                          <p:cTn id="68" fill="hold" nodeType="afterGroup">
                            <p:stCondLst>
                              <p:cond delay="3500"/>
                            </p:stCondLst>
                            <p:childTnLst>
                              <p:par>
                                <p:cTn id="69" presetID="53" presetClass="entr" presetSubtype="16"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p:cTn id="71" dur="500" fill="hold"/>
                                        <p:tgtEl>
                                          <p:spTgt spid="34"/>
                                        </p:tgtEl>
                                        <p:attrNameLst>
                                          <p:attrName>ppt_w</p:attrName>
                                        </p:attrNameLst>
                                      </p:cBhvr>
                                      <p:tavLst>
                                        <p:tav tm="0">
                                          <p:val>
                                            <p:fltVal val="0"/>
                                          </p:val>
                                        </p:tav>
                                        <p:tav tm="100000">
                                          <p:val>
                                            <p:strVal val="#ppt_w"/>
                                          </p:val>
                                        </p:tav>
                                      </p:tavLst>
                                    </p:anim>
                                    <p:anim calcmode="lin" valueType="num">
                                      <p:cBhvr>
                                        <p:cTn id="72" dur="500" fill="hold"/>
                                        <p:tgtEl>
                                          <p:spTgt spid="34"/>
                                        </p:tgtEl>
                                        <p:attrNameLst>
                                          <p:attrName>ppt_h</p:attrName>
                                        </p:attrNameLst>
                                      </p:cBhvr>
                                      <p:tavLst>
                                        <p:tav tm="0">
                                          <p:val>
                                            <p:fltVal val="0"/>
                                          </p:val>
                                        </p:tav>
                                        <p:tav tm="100000">
                                          <p:val>
                                            <p:strVal val="#ppt_h"/>
                                          </p:val>
                                        </p:tav>
                                      </p:tavLst>
                                    </p:anim>
                                    <p:animEffect transition="in" filter="fade">
                                      <p:cBhvr>
                                        <p:cTn id="73" dur="500"/>
                                        <p:tgtEl>
                                          <p:spTgt spid="34"/>
                                        </p:tgtEl>
                                      </p:cBhvr>
                                    </p:animEffect>
                                  </p:childTnLst>
                                </p:cTn>
                              </p:par>
                              <p:par>
                                <p:cTn id="74" presetID="53" presetClass="entr" presetSubtype="16"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 calcmode="lin" valueType="num">
                                      <p:cBhvr>
                                        <p:cTn id="76" dur="500" fill="hold"/>
                                        <p:tgtEl>
                                          <p:spTgt spid="60"/>
                                        </p:tgtEl>
                                        <p:attrNameLst>
                                          <p:attrName>ppt_w</p:attrName>
                                        </p:attrNameLst>
                                      </p:cBhvr>
                                      <p:tavLst>
                                        <p:tav tm="0">
                                          <p:val>
                                            <p:fltVal val="0"/>
                                          </p:val>
                                        </p:tav>
                                        <p:tav tm="100000">
                                          <p:val>
                                            <p:strVal val="#ppt_w"/>
                                          </p:val>
                                        </p:tav>
                                      </p:tavLst>
                                    </p:anim>
                                    <p:anim calcmode="lin" valueType="num">
                                      <p:cBhvr>
                                        <p:cTn id="77" dur="500" fill="hold"/>
                                        <p:tgtEl>
                                          <p:spTgt spid="60"/>
                                        </p:tgtEl>
                                        <p:attrNameLst>
                                          <p:attrName>ppt_h</p:attrName>
                                        </p:attrNameLst>
                                      </p:cBhvr>
                                      <p:tavLst>
                                        <p:tav tm="0">
                                          <p:val>
                                            <p:fltVal val="0"/>
                                          </p:val>
                                        </p:tav>
                                        <p:tav tm="100000">
                                          <p:val>
                                            <p:strVal val="#ppt_h"/>
                                          </p:val>
                                        </p:tav>
                                      </p:tavLst>
                                    </p:anim>
                                    <p:animEffect transition="in" filter="fade">
                                      <p:cBhvr>
                                        <p:cTn id="78" dur="500"/>
                                        <p:tgtEl>
                                          <p:spTgt spid="60"/>
                                        </p:tgtEl>
                                      </p:cBhvr>
                                    </p:animEffect>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par>
                                <p:cTn id="84" presetID="53" presetClass="entr" presetSubtype="16"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nodeType="afterGroup">
                            <p:stCondLst>
                              <p:cond delay="4000"/>
                            </p:stCondLst>
                            <p:childTnLst>
                              <p:par>
                                <p:cTn id="90" presetID="22" presetClass="entr" presetSubtype="2"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right)">
                                      <p:cBhvr>
                                        <p:cTn id="92" dur="500"/>
                                        <p:tgtEl>
                                          <p:spTgt spid="27"/>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right)">
                                      <p:cBhvr>
                                        <p:cTn id="95" dur="500"/>
                                        <p:tgtEl>
                                          <p:spTgt spid="3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left)">
                                      <p:cBhvr>
                                        <p:cTn id="98" dur="500"/>
                                        <p:tgtEl>
                                          <p:spTgt spid="2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childTnLst>
                          </p:cTn>
                        </p:par>
                        <p:par>
                          <p:cTn id="102" fill="hold" nodeType="afterGroup">
                            <p:stCondLst>
                              <p:cond delay="4500"/>
                            </p:stCondLst>
                            <p:childTnLst>
                              <p:par>
                                <p:cTn id="103" presetID="22" presetClass="entr" presetSubtype="2"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right)">
                                      <p:cBhvr>
                                        <p:cTn id="105" dur="500"/>
                                        <p:tgtEl>
                                          <p:spTgt spid="26"/>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right)">
                                      <p:cBhvr>
                                        <p:cTn id="108" dur="500"/>
                                        <p:tgtEl>
                                          <p:spTgt spid="35"/>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left)">
                                      <p:cBhvr>
                                        <p:cTn id="114" dur="500"/>
                                        <p:tgtEl>
                                          <p:spTgt spid="32"/>
                                        </p:tgtEl>
                                      </p:cBhvr>
                                    </p:animEffect>
                                  </p:childTnLst>
                                </p:cTn>
                              </p:par>
                            </p:childTnLst>
                          </p:cTn>
                        </p:par>
                        <p:par>
                          <p:cTn id="115" fill="hold" nodeType="afterGroup">
                            <p:stCondLst>
                              <p:cond delay="5000"/>
                            </p:stCondLst>
                            <p:childTnLst>
                              <p:par>
                                <p:cTn id="116" presetID="22" presetClass="entr" presetSubtype="1" fill="hold" grpId="0" nodeType="after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up)">
                                      <p:cBhvr>
                                        <p:cTn id="1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0" grpId="0"/>
      <p:bldP spid="19" grpId="0" animBg="1"/>
      <p:bldP spid="20" grpId="0" animBg="1"/>
      <p:bldP spid="22" grpId="0"/>
      <p:bldP spid="23" grpId="0"/>
      <p:bldP spid="26" grpId="0"/>
      <p:bldP spid="27" grpId="0"/>
      <p:bldP spid="29" grpId="0" animBg="1"/>
      <p:bldP spid="30" grpId="0" animBg="1"/>
      <p:bldP spid="32" grpId="0"/>
      <p:bldP spid="33" grpId="0"/>
      <p:bldP spid="35" grpId="0"/>
      <p:bldP spid="36" grpId="0"/>
      <p:bldP spid="48" grpId="0"/>
      <p:bldP spid="49" grpId="0"/>
      <p:bldP spid="50" grpId="0"/>
      <p:bldP spid="51" grpId="0"/>
      <p:bldP spid="5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PpHolder1">
            <a:extLst>
              <a:ext uri="{FF2B5EF4-FFF2-40B4-BE49-F238E27FC236}">
                <a16:creationId xmlns:a16="http://schemas.microsoft.com/office/drawing/2014/main" id="{078A90BA-0A2E-4F9B-96C1-5B3E236CAB41}"/>
              </a:ext>
            </a:extLst>
          </p:cNvPr>
          <p:cNvSpPr>
            <a:spLocks noGrp="1"/>
          </p:cNvSpPr>
          <p:nvPr>
            <p:ph type="pic" sz="quarter" idx="10"/>
          </p:nvPr>
        </p:nvSpPr>
        <p:spPr bwMode="auto">
          <a:xfrm>
            <a:off x="7620000" y="1600200"/>
            <a:ext cx="4572000" cy="5257800"/>
          </a:xfrm>
          <a:custGeom>
            <a:avLst/>
            <a:gdLst>
              <a:gd name="T0" fmla="*/ 0 w 4571998"/>
              <a:gd name="T1" fmla="*/ 0 h 5257800"/>
              <a:gd name="T2" fmla="*/ 4571998 w 4571998"/>
              <a:gd name="T3" fmla="*/ 0 h 5257800"/>
              <a:gd name="T4" fmla="*/ 4571998 w 4571998"/>
              <a:gd name="T5" fmla="*/ 5257800 h 5257800"/>
              <a:gd name="T6" fmla="*/ 0 w 4571998"/>
              <a:gd name="T7" fmla="*/ 5257800 h 5257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1998" h="5257800">
                <a:moveTo>
                  <a:pt x="0" y="0"/>
                </a:moveTo>
                <a:lnTo>
                  <a:pt x="4571998" y="0"/>
                </a:lnTo>
                <a:lnTo>
                  <a:pt x="4571998" y="5257800"/>
                </a:lnTo>
                <a:lnTo>
                  <a:pt x="0" y="52578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D0BB47B1-688A-4B7C-9799-754AADFBFF73}"/>
              </a:ext>
            </a:extLst>
          </p:cNvPr>
          <p:cNvSpPr/>
          <p:nvPr/>
        </p:nvSpPr>
        <p:spPr>
          <a:xfrm>
            <a:off x="7620000" y="1600200"/>
            <a:ext cx="4572000" cy="5257800"/>
          </a:xfrm>
          <a:prstGeom prst="rect">
            <a:avLst/>
          </a:prstGeom>
          <a:gradFill>
            <a:gsLst>
              <a:gs pos="0">
                <a:schemeClr val="accent1">
                  <a:alpha val="92000"/>
                </a:schemeClr>
              </a:gs>
              <a:gs pos="100000">
                <a:schemeClr val="accent1">
                  <a:lumMod val="50000"/>
                  <a:alpha val="88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45" name="Title 44">
            <a:extLst>
              <a:ext uri="{FF2B5EF4-FFF2-40B4-BE49-F238E27FC236}">
                <a16:creationId xmlns:a16="http://schemas.microsoft.com/office/drawing/2014/main" id="{20B7CEDB-5658-4F27-9E5F-F050C9AB17DD}"/>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Share</a:t>
            </a:r>
            <a:endParaRPr lang="en-ID" altLang="en-US"/>
          </a:p>
        </p:txBody>
      </p:sp>
      <p:grpSp>
        <p:nvGrpSpPr>
          <p:cNvPr id="3" name="Graphic 8">
            <a:extLst>
              <a:ext uri="{FF2B5EF4-FFF2-40B4-BE49-F238E27FC236}">
                <a16:creationId xmlns:a16="http://schemas.microsoft.com/office/drawing/2014/main" id="{CEAFF8FF-DB58-4A47-A850-1477D903D2C4}"/>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E986D706-F1AA-4E11-861E-62A7DBC87D0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2910E131-60BF-44C6-9939-21EFBE24401D}"/>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B648E93A-F7B1-4ACE-8382-9E5A59AD654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50CA528B-1449-45A2-8B46-8481F303E73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2601EA89-123D-4E49-A152-6BFE99B31366}"/>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D20C2889-DBA6-4972-8750-F8A16225FD2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183D1778-E1DC-4FC9-B86C-572BB97FE551}"/>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005027A6-7AF5-4F26-81B7-1532DD28364B}"/>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graphicFrame>
        <p:nvGraphicFramePr>
          <p:cNvPr id="14" name="Chart 13">
            <a:extLst>
              <a:ext uri="{FF2B5EF4-FFF2-40B4-BE49-F238E27FC236}">
                <a16:creationId xmlns:a16="http://schemas.microsoft.com/office/drawing/2014/main" id="{84201225-E956-4F79-94B6-ADFC7403B1BD}"/>
              </a:ext>
            </a:extLst>
          </p:cNvPr>
          <p:cNvGraphicFramePr>
            <a:graphicFrameLocks/>
          </p:cNvGraphicFramePr>
          <p:nvPr/>
        </p:nvGraphicFramePr>
        <p:xfrm>
          <a:off x="777875" y="1439863"/>
          <a:ext cx="6359525" cy="326866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C239FF21-749B-4C64-982E-A7FD4D887DEB}"/>
              </a:ext>
            </a:extLst>
          </p:cNvPr>
          <p:cNvSpPr txBox="1">
            <a:spLocks noChangeArrowheads="1"/>
          </p:cNvSpPr>
          <p:nvPr/>
        </p:nvSpPr>
        <p:spPr bwMode="auto">
          <a:xfrm>
            <a:off x="9518650" y="283845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16" name="TextBox 15">
            <a:extLst>
              <a:ext uri="{FF2B5EF4-FFF2-40B4-BE49-F238E27FC236}">
                <a16:creationId xmlns:a16="http://schemas.microsoft.com/office/drawing/2014/main" id="{9DD2E103-66E8-4692-842C-ABEEEEF1B869}"/>
              </a:ext>
            </a:extLst>
          </p:cNvPr>
          <p:cNvSpPr txBox="1"/>
          <p:nvPr/>
        </p:nvSpPr>
        <p:spPr>
          <a:xfrm>
            <a:off x="9518650" y="2339975"/>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+265K</a:t>
            </a:r>
            <a:endParaRPr lang="en-ID" sz="3600" b="1" dirty="0">
              <a:solidFill>
                <a:schemeClr val="bg2"/>
              </a:solidFill>
              <a:latin typeface="+mj-lt"/>
            </a:endParaRPr>
          </a:p>
        </p:txBody>
      </p:sp>
      <p:grpSp>
        <p:nvGrpSpPr>
          <p:cNvPr id="17" name="Group 16">
            <a:extLst>
              <a:ext uri="{FF2B5EF4-FFF2-40B4-BE49-F238E27FC236}">
                <a16:creationId xmlns:a16="http://schemas.microsoft.com/office/drawing/2014/main" id="{A243B86F-CB8B-4852-83EC-12CD51428E37}"/>
              </a:ext>
            </a:extLst>
          </p:cNvPr>
          <p:cNvGrpSpPr/>
          <p:nvPr/>
        </p:nvGrpSpPr>
        <p:grpSpPr>
          <a:xfrm>
            <a:off x="8732724" y="2545205"/>
            <a:ext cx="553628" cy="480964"/>
            <a:chOff x="5734050" y="3076575"/>
            <a:chExt cx="762000" cy="661987"/>
          </a:xfrm>
          <a:solidFill>
            <a:schemeClr val="bg2"/>
          </a:solidFill>
        </p:grpSpPr>
        <p:sp>
          <p:nvSpPr>
            <p:cNvPr id="18" name="Freeform: Shape 17">
              <a:extLst>
                <a:ext uri="{FF2B5EF4-FFF2-40B4-BE49-F238E27FC236}">
                  <a16:creationId xmlns:a16="http://schemas.microsoft.com/office/drawing/2014/main" id="{22395581-7AFB-482B-8945-8B720B1945F2}"/>
                </a:ext>
              </a:extLst>
            </p:cNvPr>
            <p:cNvSpPr/>
            <p:nvPr/>
          </p:nvSpPr>
          <p:spPr>
            <a:xfrm>
              <a:off x="5734050" y="3433762"/>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90A4C9A0-D989-42B7-B578-61C022EB4D3C}"/>
                </a:ext>
              </a:extLst>
            </p:cNvPr>
            <p:cNvSpPr/>
            <p:nvPr/>
          </p:nvSpPr>
          <p:spPr>
            <a:xfrm>
              <a:off x="5734050" y="3076575"/>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0" name="TextBox 19">
            <a:extLst>
              <a:ext uri="{FF2B5EF4-FFF2-40B4-BE49-F238E27FC236}">
                <a16:creationId xmlns:a16="http://schemas.microsoft.com/office/drawing/2014/main" id="{80C0AF36-1C52-4CF0-9164-0FEFC8BF9081}"/>
              </a:ext>
            </a:extLst>
          </p:cNvPr>
          <p:cNvSpPr txBox="1">
            <a:spLocks noChangeArrowheads="1"/>
          </p:cNvSpPr>
          <p:nvPr/>
        </p:nvSpPr>
        <p:spPr bwMode="auto">
          <a:xfrm>
            <a:off x="9518650" y="431800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21" name="TextBox 20">
            <a:extLst>
              <a:ext uri="{FF2B5EF4-FFF2-40B4-BE49-F238E27FC236}">
                <a16:creationId xmlns:a16="http://schemas.microsoft.com/office/drawing/2014/main" id="{2599786A-2DF9-43E1-BA18-6267D3E5AEC6}"/>
              </a:ext>
            </a:extLst>
          </p:cNvPr>
          <p:cNvSpPr txBox="1"/>
          <p:nvPr/>
        </p:nvSpPr>
        <p:spPr>
          <a:xfrm>
            <a:off x="9518650" y="3810000"/>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+344K</a:t>
            </a:r>
            <a:endParaRPr lang="en-ID" sz="3600" b="1" dirty="0">
              <a:solidFill>
                <a:schemeClr val="bg2"/>
              </a:solidFill>
              <a:latin typeface="+mj-lt"/>
            </a:endParaRPr>
          </a:p>
        </p:txBody>
      </p:sp>
      <p:sp>
        <p:nvSpPr>
          <p:cNvPr id="22" name="TextBox 21">
            <a:extLst>
              <a:ext uri="{FF2B5EF4-FFF2-40B4-BE49-F238E27FC236}">
                <a16:creationId xmlns:a16="http://schemas.microsoft.com/office/drawing/2014/main" id="{73F009B6-5E63-463A-AD68-F0AEE7445E61}"/>
              </a:ext>
            </a:extLst>
          </p:cNvPr>
          <p:cNvSpPr txBox="1">
            <a:spLocks noChangeArrowheads="1"/>
          </p:cNvSpPr>
          <p:nvPr/>
        </p:nvSpPr>
        <p:spPr bwMode="auto">
          <a:xfrm>
            <a:off x="9518650" y="577850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23" name="TextBox 22">
            <a:extLst>
              <a:ext uri="{FF2B5EF4-FFF2-40B4-BE49-F238E27FC236}">
                <a16:creationId xmlns:a16="http://schemas.microsoft.com/office/drawing/2014/main" id="{73FAA954-F411-4A6F-8AEC-21B756A3104A}"/>
              </a:ext>
            </a:extLst>
          </p:cNvPr>
          <p:cNvSpPr txBox="1"/>
          <p:nvPr/>
        </p:nvSpPr>
        <p:spPr>
          <a:xfrm>
            <a:off x="9518650" y="5280025"/>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+562K</a:t>
            </a:r>
            <a:endParaRPr lang="en-ID" sz="3600" b="1" dirty="0">
              <a:solidFill>
                <a:schemeClr val="bg2"/>
              </a:solidFill>
              <a:latin typeface="+mj-lt"/>
            </a:endParaRPr>
          </a:p>
        </p:txBody>
      </p:sp>
      <p:grpSp>
        <p:nvGrpSpPr>
          <p:cNvPr id="24" name="Group 23">
            <a:extLst>
              <a:ext uri="{FF2B5EF4-FFF2-40B4-BE49-F238E27FC236}">
                <a16:creationId xmlns:a16="http://schemas.microsoft.com/office/drawing/2014/main" id="{B3C9CB43-F9A4-4A5E-AA89-E2E8B8C1BA74}"/>
              </a:ext>
            </a:extLst>
          </p:cNvPr>
          <p:cNvGrpSpPr>
            <a:grpSpLocks noChangeAspect="1"/>
          </p:cNvGrpSpPr>
          <p:nvPr/>
        </p:nvGrpSpPr>
        <p:grpSpPr>
          <a:xfrm>
            <a:off x="8761341" y="3976066"/>
            <a:ext cx="507655" cy="557784"/>
            <a:chOff x="8180808" y="4049595"/>
            <a:chExt cx="693515" cy="761999"/>
          </a:xfrm>
          <a:solidFill>
            <a:schemeClr val="bg2"/>
          </a:solidFill>
        </p:grpSpPr>
        <p:sp>
          <p:nvSpPr>
            <p:cNvPr id="25" name="Freeform: Shape 24">
              <a:extLst>
                <a:ext uri="{FF2B5EF4-FFF2-40B4-BE49-F238E27FC236}">
                  <a16:creationId xmlns:a16="http://schemas.microsoft.com/office/drawing/2014/main" id="{1DD551D4-A7FB-42F3-A50E-E3EFF8D2F9EE}"/>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C20EB679-E13C-4C24-8DA3-D15B3363E98B}"/>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ED6E7409-3151-4F0B-A20F-B084E88D39A7}"/>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506D8F94-8CA8-43BF-95B0-0D38BAAC9489}"/>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1E7073A5-BD84-4826-A563-BACF8B10C6FC}"/>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7AA6A5D0-5DDC-421A-BA22-4BF6513CB42C}"/>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87511415-9B0A-4156-B9D4-F7F9037A9467}"/>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32" name="Group 31">
            <a:extLst>
              <a:ext uri="{FF2B5EF4-FFF2-40B4-BE49-F238E27FC236}">
                <a16:creationId xmlns:a16="http://schemas.microsoft.com/office/drawing/2014/main" id="{D390E99D-0BA6-40B5-925C-336BBFFB8BCD}"/>
              </a:ext>
            </a:extLst>
          </p:cNvPr>
          <p:cNvGrpSpPr>
            <a:grpSpLocks noChangeAspect="1"/>
          </p:cNvGrpSpPr>
          <p:nvPr/>
        </p:nvGrpSpPr>
        <p:grpSpPr>
          <a:xfrm>
            <a:off x="8732724" y="5528672"/>
            <a:ext cx="557784" cy="391843"/>
            <a:chOff x="1418602" y="6135827"/>
            <a:chExt cx="761999" cy="535304"/>
          </a:xfrm>
          <a:solidFill>
            <a:schemeClr val="bg2"/>
          </a:solidFill>
        </p:grpSpPr>
        <p:sp>
          <p:nvSpPr>
            <p:cNvPr id="33" name="Freeform: Shape 32">
              <a:extLst>
                <a:ext uri="{FF2B5EF4-FFF2-40B4-BE49-F238E27FC236}">
                  <a16:creationId xmlns:a16="http://schemas.microsoft.com/office/drawing/2014/main" id="{918AC166-3BD0-4DB3-97F2-6AC143BAE504}"/>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4" name="Freeform: Shape 33">
              <a:extLst>
                <a:ext uri="{FF2B5EF4-FFF2-40B4-BE49-F238E27FC236}">
                  <a16:creationId xmlns:a16="http://schemas.microsoft.com/office/drawing/2014/main" id="{76EB432E-A7D6-4952-BCFB-AE3288035071}"/>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A98C6DE4-2FD4-4A76-BC3D-A700ECF7CBCF}"/>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6" name="Freeform: Shape 35">
              <a:extLst>
                <a:ext uri="{FF2B5EF4-FFF2-40B4-BE49-F238E27FC236}">
                  <a16:creationId xmlns:a16="http://schemas.microsoft.com/office/drawing/2014/main" id="{5580C3D5-D2B1-4960-9EA1-281EE8F8BD76}"/>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7" name="Freeform: Shape 36">
              <a:extLst>
                <a:ext uri="{FF2B5EF4-FFF2-40B4-BE49-F238E27FC236}">
                  <a16:creationId xmlns:a16="http://schemas.microsoft.com/office/drawing/2014/main" id="{8198A5CF-E913-4DF3-AED6-BC28C6FF42A8}"/>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6E9205D8-DE8C-4C38-B489-7C21B2CB5526}"/>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3EF204DC-0B98-4A93-A7D3-BC3C752F1D83}"/>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2" name="TextBox 41">
            <a:extLst>
              <a:ext uri="{FF2B5EF4-FFF2-40B4-BE49-F238E27FC236}">
                <a16:creationId xmlns:a16="http://schemas.microsoft.com/office/drawing/2014/main" id="{9BDB264C-6DD1-482A-92EC-6329DB5D984C}"/>
              </a:ext>
            </a:extLst>
          </p:cNvPr>
          <p:cNvSpPr txBox="1">
            <a:spLocks noChangeArrowheads="1"/>
          </p:cNvSpPr>
          <p:nvPr/>
        </p:nvSpPr>
        <p:spPr bwMode="auto">
          <a:xfrm>
            <a:off x="1416050" y="4729163"/>
            <a:ext cx="53482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nodeType="afterGroup">
                            <p:stCondLst>
                              <p:cond delay="35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nodeType="afterGroup">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nodeType="afterGroup">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10" grpId="0"/>
      <p:bldGraphic spid="14" grpId="0">
        <p:bldAsOne/>
      </p:bldGraphic>
      <p:bldP spid="15" grpId="0"/>
      <p:bldP spid="16" grpId="0"/>
      <p:bldP spid="20" grpId="0"/>
      <p:bldP spid="21" grpId="0"/>
      <p:bldP spid="22" grpId="0"/>
      <p:bldP spid="23"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6AAE3306-3BFE-4EC7-A1C2-1D59F0935610}"/>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4" name="Rectangle: Rounded Corners 13">
            <a:extLst>
              <a:ext uri="{FF2B5EF4-FFF2-40B4-BE49-F238E27FC236}">
                <a16:creationId xmlns:a16="http://schemas.microsoft.com/office/drawing/2014/main" id="{B9B15579-E29D-4AFD-9C24-4DCE3B4047B2}"/>
              </a:ext>
            </a:extLst>
          </p:cNvPr>
          <p:cNvSpPr/>
          <p:nvPr/>
        </p:nvSpPr>
        <p:spPr>
          <a:xfrm>
            <a:off x="4071938" y="1603375"/>
            <a:ext cx="911225" cy="6080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TextBox 14">
            <a:extLst>
              <a:ext uri="{FF2B5EF4-FFF2-40B4-BE49-F238E27FC236}">
                <a16:creationId xmlns:a16="http://schemas.microsoft.com/office/drawing/2014/main" id="{C7DA79D4-004F-4CD9-9E6B-5DEAEAB5E862}"/>
              </a:ext>
            </a:extLst>
          </p:cNvPr>
          <p:cNvSpPr txBox="1">
            <a:spLocks noChangeArrowheads="1"/>
          </p:cNvSpPr>
          <p:nvPr/>
        </p:nvSpPr>
        <p:spPr bwMode="auto">
          <a:xfrm>
            <a:off x="5184775" y="1739900"/>
            <a:ext cx="20558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sp>
        <p:nvSpPr>
          <p:cNvPr id="16" name="TextBox 15">
            <a:extLst>
              <a:ext uri="{FF2B5EF4-FFF2-40B4-BE49-F238E27FC236}">
                <a16:creationId xmlns:a16="http://schemas.microsoft.com/office/drawing/2014/main" id="{F97CE62B-8BB1-4D4B-AE98-B945133DA870}"/>
              </a:ext>
            </a:extLst>
          </p:cNvPr>
          <p:cNvSpPr txBox="1"/>
          <p:nvPr/>
        </p:nvSpPr>
        <p:spPr>
          <a:xfrm>
            <a:off x="5184775" y="1466850"/>
            <a:ext cx="1681163"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ea typeface="Open Sans Light" panose="020B0306030504020204" pitchFamily="34" charset="0"/>
                <a:cs typeface="Open Sans Light" panose="020B0306030504020204" pitchFamily="34" charset="0"/>
              </a:rPr>
              <a:t>Description</a:t>
            </a:r>
            <a:endParaRPr lang="id-ID" b="1" dirty="0">
              <a:solidFill>
                <a:schemeClr val="accent1"/>
              </a:solidFill>
              <a:latin typeface="+mj-lt"/>
              <a:ea typeface="Open Sans Light" panose="020B0306030504020204" pitchFamily="34" charset="0"/>
              <a:cs typeface="Open Sans Light" panose="020B0306030504020204" pitchFamily="34" charset="0"/>
            </a:endParaRPr>
          </a:p>
        </p:txBody>
      </p:sp>
      <p:sp>
        <p:nvSpPr>
          <p:cNvPr id="17" name="TextBox 16">
            <a:extLst>
              <a:ext uri="{FF2B5EF4-FFF2-40B4-BE49-F238E27FC236}">
                <a16:creationId xmlns:a16="http://schemas.microsoft.com/office/drawing/2014/main" id="{29CE1728-73E4-4459-BD0B-7E3A84ACFD5E}"/>
              </a:ext>
            </a:extLst>
          </p:cNvPr>
          <p:cNvSpPr txBox="1"/>
          <p:nvPr/>
        </p:nvSpPr>
        <p:spPr>
          <a:xfrm>
            <a:off x="4071938" y="1722438"/>
            <a:ext cx="911225" cy="369887"/>
          </a:xfrm>
          <a:prstGeom prst="rect">
            <a:avLst/>
          </a:prstGeom>
          <a:noFill/>
        </p:spPr>
        <p:txBody>
          <a:bodyPr>
            <a:spAutoFit/>
          </a:bodyPr>
          <a:lstStyle/>
          <a:p>
            <a:pPr algn="ctr" eaLnBrk="1" fontAlgn="auto" hangingPunct="1">
              <a:spcBef>
                <a:spcPts val="0"/>
              </a:spcBef>
              <a:spcAft>
                <a:spcPts val="0"/>
              </a:spcAft>
              <a:defRPr/>
            </a:pPr>
            <a:r>
              <a:rPr lang="en-US" b="1" dirty="0">
                <a:solidFill>
                  <a:schemeClr val="bg2"/>
                </a:solidFill>
                <a:latin typeface="+mj-lt"/>
                <a:ea typeface="Open Sans Light" panose="020B0306030504020204" pitchFamily="34" charset="0"/>
                <a:cs typeface="Open Sans Light" panose="020B0306030504020204" pitchFamily="34" charset="0"/>
              </a:rPr>
              <a:t>+265</a:t>
            </a:r>
            <a:endParaRPr lang="id-ID" b="1" dirty="0">
              <a:solidFill>
                <a:schemeClr val="bg2"/>
              </a:solidFill>
              <a:latin typeface="+mj-lt"/>
              <a:ea typeface="Open Sans Light" panose="020B0306030504020204" pitchFamily="34" charset="0"/>
              <a:cs typeface="Open Sans Light" panose="020B0306030504020204" pitchFamily="34" charset="0"/>
            </a:endParaRPr>
          </a:p>
        </p:txBody>
      </p:sp>
      <p:sp>
        <p:nvSpPr>
          <p:cNvPr id="18" name="Rectangle: Rounded Corners 17">
            <a:extLst>
              <a:ext uri="{FF2B5EF4-FFF2-40B4-BE49-F238E27FC236}">
                <a16:creationId xmlns:a16="http://schemas.microsoft.com/office/drawing/2014/main" id="{5D46D029-4EF7-4808-9E65-456E63DA1EDE}"/>
              </a:ext>
            </a:extLst>
          </p:cNvPr>
          <p:cNvSpPr/>
          <p:nvPr/>
        </p:nvSpPr>
        <p:spPr>
          <a:xfrm>
            <a:off x="7721600" y="1603375"/>
            <a:ext cx="912813" cy="6080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13B697BB-F9C6-4EDD-9AD1-0AD66BC32D1E}"/>
              </a:ext>
            </a:extLst>
          </p:cNvPr>
          <p:cNvSpPr txBox="1">
            <a:spLocks noChangeArrowheads="1"/>
          </p:cNvSpPr>
          <p:nvPr/>
        </p:nvSpPr>
        <p:spPr bwMode="auto">
          <a:xfrm>
            <a:off x="8834438" y="1739900"/>
            <a:ext cx="20558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sp>
        <p:nvSpPr>
          <p:cNvPr id="20" name="TextBox 19">
            <a:extLst>
              <a:ext uri="{FF2B5EF4-FFF2-40B4-BE49-F238E27FC236}">
                <a16:creationId xmlns:a16="http://schemas.microsoft.com/office/drawing/2014/main" id="{76BD46FD-C97B-4007-A5EF-4C905419FA11}"/>
              </a:ext>
            </a:extLst>
          </p:cNvPr>
          <p:cNvSpPr txBox="1"/>
          <p:nvPr/>
        </p:nvSpPr>
        <p:spPr>
          <a:xfrm>
            <a:off x="8834438" y="1466850"/>
            <a:ext cx="168116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2"/>
                </a:solidFill>
                <a:latin typeface="+mj-lt"/>
                <a:ea typeface="Open Sans Light" panose="020B0306030504020204" pitchFamily="34" charset="0"/>
                <a:cs typeface="Open Sans Light" panose="020B0306030504020204" pitchFamily="34" charset="0"/>
              </a:rPr>
              <a:t>Description</a:t>
            </a:r>
            <a:endParaRPr lang="id-ID" b="1" dirty="0">
              <a:solidFill>
                <a:schemeClr val="accent2"/>
              </a:solidFill>
              <a:latin typeface="+mj-lt"/>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347424FF-35C3-4F76-8214-181F1BE631F2}"/>
              </a:ext>
            </a:extLst>
          </p:cNvPr>
          <p:cNvSpPr txBox="1"/>
          <p:nvPr/>
        </p:nvSpPr>
        <p:spPr>
          <a:xfrm>
            <a:off x="7721600" y="1722438"/>
            <a:ext cx="912813" cy="369887"/>
          </a:xfrm>
          <a:prstGeom prst="rect">
            <a:avLst/>
          </a:prstGeom>
          <a:noFill/>
        </p:spPr>
        <p:txBody>
          <a:bodyPr>
            <a:spAutoFit/>
          </a:bodyPr>
          <a:lstStyle/>
          <a:p>
            <a:pPr algn="ctr" eaLnBrk="1" fontAlgn="auto" hangingPunct="1">
              <a:spcBef>
                <a:spcPts val="0"/>
              </a:spcBef>
              <a:spcAft>
                <a:spcPts val="0"/>
              </a:spcAft>
              <a:defRPr/>
            </a:pPr>
            <a:r>
              <a:rPr lang="en-US" b="1" dirty="0">
                <a:solidFill>
                  <a:schemeClr val="bg2"/>
                </a:solidFill>
                <a:latin typeface="+mj-lt"/>
                <a:ea typeface="Open Sans Light" panose="020B0306030504020204" pitchFamily="34" charset="0"/>
                <a:cs typeface="Open Sans Light" panose="020B0306030504020204" pitchFamily="34" charset="0"/>
              </a:rPr>
              <a:t>+134</a:t>
            </a:r>
            <a:endParaRPr lang="id-ID" b="1" dirty="0">
              <a:solidFill>
                <a:schemeClr val="bg2"/>
              </a:solidFill>
              <a:latin typeface="+mj-lt"/>
              <a:ea typeface="Open Sans Light" panose="020B0306030504020204" pitchFamily="34" charset="0"/>
              <a:cs typeface="Open Sans Light" panose="020B0306030504020204" pitchFamily="34" charset="0"/>
            </a:endParaRPr>
          </a:p>
        </p:txBody>
      </p:sp>
      <p:sp>
        <p:nvSpPr>
          <p:cNvPr id="22" name="TextBox 21">
            <a:extLst>
              <a:ext uri="{FF2B5EF4-FFF2-40B4-BE49-F238E27FC236}">
                <a16:creationId xmlns:a16="http://schemas.microsoft.com/office/drawing/2014/main" id="{C9BC15B6-6C3A-4739-A9FA-B6E92AD6BB42}"/>
              </a:ext>
            </a:extLst>
          </p:cNvPr>
          <p:cNvSpPr txBox="1"/>
          <p:nvPr/>
        </p:nvSpPr>
        <p:spPr>
          <a:xfrm>
            <a:off x="1301750" y="1363663"/>
            <a:ext cx="2395538" cy="584200"/>
          </a:xfrm>
          <a:prstGeom prst="rect">
            <a:avLst/>
          </a:prstGeom>
          <a:noFill/>
        </p:spPr>
        <p:txBody>
          <a:bodyPr anchor="ctr">
            <a:spAutoFit/>
          </a:bodyPr>
          <a:lstStyle/>
          <a:p>
            <a:pPr eaLnBrk="1" fontAlgn="auto" hangingPunct="1">
              <a:spcBef>
                <a:spcPts val="0"/>
              </a:spcBef>
              <a:spcAft>
                <a:spcPts val="0"/>
              </a:spcAft>
              <a:defRPr/>
            </a:pPr>
            <a:r>
              <a:rPr lang="en-US" sz="3200" b="1" dirty="0">
                <a:solidFill>
                  <a:schemeClr val="accent1"/>
                </a:solidFill>
                <a:latin typeface="+mj-lt"/>
              </a:rPr>
              <a:t>+232,874</a:t>
            </a:r>
          </a:p>
        </p:txBody>
      </p:sp>
      <p:sp>
        <p:nvSpPr>
          <p:cNvPr id="23" name="TextBox 22">
            <a:extLst>
              <a:ext uri="{FF2B5EF4-FFF2-40B4-BE49-F238E27FC236}">
                <a16:creationId xmlns:a16="http://schemas.microsoft.com/office/drawing/2014/main" id="{397189C4-06DD-4FC0-80B9-E4D31D31EA68}"/>
              </a:ext>
            </a:extLst>
          </p:cNvPr>
          <p:cNvSpPr txBox="1">
            <a:spLocks noChangeArrowheads="1"/>
          </p:cNvSpPr>
          <p:nvPr/>
        </p:nvSpPr>
        <p:spPr bwMode="auto">
          <a:xfrm>
            <a:off x="1301750" y="1827213"/>
            <a:ext cx="21621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grpSp>
        <p:nvGrpSpPr>
          <p:cNvPr id="25" name="Graphic 8">
            <a:extLst>
              <a:ext uri="{FF2B5EF4-FFF2-40B4-BE49-F238E27FC236}">
                <a16:creationId xmlns:a16="http://schemas.microsoft.com/office/drawing/2014/main" id="{8F8872D8-C46C-4186-9546-74CEE387692C}"/>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6" name="Freeform: Shape 25">
              <a:extLst>
                <a:ext uri="{FF2B5EF4-FFF2-40B4-BE49-F238E27FC236}">
                  <a16:creationId xmlns:a16="http://schemas.microsoft.com/office/drawing/2014/main" id="{F6190349-D8A2-4EDE-AF5A-FC0AA90328E8}"/>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861ABE77-F50D-4399-87B7-B83CE582987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CF14F882-3792-4A6D-B801-247344704D74}"/>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E2A092F0-36D3-42D2-AF64-76BF80604DD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F17AD95A-BAF5-489E-8956-3977D6DC591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4C793086-2093-432F-A3E5-80E174C001B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32" name="TextBox 31">
            <a:extLst>
              <a:ext uri="{FF2B5EF4-FFF2-40B4-BE49-F238E27FC236}">
                <a16:creationId xmlns:a16="http://schemas.microsoft.com/office/drawing/2014/main" id="{5C02F1B8-7498-492D-A3C9-3E8A58B83433}"/>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graphicFrame>
        <p:nvGraphicFramePr>
          <p:cNvPr id="35" name="Chart 34">
            <a:extLst>
              <a:ext uri="{FF2B5EF4-FFF2-40B4-BE49-F238E27FC236}">
                <a16:creationId xmlns:a16="http://schemas.microsoft.com/office/drawing/2014/main" id="{64D92F9C-44BB-4B9E-871A-6D81196354EB}"/>
              </a:ext>
            </a:extLst>
          </p:cNvPr>
          <p:cNvGraphicFramePr>
            <a:graphicFrameLocks/>
          </p:cNvGraphicFramePr>
          <p:nvPr/>
        </p:nvGraphicFramePr>
        <p:xfrm>
          <a:off x="1190625" y="2624138"/>
          <a:ext cx="9810750" cy="3127375"/>
        </p:xfrm>
        <a:graphic>
          <a:graphicData uri="http://schemas.openxmlformats.org/drawingml/2006/chart">
            <c:chart xmlns:c="http://schemas.openxmlformats.org/drawingml/2006/chart" xmlns:r="http://schemas.openxmlformats.org/officeDocument/2006/relationships" r:id="rId2"/>
          </a:graphicData>
        </a:graphic>
      </p:graphicFrame>
      <p:sp>
        <p:nvSpPr>
          <p:cNvPr id="36" name="Title 35">
            <a:extLst>
              <a:ext uri="{FF2B5EF4-FFF2-40B4-BE49-F238E27FC236}">
                <a16:creationId xmlns:a16="http://schemas.microsoft.com/office/drawing/2014/main" id="{7352EF48-38F7-4BC3-83C9-B6D2FBFBDF43}"/>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Distribution</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nodeType="afterGroup">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nodeType="afterGroup">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nodeType="afterGroup">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animBg="1"/>
      <p:bldP spid="19" grpId="0"/>
      <p:bldP spid="20" grpId="0"/>
      <p:bldP spid="21" grpId="0"/>
      <p:bldP spid="22" grpId="0"/>
      <p:bldP spid="23" grpId="0"/>
      <p:bldP spid="32" grpId="0"/>
      <p:bldGraphic spid="35" grpId="0">
        <p:bldAsOne/>
      </p:bldGraphic>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74F39323-FFEF-4DFB-B705-7E540CAF1183}"/>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883C935A-11BB-4CA2-914E-D8683604F26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A8B7A238-B571-41B8-B0C8-532B1934717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C1D4DAC3-CF2B-4F9E-BDDE-C9CBD13EB7A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FF07EAA0-F324-4A50-8C2F-B374FFB328C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EC37DEB2-229C-4F34-8224-FD9EE25EB566}"/>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12AF3440-E683-483F-9F89-1D826AAF4B52}"/>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FD061621-99A3-4F6C-8A2B-3A08FB1C5BAA}"/>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FCB2ACC3-571D-4E98-A268-CEA6F3C4C81D}"/>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6" name="TextBox 15">
            <a:extLst>
              <a:ext uri="{FF2B5EF4-FFF2-40B4-BE49-F238E27FC236}">
                <a16:creationId xmlns:a16="http://schemas.microsoft.com/office/drawing/2014/main" id="{8B069024-ABB3-4C21-AF41-4489A961AE44}"/>
              </a:ext>
            </a:extLst>
          </p:cNvPr>
          <p:cNvSpPr txBox="1">
            <a:spLocks noChangeArrowheads="1"/>
          </p:cNvSpPr>
          <p:nvPr/>
        </p:nvSpPr>
        <p:spPr bwMode="auto">
          <a:xfrm>
            <a:off x="2346325" y="5183188"/>
            <a:ext cx="74993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graphicFrame>
        <p:nvGraphicFramePr>
          <p:cNvPr id="15" name="Chart 14">
            <a:extLst>
              <a:ext uri="{FF2B5EF4-FFF2-40B4-BE49-F238E27FC236}">
                <a16:creationId xmlns:a16="http://schemas.microsoft.com/office/drawing/2014/main" id="{8DFC0081-4FF1-43B9-867C-9AA0BAD4268F}"/>
              </a:ext>
            </a:extLst>
          </p:cNvPr>
          <p:cNvGraphicFramePr>
            <a:graphicFrameLocks/>
          </p:cNvGraphicFramePr>
          <p:nvPr/>
        </p:nvGraphicFramePr>
        <p:xfrm>
          <a:off x="962025" y="1458913"/>
          <a:ext cx="6969125" cy="3625850"/>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a:extLst>
              <a:ext uri="{FF2B5EF4-FFF2-40B4-BE49-F238E27FC236}">
                <a16:creationId xmlns:a16="http://schemas.microsoft.com/office/drawing/2014/main" id="{715263FA-1081-4154-9A3B-CB2367EB5ED0}"/>
              </a:ext>
            </a:extLst>
          </p:cNvPr>
          <p:cNvSpPr/>
          <p:nvPr/>
        </p:nvSpPr>
        <p:spPr>
          <a:xfrm>
            <a:off x="7929563" y="1601788"/>
            <a:ext cx="301625" cy="15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8" name="Rectangle 17">
            <a:extLst>
              <a:ext uri="{FF2B5EF4-FFF2-40B4-BE49-F238E27FC236}">
                <a16:creationId xmlns:a16="http://schemas.microsoft.com/office/drawing/2014/main" id="{5852829F-A15F-41DE-80AD-B50CD4E94CCA}"/>
              </a:ext>
            </a:extLst>
          </p:cNvPr>
          <p:cNvSpPr/>
          <p:nvPr/>
        </p:nvSpPr>
        <p:spPr>
          <a:xfrm>
            <a:off x="7929563" y="3429000"/>
            <a:ext cx="301625" cy="12192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20" name="Straight Connector 19">
            <a:extLst>
              <a:ext uri="{FF2B5EF4-FFF2-40B4-BE49-F238E27FC236}">
                <a16:creationId xmlns:a16="http://schemas.microsoft.com/office/drawing/2014/main" id="{4FD11A4D-7C1C-49AD-BF43-D9A0B6369A58}"/>
              </a:ext>
            </a:extLst>
          </p:cNvPr>
          <p:cNvCxnSpPr>
            <a:cxnSpLocks/>
          </p:cNvCxnSpPr>
          <p:nvPr/>
        </p:nvCxnSpPr>
        <p:spPr>
          <a:xfrm rot="16200000">
            <a:off x="8547100" y="2100263"/>
            <a:ext cx="0" cy="527050"/>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Oval 9">
            <a:extLst>
              <a:ext uri="{FF2B5EF4-FFF2-40B4-BE49-F238E27FC236}">
                <a16:creationId xmlns:a16="http://schemas.microsoft.com/office/drawing/2014/main" id="{CC40B077-7AB4-4408-9259-E35D02D0B01D}"/>
              </a:ext>
            </a:extLst>
          </p:cNvPr>
          <p:cNvSpPr>
            <a:spLocks noChangeArrowheads="1"/>
          </p:cNvSpPr>
          <p:nvPr/>
        </p:nvSpPr>
        <p:spPr bwMode="auto">
          <a:xfrm rot="16200000">
            <a:off x="8135144" y="2269332"/>
            <a:ext cx="190500" cy="188912"/>
          </a:xfrm>
          <a:prstGeom prst="ellipse">
            <a:avLst/>
          </a:prstGeom>
          <a:solidFill>
            <a:schemeClr val="accent3"/>
          </a:solidFill>
          <a:ln w="23813" cap="flat">
            <a:solidFill>
              <a:schemeClr val="bg2"/>
            </a:solidFill>
            <a:prstDash val="solid"/>
            <a:miter lim="800000"/>
            <a:headEnd/>
            <a:tailEnd/>
          </a:ln>
        </p:spPr>
        <p:txBody>
          <a:bodyPr/>
          <a:lstStyle/>
          <a:p>
            <a:pPr eaLnBrk="1" fontAlgn="auto" hangingPunct="1">
              <a:spcBef>
                <a:spcPts val="0"/>
              </a:spcBef>
              <a:spcAft>
                <a:spcPts val="0"/>
              </a:spcAft>
              <a:defRPr/>
            </a:pPr>
            <a:endParaRPr lang="en-US">
              <a:latin typeface="+mn-lt"/>
            </a:endParaRPr>
          </a:p>
        </p:txBody>
      </p:sp>
      <p:sp>
        <p:nvSpPr>
          <p:cNvPr id="22" name="TextBox 21">
            <a:extLst>
              <a:ext uri="{FF2B5EF4-FFF2-40B4-BE49-F238E27FC236}">
                <a16:creationId xmlns:a16="http://schemas.microsoft.com/office/drawing/2014/main" id="{36E67E23-1681-4F01-A18B-910715B36AB2}"/>
              </a:ext>
            </a:extLst>
          </p:cNvPr>
          <p:cNvSpPr txBox="1"/>
          <p:nvPr/>
        </p:nvSpPr>
        <p:spPr>
          <a:xfrm>
            <a:off x="9085263" y="1665288"/>
            <a:ext cx="2093912" cy="708025"/>
          </a:xfrm>
          <a:prstGeom prst="rect">
            <a:avLst/>
          </a:prstGeom>
          <a:noFill/>
        </p:spPr>
        <p:txBody>
          <a:bodyPr>
            <a:spAutoFit/>
          </a:bodyPr>
          <a:lstStyle/>
          <a:p>
            <a:pPr eaLnBrk="1" fontAlgn="auto" hangingPunct="1">
              <a:spcBef>
                <a:spcPts val="0"/>
              </a:spcBef>
              <a:spcAft>
                <a:spcPts val="0"/>
              </a:spcAft>
              <a:defRPr/>
            </a:pPr>
            <a:r>
              <a:rPr lang="en-US" sz="4000" b="1" dirty="0">
                <a:solidFill>
                  <a:schemeClr val="accent3"/>
                </a:solidFill>
                <a:latin typeface="+mj-lt"/>
              </a:rPr>
              <a:t>65.95%</a:t>
            </a:r>
          </a:p>
        </p:txBody>
      </p:sp>
      <p:sp>
        <p:nvSpPr>
          <p:cNvPr id="23" name="TextBox 22">
            <a:extLst>
              <a:ext uri="{FF2B5EF4-FFF2-40B4-BE49-F238E27FC236}">
                <a16:creationId xmlns:a16="http://schemas.microsoft.com/office/drawing/2014/main" id="{97B1BE4C-8154-44F9-BD53-094D97A9B5A5}"/>
              </a:ext>
            </a:extLst>
          </p:cNvPr>
          <p:cNvSpPr txBox="1"/>
          <p:nvPr/>
        </p:nvSpPr>
        <p:spPr>
          <a:xfrm>
            <a:off x="9085263" y="2290763"/>
            <a:ext cx="1452562" cy="307975"/>
          </a:xfrm>
          <a:prstGeom prst="rect">
            <a:avLst/>
          </a:prstGeom>
          <a:noFill/>
        </p:spPr>
        <p:txBody>
          <a:bodyPr anchor="ctr">
            <a:spAutoFit/>
          </a:bodyPr>
          <a:lstStyle/>
          <a:p>
            <a:pPr eaLnBrk="1" fontAlgn="auto" hangingPunct="1">
              <a:spcBef>
                <a:spcPts val="0"/>
              </a:spcBef>
              <a:spcAft>
                <a:spcPts val="0"/>
              </a:spcAft>
              <a:defRPr/>
            </a:pPr>
            <a:r>
              <a:rPr lang="en-US" sz="1400" b="1" dirty="0">
                <a:latin typeface="+mj-lt"/>
              </a:rPr>
              <a:t>Description</a:t>
            </a:r>
          </a:p>
        </p:txBody>
      </p:sp>
      <p:sp>
        <p:nvSpPr>
          <p:cNvPr id="25" name="TextBox 24">
            <a:extLst>
              <a:ext uri="{FF2B5EF4-FFF2-40B4-BE49-F238E27FC236}">
                <a16:creationId xmlns:a16="http://schemas.microsoft.com/office/drawing/2014/main" id="{22CD9CA8-B6A8-4351-AB6B-1D4FB0560047}"/>
              </a:ext>
            </a:extLst>
          </p:cNvPr>
          <p:cNvSpPr txBox="1"/>
          <p:nvPr/>
        </p:nvSpPr>
        <p:spPr>
          <a:xfrm>
            <a:off x="9085263" y="2513013"/>
            <a:ext cx="1992312" cy="549275"/>
          </a:xfrm>
          <a:prstGeom prst="rect">
            <a:avLst/>
          </a:prstGeom>
          <a:noFill/>
        </p:spPr>
        <p:txBody>
          <a:bodyPr>
            <a:spAutoFit/>
          </a:bodyPr>
          <a:lstStyle/>
          <a:p>
            <a:pPr eaLnBrk="1" fontAlgn="auto" hangingPunct="1">
              <a:lnSpc>
                <a:spcPct val="150000"/>
              </a:lnSpc>
              <a:spcBef>
                <a:spcPts val="0"/>
              </a:spcBef>
              <a:spcAft>
                <a:spcPts val="0"/>
              </a:spcAft>
              <a:defRPr/>
            </a:pPr>
            <a:r>
              <a:rPr lang="en-US" sz="1050" dirty="0">
                <a:latin typeface="+mn-lt"/>
              </a:rPr>
              <a:t>A wonderful serenity taken possession entire soul</a:t>
            </a:r>
          </a:p>
        </p:txBody>
      </p:sp>
      <p:cxnSp>
        <p:nvCxnSpPr>
          <p:cNvPr id="27" name="Straight Connector 26">
            <a:extLst>
              <a:ext uri="{FF2B5EF4-FFF2-40B4-BE49-F238E27FC236}">
                <a16:creationId xmlns:a16="http://schemas.microsoft.com/office/drawing/2014/main" id="{237B476F-F31D-4012-BC1B-D65C2716835E}"/>
              </a:ext>
            </a:extLst>
          </p:cNvPr>
          <p:cNvCxnSpPr>
            <a:cxnSpLocks/>
          </p:cNvCxnSpPr>
          <p:nvPr/>
        </p:nvCxnSpPr>
        <p:spPr>
          <a:xfrm rot="16200000">
            <a:off x="8547100" y="3775075"/>
            <a:ext cx="0" cy="527050"/>
          </a:xfrm>
          <a:prstGeom prst="line">
            <a:avLst/>
          </a:prstGeom>
          <a:ln w="12700">
            <a:solidFill>
              <a:schemeClr val="bg2">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Oval 9">
            <a:extLst>
              <a:ext uri="{FF2B5EF4-FFF2-40B4-BE49-F238E27FC236}">
                <a16:creationId xmlns:a16="http://schemas.microsoft.com/office/drawing/2014/main" id="{A1EB2861-05D0-414F-990D-4494034B13E3}"/>
              </a:ext>
            </a:extLst>
          </p:cNvPr>
          <p:cNvSpPr>
            <a:spLocks noChangeArrowheads="1"/>
          </p:cNvSpPr>
          <p:nvPr/>
        </p:nvSpPr>
        <p:spPr bwMode="auto">
          <a:xfrm rot="16200000">
            <a:off x="8135144" y="3944144"/>
            <a:ext cx="190500" cy="188912"/>
          </a:xfrm>
          <a:prstGeom prst="ellipse">
            <a:avLst/>
          </a:prstGeom>
          <a:solidFill>
            <a:schemeClr val="bg2">
              <a:lumMod val="85000"/>
            </a:schemeClr>
          </a:solidFill>
          <a:ln w="23813" cap="flat">
            <a:solidFill>
              <a:schemeClr val="bg2"/>
            </a:solidFill>
            <a:prstDash val="solid"/>
            <a:miter lim="800000"/>
            <a:headEnd/>
            <a:tailEnd/>
          </a:ln>
        </p:spPr>
        <p:txBody>
          <a:bodyPr/>
          <a:lstStyle/>
          <a:p>
            <a:pPr eaLnBrk="1" fontAlgn="auto" hangingPunct="1">
              <a:spcBef>
                <a:spcPts val="0"/>
              </a:spcBef>
              <a:spcAft>
                <a:spcPts val="0"/>
              </a:spcAft>
              <a:defRPr/>
            </a:pPr>
            <a:endParaRPr lang="en-US">
              <a:latin typeface="+mn-lt"/>
            </a:endParaRPr>
          </a:p>
        </p:txBody>
      </p:sp>
      <p:sp>
        <p:nvSpPr>
          <p:cNvPr id="30" name="TextBox 29">
            <a:extLst>
              <a:ext uri="{FF2B5EF4-FFF2-40B4-BE49-F238E27FC236}">
                <a16:creationId xmlns:a16="http://schemas.microsoft.com/office/drawing/2014/main" id="{D342E2AE-A1B7-4EE3-9D4A-6C964BF68601}"/>
              </a:ext>
            </a:extLst>
          </p:cNvPr>
          <p:cNvSpPr txBox="1"/>
          <p:nvPr/>
        </p:nvSpPr>
        <p:spPr>
          <a:xfrm>
            <a:off x="9085263" y="3340100"/>
            <a:ext cx="2093912" cy="708025"/>
          </a:xfrm>
          <a:prstGeom prst="rect">
            <a:avLst/>
          </a:prstGeom>
          <a:noFill/>
        </p:spPr>
        <p:txBody>
          <a:bodyPr>
            <a:spAutoFit/>
          </a:bodyPr>
          <a:lstStyle/>
          <a:p>
            <a:pPr eaLnBrk="1" fontAlgn="auto" hangingPunct="1">
              <a:spcBef>
                <a:spcPts val="0"/>
              </a:spcBef>
              <a:spcAft>
                <a:spcPts val="0"/>
              </a:spcAft>
              <a:defRPr/>
            </a:pPr>
            <a:r>
              <a:rPr lang="en-US" sz="4000" b="1" dirty="0">
                <a:solidFill>
                  <a:schemeClr val="bg2">
                    <a:lumMod val="85000"/>
                  </a:schemeClr>
                </a:solidFill>
                <a:latin typeface="+mj-lt"/>
              </a:rPr>
              <a:t>34.06%</a:t>
            </a:r>
          </a:p>
        </p:txBody>
      </p:sp>
      <p:sp>
        <p:nvSpPr>
          <p:cNvPr id="31" name="TextBox 30">
            <a:extLst>
              <a:ext uri="{FF2B5EF4-FFF2-40B4-BE49-F238E27FC236}">
                <a16:creationId xmlns:a16="http://schemas.microsoft.com/office/drawing/2014/main" id="{D4E6BE20-07DB-4E75-9B74-4039926DDB9A}"/>
              </a:ext>
            </a:extLst>
          </p:cNvPr>
          <p:cNvSpPr txBox="1"/>
          <p:nvPr/>
        </p:nvSpPr>
        <p:spPr>
          <a:xfrm>
            <a:off x="9085263" y="3965575"/>
            <a:ext cx="1452562" cy="307975"/>
          </a:xfrm>
          <a:prstGeom prst="rect">
            <a:avLst/>
          </a:prstGeom>
          <a:noFill/>
        </p:spPr>
        <p:txBody>
          <a:bodyPr anchor="ctr">
            <a:spAutoFit/>
          </a:bodyPr>
          <a:lstStyle/>
          <a:p>
            <a:pPr eaLnBrk="1" fontAlgn="auto" hangingPunct="1">
              <a:spcBef>
                <a:spcPts val="0"/>
              </a:spcBef>
              <a:spcAft>
                <a:spcPts val="0"/>
              </a:spcAft>
              <a:defRPr/>
            </a:pPr>
            <a:r>
              <a:rPr lang="en-US" sz="1400" b="1" dirty="0">
                <a:latin typeface="+mj-lt"/>
              </a:rPr>
              <a:t>Description</a:t>
            </a:r>
          </a:p>
        </p:txBody>
      </p:sp>
      <p:sp>
        <p:nvSpPr>
          <p:cNvPr id="32" name="TextBox 31">
            <a:extLst>
              <a:ext uri="{FF2B5EF4-FFF2-40B4-BE49-F238E27FC236}">
                <a16:creationId xmlns:a16="http://schemas.microsoft.com/office/drawing/2014/main" id="{C9CE044E-7FE3-4AB0-9E54-19D24BC6B353}"/>
              </a:ext>
            </a:extLst>
          </p:cNvPr>
          <p:cNvSpPr txBox="1"/>
          <p:nvPr/>
        </p:nvSpPr>
        <p:spPr>
          <a:xfrm>
            <a:off x="9085263" y="4187825"/>
            <a:ext cx="1992312" cy="549275"/>
          </a:xfrm>
          <a:prstGeom prst="rect">
            <a:avLst/>
          </a:prstGeom>
          <a:noFill/>
        </p:spPr>
        <p:txBody>
          <a:bodyPr>
            <a:spAutoFit/>
          </a:bodyPr>
          <a:lstStyle/>
          <a:p>
            <a:pPr eaLnBrk="1" fontAlgn="auto" hangingPunct="1">
              <a:lnSpc>
                <a:spcPct val="150000"/>
              </a:lnSpc>
              <a:spcBef>
                <a:spcPts val="0"/>
              </a:spcBef>
              <a:spcAft>
                <a:spcPts val="0"/>
              </a:spcAft>
              <a:defRPr/>
            </a:pPr>
            <a:r>
              <a:rPr lang="en-US" sz="1050" dirty="0">
                <a:latin typeface="+mn-lt"/>
              </a:rPr>
              <a:t>A wonderful serenity taken possession entire soul</a:t>
            </a:r>
          </a:p>
        </p:txBody>
      </p:sp>
      <p:sp>
        <p:nvSpPr>
          <p:cNvPr id="2" name="Title 1">
            <a:extLst>
              <a:ext uri="{FF2B5EF4-FFF2-40B4-BE49-F238E27FC236}">
                <a16:creationId xmlns:a16="http://schemas.microsoft.com/office/drawing/2014/main" id="{347BAA2A-1B7E-420C-B126-A0F574662FBA}"/>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Potential</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nodeType="afterGroup">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par>
                          <p:cTn id="43" fill="hold" nodeType="afterGroup">
                            <p:stCondLst>
                              <p:cond delay="40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nodeType="afterGroup">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nodeType="afterGroup">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nodeType="afterGroup">
                            <p:stCondLst>
                              <p:cond delay="6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Graphic spid="15" grpId="0">
        <p:bldAsOne/>
      </p:bldGraphic>
      <p:bldP spid="17" grpId="0" animBg="1"/>
      <p:bldP spid="18" grpId="0" animBg="1"/>
      <p:bldP spid="21" grpId="0" animBg="1"/>
      <p:bldP spid="22" grpId="0"/>
      <p:bldP spid="23" grpId="0"/>
      <p:bldP spid="25" grpId="0"/>
      <p:bldP spid="28" grpId="0" animBg="1"/>
      <p:bldP spid="30" grpId="0"/>
      <p:bldP spid="31" grpId="0"/>
      <p:bldP spid="32"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a:extLst>
              <a:ext uri="{FF2B5EF4-FFF2-40B4-BE49-F238E27FC236}">
                <a16:creationId xmlns:a16="http://schemas.microsoft.com/office/drawing/2014/main" id="{FEC52D94-49B3-4441-A185-F99CE4E845AA}"/>
              </a:ext>
            </a:extLst>
          </p:cNvPr>
          <p:cNvSpPr/>
          <p:nvPr/>
        </p:nvSpPr>
        <p:spPr>
          <a:xfrm>
            <a:off x="6096000" y="1595438"/>
            <a:ext cx="3048000" cy="5262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3">
            <a:extLst>
              <a:ext uri="{FF2B5EF4-FFF2-40B4-BE49-F238E27FC236}">
                <a16:creationId xmlns:a16="http://schemas.microsoft.com/office/drawing/2014/main" id="{BE20E71E-4820-495E-84BA-6EA1B1259100}"/>
              </a:ext>
            </a:extLst>
          </p:cNvPr>
          <p:cNvSpPr/>
          <p:nvPr/>
        </p:nvSpPr>
        <p:spPr>
          <a:xfrm>
            <a:off x="0" y="1595438"/>
            <a:ext cx="3048000" cy="5262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3" name="Graphic 8">
            <a:extLst>
              <a:ext uri="{FF2B5EF4-FFF2-40B4-BE49-F238E27FC236}">
                <a16:creationId xmlns:a16="http://schemas.microsoft.com/office/drawing/2014/main" id="{93BBE78C-D5F4-4B51-AF2D-408C75B59991}"/>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C0530DD1-D5A2-4BBB-8FBF-899D592B6DD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FEE26995-D82D-40A6-B145-5F0446D939A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59B5A39B-AE5D-4165-AC10-BB3FB8DCF2E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CA746BCC-3BB2-4EB3-8129-4801C08A2B3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659E0060-A1ED-45F1-AC34-C62A1ECFBE4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0EF7CF41-F2B7-4467-9854-6E763D64501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881CE3CF-D534-45A8-8F63-B150C582B20C}"/>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16D3CE69-8CD7-4AD3-B519-A4BA1F53346B}"/>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6" name="TextBox 18">
            <a:extLst>
              <a:ext uri="{FF2B5EF4-FFF2-40B4-BE49-F238E27FC236}">
                <a16:creationId xmlns:a16="http://schemas.microsoft.com/office/drawing/2014/main" id="{94052112-14C4-4FF7-A5D5-194D47D926CE}"/>
              </a:ext>
            </a:extLst>
          </p:cNvPr>
          <p:cNvSpPr txBox="1">
            <a:spLocks noChangeArrowheads="1"/>
          </p:cNvSpPr>
          <p:nvPr/>
        </p:nvSpPr>
        <p:spPr bwMode="auto">
          <a:xfrm>
            <a:off x="3548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Management Team</a:t>
            </a:r>
          </a:p>
        </p:txBody>
      </p:sp>
      <p:sp>
        <p:nvSpPr>
          <p:cNvPr id="17" name="TextBox 19">
            <a:extLst>
              <a:ext uri="{FF2B5EF4-FFF2-40B4-BE49-F238E27FC236}">
                <a16:creationId xmlns:a16="http://schemas.microsoft.com/office/drawing/2014/main" id="{90EEFBFF-A971-4EE0-9ADC-BEA5C8BB01D1}"/>
              </a:ext>
            </a:extLst>
          </p:cNvPr>
          <p:cNvSpPr txBox="1"/>
          <p:nvPr/>
        </p:nvSpPr>
        <p:spPr>
          <a:xfrm>
            <a:off x="3548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Adam Garcia</a:t>
            </a:r>
            <a:endParaRPr lang="en-ID" b="1" dirty="0">
              <a:solidFill>
                <a:schemeClr val="accent3"/>
              </a:solidFill>
              <a:latin typeface="+mj-lt"/>
            </a:endParaRPr>
          </a:p>
        </p:txBody>
      </p:sp>
      <p:sp>
        <p:nvSpPr>
          <p:cNvPr id="18" name="TextBox 40">
            <a:extLst>
              <a:ext uri="{FF2B5EF4-FFF2-40B4-BE49-F238E27FC236}">
                <a16:creationId xmlns:a16="http://schemas.microsoft.com/office/drawing/2014/main" id="{DA82CE4F-1E9A-49EA-9807-58587CCEEFEE}"/>
              </a:ext>
            </a:extLst>
          </p:cNvPr>
          <p:cNvSpPr txBox="1">
            <a:spLocks noChangeArrowheads="1"/>
          </p:cNvSpPr>
          <p:nvPr/>
        </p:nvSpPr>
        <p:spPr bwMode="auto">
          <a:xfrm>
            <a:off x="3430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a:t>
            </a:r>
          </a:p>
        </p:txBody>
      </p:sp>
      <p:grpSp>
        <p:nvGrpSpPr>
          <p:cNvPr id="19" name="Group 55">
            <a:extLst>
              <a:ext uri="{FF2B5EF4-FFF2-40B4-BE49-F238E27FC236}">
                <a16:creationId xmlns:a16="http://schemas.microsoft.com/office/drawing/2014/main" id="{745F48D7-505A-49D7-A9CC-6E1B9A72272E}"/>
              </a:ext>
            </a:extLst>
          </p:cNvPr>
          <p:cNvGrpSpPr/>
          <p:nvPr/>
        </p:nvGrpSpPr>
        <p:grpSpPr>
          <a:xfrm>
            <a:off x="4209713" y="5414359"/>
            <a:ext cx="724574" cy="148144"/>
            <a:chOff x="926807" y="4838290"/>
            <a:chExt cx="1194365" cy="244196"/>
          </a:xfrm>
          <a:solidFill>
            <a:schemeClr val="accent1"/>
          </a:solidFill>
        </p:grpSpPr>
        <p:sp>
          <p:nvSpPr>
            <p:cNvPr id="51" name="Freeform 5">
              <a:extLst>
                <a:ext uri="{FF2B5EF4-FFF2-40B4-BE49-F238E27FC236}">
                  <a16:creationId xmlns:a16="http://schemas.microsoft.com/office/drawing/2014/main" id="{22B9973A-E19F-4E74-A98D-7A3AA8C81FFA}"/>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52" name="Group 57">
              <a:extLst>
                <a:ext uri="{FF2B5EF4-FFF2-40B4-BE49-F238E27FC236}">
                  <a16:creationId xmlns:a16="http://schemas.microsoft.com/office/drawing/2014/main" id="{4AE165EB-7783-42AB-8F3A-024E8872594A}"/>
                </a:ext>
              </a:extLst>
            </p:cNvPr>
            <p:cNvGrpSpPr/>
            <p:nvPr/>
          </p:nvGrpSpPr>
          <p:grpSpPr>
            <a:xfrm>
              <a:off x="1895220" y="4838290"/>
              <a:ext cx="225952" cy="225952"/>
              <a:chOff x="5405944" y="-1589"/>
              <a:chExt cx="225952" cy="225952"/>
            </a:xfrm>
            <a:grpFill/>
          </p:grpSpPr>
          <p:sp>
            <p:nvSpPr>
              <p:cNvPr id="54" name="Freeform 6">
                <a:extLst>
                  <a:ext uri="{FF2B5EF4-FFF2-40B4-BE49-F238E27FC236}">
                    <a16:creationId xmlns:a16="http://schemas.microsoft.com/office/drawing/2014/main" id="{A70FF0A4-CC0F-467C-B272-EDF01FDB08CE}"/>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55" name="Freeform 7">
                <a:extLst>
                  <a:ext uri="{FF2B5EF4-FFF2-40B4-BE49-F238E27FC236}">
                    <a16:creationId xmlns:a16="http://schemas.microsoft.com/office/drawing/2014/main" id="{0BE3849B-B3E2-4FC9-BFC0-DDF214D882FD}"/>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53" name="Freeform 8">
              <a:extLst>
                <a:ext uri="{FF2B5EF4-FFF2-40B4-BE49-F238E27FC236}">
                  <a16:creationId xmlns:a16="http://schemas.microsoft.com/office/drawing/2014/main" id="{342CC48A-DF71-4B05-A4AE-514ED66DE2DD}"/>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4" name="TextBox 18">
            <a:extLst>
              <a:ext uri="{FF2B5EF4-FFF2-40B4-BE49-F238E27FC236}">
                <a16:creationId xmlns:a16="http://schemas.microsoft.com/office/drawing/2014/main" id="{8F09A853-CF26-4C87-A754-632843E3CA15}"/>
              </a:ext>
            </a:extLst>
          </p:cNvPr>
          <p:cNvSpPr txBox="1">
            <a:spLocks noChangeArrowheads="1"/>
          </p:cNvSpPr>
          <p:nvPr/>
        </p:nvSpPr>
        <p:spPr bwMode="auto">
          <a:xfrm>
            <a:off x="500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Management Team</a:t>
            </a:r>
          </a:p>
        </p:txBody>
      </p:sp>
      <p:sp>
        <p:nvSpPr>
          <p:cNvPr id="25" name="TextBox 19">
            <a:extLst>
              <a:ext uri="{FF2B5EF4-FFF2-40B4-BE49-F238E27FC236}">
                <a16:creationId xmlns:a16="http://schemas.microsoft.com/office/drawing/2014/main" id="{67A74320-AE59-465B-927B-DA2092AC6A1C}"/>
              </a:ext>
            </a:extLst>
          </p:cNvPr>
          <p:cNvSpPr txBox="1"/>
          <p:nvPr/>
        </p:nvSpPr>
        <p:spPr>
          <a:xfrm>
            <a:off x="500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Julia Garcia</a:t>
            </a:r>
            <a:endParaRPr lang="en-ID" b="1" dirty="0">
              <a:solidFill>
                <a:schemeClr val="bg2"/>
              </a:solidFill>
              <a:latin typeface="+mj-lt"/>
            </a:endParaRPr>
          </a:p>
        </p:txBody>
      </p:sp>
      <p:sp>
        <p:nvSpPr>
          <p:cNvPr id="26" name="TextBox 40">
            <a:extLst>
              <a:ext uri="{FF2B5EF4-FFF2-40B4-BE49-F238E27FC236}">
                <a16:creationId xmlns:a16="http://schemas.microsoft.com/office/drawing/2014/main" id="{A9354FF6-BCE5-49BE-8EC7-53C2A3F29527}"/>
              </a:ext>
            </a:extLst>
          </p:cNvPr>
          <p:cNvSpPr txBox="1">
            <a:spLocks noChangeArrowheads="1"/>
          </p:cNvSpPr>
          <p:nvPr/>
        </p:nvSpPr>
        <p:spPr bwMode="auto">
          <a:xfrm>
            <a:off x="382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has taken possession</a:t>
            </a:r>
          </a:p>
        </p:txBody>
      </p:sp>
      <p:grpSp>
        <p:nvGrpSpPr>
          <p:cNvPr id="27" name="Group 55">
            <a:extLst>
              <a:ext uri="{FF2B5EF4-FFF2-40B4-BE49-F238E27FC236}">
                <a16:creationId xmlns:a16="http://schemas.microsoft.com/office/drawing/2014/main" id="{C68D4476-0CF3-4C06-9811-D78C30ABC941}"/>
              </a:ext>
            </a:extLst>
          </p:cNvPr>
          <p:cNvGrpSpPr/>
          <p:nvPr/>
        </p:nvGrpSpPr>
        <p:grpSpPr>
          <a:xfrm>
            <a:off x="1161713" y="5414359"/>
            <a:ext cx="724574" cy="148144"/>
            <a:chOff x="926807" y="4838290"/>
            <a:chExt cx="1194365" cy="244196"/>
          </a:xfrm>
          <a:solidFill>
            <a:schemeClr val="bg2"/>
          </a:solidFill>
        </p:grpSpPr>
        <p:sp>
          <p:nvSpPr>
            <p:cNvPr id="46" name="Freeform 5">
              <a:extLst>
                <a:ext uri="{FF2B5EF4-FFF2-40B4-BE49-F238E27FC236}">
                  <a16:creationId xmlns:a16="http://schemas.microsoft.com/office/drawing/2014/main" id="{98AD2280-485C-44D6-9C4D-D78AC530FBF3}"/>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47" name="Group 57">
              <a:extLst>
                <a:ext uri="{FF2B5EF4-FFF2-40B4-BE49-F238E27FC236}">
                  <a16:creationId xmlns:a16="http://schemas.microsoft.com/office/drawing/2014/main" id="{DD1898C9-2753-464E-B122-4965BB6E2E72}"/>
                </a:ext>
              </a:extLst>
            </p:cNvPr>
            <p:cNvGrpSpPr/>
            <p:nvPr/>
          </p:nvGrpSpPr>
          <p:grpSpPr>
            <a:xfrm>
              <a:off x="1895220" y="4838290"/>
              <a:ext cx="225952" cy="225952"/>
              <a:chOff x="5405944" y="-1589"/>
              <a:chExt cx="225952" cy="225952"/>
            </a:xfrm>
            <a:grpFill/>
          </p:grpSpPr>
          <p:sp>
            <p:nvSpPr>
              <p:cNvPr id="49" name="Freeform 6">
                <a:extLst>
                  <a:ext uri="{FF2B5EF4-FFF2-40B4-BE49-F238E27FC236}">
                    <a16:creationId xmlns:a16="http://schemas.microsoft.com/office/drawing/2014/main" id="{E1129252-AE94-42B5-90DA-90B75E2791F2}"/>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50" name="Freeform 7">
                <a:extLst>
                  <a:ext uri="{FF2B5EF4-FFF2-40B4-BE49-F238E27FC236}">
                    <a16:creationId xmlns:a16="http://schemas.microsoft.com/office/drawing/2014/main" id="{6F711203-E372-4F8A-9F8C-2254B7403F94}"/>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48" name="Freeform 8">
              <a:extLst>
                <a:ext uri="{FF2B5EF4-FFF2-40B4-BE49-F238E27FC236}">
                  <a16:creationId xmlns:a16="http://schemas.microsoft.com/office/drawing/2014/main" id="{517E435C-CBEC-4043-99E9-AE3C7A8FEAA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8" name="TextBox 18">
            <a:extLst>
              <a:ext uri="{FF2B5EF4-FFF2-40B4-BE49-F238E27FC236}">
                <a16:creationId xmlns:a16="http://schemas.microsoft.com/office/drawing/2014/main" id="{A51BDF3A-55C5-4647-8A32-42B2021CCBE0}"/>
              </a:ext>
            </a:extLst>
          </p:cNvPr>
          <p:cNvSpPr txBox="1">
            <a:spLocks noChangeArrowheads="1"/>
          </p:cNvSpPr>
          <p:nvPr/>
        </p:nvSpPr>
        <p:spPr bwMode="auto">
          <a:xfrm>
            <a:off x="6596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Management Team</a:t>
            </a:r>
          </a:p>
        </p:txBody>
      </p:sp>
      <p:sp>
        <p:nvSpPr>
          <p:cNvPr id="29" name="TextBox 19">
            <a:extLst>
              <a:ext uri="{FF2B5EF4-FFF2-40B4-BE49-F238E27FC236}">
                <a16:creationId xmlns:a16="http://schemas.microsoft.com/office/drawing/2014/main" id="{9C1DD4C3-B7FB-4509-8D35-506D531E28A9}"/>
              </a:ext>
            </a:extLst>
          </p:cNvPr>
          <p:cNvSpPr txBox="1"/>
          <p:nvPr/>
        </p:nvSpPr>
        <p:spPr>
          <a:xfrm>
            <a:off x="6596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Lucas Garcia</a:t>
            </a:r>
            <a:endParaRPr lang="en-ID" b="1" dirty="0">
              <a:solidFill>
                <a:schemeClr val="bg2"/>
              </a:solidFill>
              <a:latin typeface="+mj-lt"/>
            </a:endParaRPr>
          </a:p>
        </p:txBody>
      </p:sp>
      <p:sp>
        <p:nvSpPr>
          <p:cNvPr id="30" name="TextBox 40">
            <a:extLst>
              <a:ext uri="{FF2B5EF4-FFF2-40B4-BE49-F238E27FC236}">
                <a16:creationId xmlns:a16="http://schemas.microsoft.com/office/drawing/2014/main" id="{A6C4C5F4-758B-42D6-97F4-067A2382E4F7}"/>
              </a:ext>
            </a:extLst>
          </p:cNvPr>
          <p:cNvSpPr txBox="1">
            <a:spLocks noChangeArrowheads="1"/>
          </p:cNvSpPr>
          <p:nvPr/>
        </p:nvSpPr>
        <p:spPr bwMode="auto">
          <a:xfrm>
            <a:off x="6478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has taken possession</a:t>
            </a:r>
          </a:p>
        </p:txBody>
      </p:sp>
      <p:grpSp>
        <p:nvGrpSpPr>
          <p:cNvPr id="31" name="Group 55">
            <a:extLst>
              <a:ext uri="{FF2B5EF4-FFF2-40B4-BE49-F238E27FC236}">
                <a16:creationId xmlns:a16="http://schemas.microsoft.com/office/drawing/2014/main" id="{7AFC6B35-6C81-4E68-BD78-6E106FBBB8DD}"/>
              </a:ext>
            </a:extLst>
          </p:cNvPr>
          <p:cNvGrpSpPr/>
          <p:nvPr/>
        </p:nvGrpSpPr>
        <p:grpSpPr>
          <a:xfrm>
            <a:off x="7257713" y="5414359"/>
            <a:ext cx="724574" cy="148144"/>
            <a:chOff x="926807" y="4838290"/>
            <a:chExt cx="1194365" cy="244196"/>
          </a:xfrm>
          <a:solidFill>
            <a:schemeClr val="bg2"/>
          </a:solidFill>
        </p:grpSpPr>
        <p:sp>
          <p:nvSpPr>
            <p:cNvPr id="41" name="Freeform 5">
              <a:extLst>
                <a:ext uri="{FF2B5EF4-FFF2-40B4-BE49-F238E27FC236}">
                  <a16:creationId xmlns:a16="http://schemas.microsoft.com/office/drawing/2014/main" id="{7C30F9D8-C5EA-4EE8-9241-1FD3FBCC94E6}"/>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42" name="Group 57">
              <a:extLst>
                <a:ext uri="{FF2B5EF4-FFF2-40B4-BE49-F238E27FC236}">
                  <a16:creationId xmlns:a16="http://schemas.microsoft.com/office/drawing/2014/main" id="{1E534B70-702F-4F25-84E6-70EE7F3BEED2}"/>
                </a:ext>
              </a:extLst>
            </p:cNvPr>
            <p:cNvGrpSpPr/>
            <p:nvPr/>
          </p:nvGrpSpPr>
          <p:grpSpPr>
            <a:xfrm>
              <a:off x="1895220" y="4838290"/>
              <a:ext cx="225952" cy="225952"/>
              <a:chOff x="5405944" y="-1589"/>
              <a:chExt cx="225952" cy="225952"/>
            </a:xfrm>
            <a:grpFill/>
          </p:grpSpPr>
          <p:sp>
            <p:nvSpPr>
              <p:cNvPr id="44" name="Freeform 6">
                <a:extLst>
                  <a:ext uri="{FF2B5EF4-FFF2-40B4-BE49-F238E27FC236}">
                    <a16:creationId xmlns:a16="http://schemas.microsoft.com/office/drawing/2014/main" id="{DD04E673-BDA8-4C82-9A9C-C6327114486E}"/>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45" name="Freeform 7">
                <a:extLst>
                  <a:ext uri="{FF2B5EF4-FFF2-40B4-BE49-F238E27FC236}">
                    <a16:creationId xmlns:a16="http://schemas.microsoft.com/office/drawing/2014/main" id="{4684A1D9-794A-40D1-8DC7-D834C6FF124B}"/>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43" name="Freeform 8">
              <a:extLst>
                <a:ext uri="{FF2B5EF4-FFF2-40B4-BE49-F238E27FC236}">
                  <a16:creationId xmlns:a16="http://schemas.microsoft.com/office/drawing/2014/main" id="{114E1C17-2C34-4B3C-99E8-4A951455C41B}"/>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32" name="TextBox 18">
            <a:extLst>
              <a:ext uri="{FF2B5EF4-FFF2-40B4-BE49-F238E27FC236}">
                <a16:creationId xmlns:a16="http://schemas.microsoft.com/office/drawing/2014/main" id="{B92A3DF9-EF5B-40A0-A4C7-71C9CA9BC6BA}"/>
              </a:ext>
            </a:extLst>
          </p:cNvPr>
          <p:cNvSpPr txBox="1">
            <a:spLocks noChangeArrowheads="1"/>
          </p:cNvSpPr>
          <p:nvPr/>
        </p:nvSpPr>
        <p:spPr bwMode="auto">
          <a:xfrm>
            <a:off x="9644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Management Team</a:t>
            </a:r>
          </a:p>
        </p:txBody>
      </p:sp>
      <p:sp>
        <p:nvSpPr>
          <p:cNvPr id="33" name="TextBox 19">
            <a:extLst>
              <a:ext uri="{FF2B5EF4-FFF2-40B4-BE49-F238E27FC236}">
                <a16:creationId xmlns:a16="http://schemas.microsoft.com/office/drawing/2014/main" id="{F4A13F44-5107-42B8-9AB0-2132943C80DF}"/>
              </a:ext>
            </a:extLst>
          </p:cNvPr>
          <p:cNvSpPr txBox="1"/>
          <p:nvPr/>
        </p:nvSpPr>
        <p:spPr>
          <a:xfrm>
            <a:off x="9644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err="1">
                <a:solidFill>
                  <a:schemeClr val="accent4"/>
                </a:solidFill>
                <a:latin typeface="+mj-lt"/>
              </a:rPr>
              <a:t>Adinda</a:t>
            </a:r>
            <a:r>
              <a:rPr lang="en-US" b="1" dirty="0">
                <a:solidFill>
                  <a:schemeClr val="accent4"/>
                </a:solidFill>
                <a:latin typeface="+mj-lt"/>
              </a:rPr>
              <a:t> Garcia</a:t>
            </a:r>
            <a:endParaRPr lang="en-ID" b="1" dirty="0">
              <a:solidFill>
                <a:schemeClr val="accent4"/>
              </a:solidFill>
              <a:latin typeface="+mj-lt"/>
            </a:endParaRPr>
          </a:p>
        </p:txBody>
      </p:sp>
      <p:sp>
        <p:nvSpPr>
          <p:cNvPr id="34" name="TextBox 40">
            <a:extLst>
              <a:ext uri="{FF2B5EF4-FFF2-40B4-BE49-F238E27FC236}">
                <a16:creationId xmlns:a16="http://schemas.microsoft.com/office/drawing/2014/main" id="{BD6A745E-A545-496C-9B11-D9522B02424F}"/>
              </a:ext>
            </a:extLst>
          </p:cNvPr>
          <p:cNvSpPr txBox="1">
            <a:spLocks noChangeArrowheads="1"/>
          </p:cNvSpPr>
          <p:nvPr/>
        </p:nvSpPr>
        <p:spPr bwMode="auto">
          <a:xfrm>
            <a:off x="9526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a:t>
            </a:r>
          </a:p>
        </p:txBody>
      </p:sp>
      <p:grpSp>
        <p:nvGrpSpPr>
          <p:cNvPr id="35" name="Group 55">
            <a:extLst>
              <a:ext uri="{FF2B5EF4-FFF2-40B4-BE49-F238E27FC236}">
                <a16:creationId xmlns:a16="http://schemas.microsoft.com/office/drawing/2014/main" id="{108C197D-D1C4-4510-BDB9-9AA647F97549}"/>
              </a:ext>
            </a:extLst>
          </p:cNvPr>
          <p:cNvGrpSpPr/>
          <p:nvPr/>
        </p:nvGrpSpPr>
        <p:grpSpPr>
          <a:xfrm>
            <a:off x="10305713" y="5414359"/>
            <a:ext cx="724574" cy="148144"/>
            <a:chOff x="926807" y="4838290"/>
            <a:chExt cx="1194365" cy="244196"/>
          </a:xfrm>
          <a:solidFill>
            <a:schemeClr val="accent1"/>
          </a:solidFill>
        </p:grpSpPr>
        <p:sp>
          <p:nvSpPr>
            <p:cNvPr id="36" name="Freeform 5">
              <a:extLst>
                <a:ext uri="{FF2B5EF4-FFF2-40B4-BE49-F238E27FC236}">
                  <a16:creationId xmlns:a16="http://schemas.microsoft.com/office/drawing/2014/main" id="{BF2038E6-E2E1-4867-91D1-304374D9C1CB}"/>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nvGrpSpPr>
            <p:cNvPr id="37" name="Group 57">
              <a:extLst>
                <a:ext uri="{FF2B5EF4-FFF2-40B4-BE49-F238E27FC236}">
                  <a16:creationId xmlns:a16="http://schemas.microsoft.com/office/drawing/2014/main" id="{3A675FDD-B4D6-48A5-8AE7-1788FBF347A1}"/>
                </a:ext>
              </a:extLst>
            </p:cNvPr>
            <p:cNvGrpSpPr/>
            <p:nvPr/>
          </p:nvGrpSpPr>
          <p:grpSpPr>
            <a:xfrm>
              <a:off x="1895220" y="4838290"/>
              <a:ext cx="225952" cy="225952"/>
              <a:chOff x="5405944" y="-1589"/>
              <a:chExt cx="225952" cy="225952"/>
            </a:xfrm>
            <a:grpFill/>
          </p:grpSpPr>
          <p:sp>
            <p:nvSpPr>
              <p:cNvPr id="39" name="Freeform 6">
                <a:extLst>
                  <a:ext uri="{FF2B5EF4-FFF2-40B4-BE49-F238E27FC236}">
                    <a16:creationId xmlns:a16="http://schemas.microsoft.com/office/drawing/2014/main" id="{9E609D56-250B-4F1F-A2B8-A1A75CA31E31}"/>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sp>
            <p:nvSpPr>
              <p:cNvPr id="40" name="Freeform 7">
                <a:extLst>
                  <a:ext uri="{FF2B5EF4-FFF2-40B4-BE49-F238E27FC236}">
                    <a16:creationId xmlns:a16="http://schemas.microsoft.com/office/drawing/2014/main" id="{D8B5475B-2DDB-4E69-83AA-E3C7216ECDFB}"/>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sp>
          <p:nvSpPr>
            <p:cNvPr id="38" name="Freeform 8">
              <a:extLst>
                <a:ext uri="{FF2B5EF4-FFF2-40B4-BE49-F238E27FC236}">
                  <a16:creationId xmlns:a16="http://schemas.microsoft.com/office/drawing/2014/main" id="{DF896AF0-56F5-4B7F-B7DD-C618EDC98001}"/>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sp>
        <p:nvSpPr>
          <p:cNvPr id="27671" name="PpHolder22">
            <a:extLst>
              <a:ext uri="{FF2B5EF4-FFF2-40B4-BE49-F238E27FC236}">
                <a16:creationId xmlns:a16="http://schemas.microsoft.com/office/drawing/2014/main" id="{12D08FA2-7553-42E5-AE85-E6F347BE1504}"/>
              </a:ext>
            </a:extLst>
          </p:cNvPr>
          <p:cNvSpPr>
            <a:spLocks noGrp="1"/>
          </p:cNvSpPr>
          <p:nvPr>
            <p:ph type="pic" sz="quarter" idx="12"/>
          </p:nvPr>
        </p:nvSpPr>
        <p:spPr bwMode="auto">
          <a:xfrm>
            <a:off x="3667125" y="2230438"/>
            <a:ext cx="1809750" cy="1809750"/>
          </a:xfrm>
          <a:custGeom>
            <a:avLst/>
            <a:gdLst>
              <a:gd name="T0" fmla="*/ 905257 w 1810513"/>
              <a:gd name="T1" fmla="*/ 0 h 1810511"/>
              <a:gd name="T2" fmla="*/ 1810513 w 1810513"/>
              <a:gd name="T3" fmla="*/ 905255 h 1810511"/>
              <a:gd name="T4" fmla="*/ 905257 w 1810513"/>
              <a:gd name="T5" fmla="*/ 1810511 h 1810511"/>
              <a:gd name="T6" fmla="*/ 0 w 1810513"/>
              <a:gd name="T7" fmla="*/ 905255 h 1810511"/>
              <a:gd name="T8" fmla="*/ 905257 w 1810513"/>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3" h="1810511">
                <a:moveTo>
                  <a:pt x="905257" y="0"/>
                </a:moveTo>
                <a:cubicBezTo>
                  <a:pt x="1405216" y="0"/>
                  <a:pt x="1810513" y="405296"/>
                  <a:pt x="1810513" y="905255"/>
                </a:cubicBezTo>
                <a:cubicBezTo>
                  <a:pt x="1810513" y="1405214"/>
                  <a:pt x="1405216" y="1810511"/>
                  <a:pt x="905257" y="1810511"/>
                </a:cubicBezTo>
                <a:cubicBezTo>
                  <a:pt x="405298" y="1810511"/>
                  <a:pt x="0" y="1405214"/>
                  <a:pt x="0" y="905255"/>
                </a:cubicBezTo>
                <a:cubicBezTo>
                  <a:pt x="0" y="405296"/>
                  <a:pt x="405298" y="0"/>
                  <a:pt x="905257"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7672" name="PpHolder23">
            <a:extLst>
              <a:ext uri="{FF2B5EF4-FFF2-40B4-BE49-F238E27FC236}">
                <a16:creationId xmlns:a16="http://schemas.microsoft.com/office/drawing/2014/main" id="{09A87775-C8D9-4698-9F20-AF7F62753C16}"/>
              </a:ext>
            </a:extLst>
          </p:cNvPr>
          <p:cNvSpPr>
            <a:spLocks noGrp="1"/>
          </p:cNvSpPr>
          <p:nvPr>
            <p:ph type="pic" sz="quarter" idx="11"/>
          </p:nvPr>
        </p:nvSpPr>
        <p:spPr bwMode="auto">
          <a:xfrm>
            <a:off x="6715125" y="2230438"/>
            <a:ext cx="1809750" cy="1809750"/>
          </a:xfrm>
          <a:custGeom>
            <a:avLst/>
            <a:gdLst>
              <a:gd name="T0" fmla="*/ 905256 w 1810512"/>
              <a:gd name="T1" fmla="*/ 0 h 1810511"/>
              <a:gd name="T2" fmla="*/ 1810512 w 1810512"/>
              <a:gd name="T3" fmla="*/ 905255 h 1810511"/>
              <a:gd name="T4" fmla="*/ 905256 w 1810512"/>
              <a:gd name="T5" fmla="*/ 1810511 h 1810511"/>
              <a:gd name="T6" fmla="*/ 0 w 1810512"/>
              <a:gd name="T7" fmla="*/ 905255 h 1810511"/>
              <a:gd name="T8" fmla="*/ 905256 w 1810512"/>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7673" name="PpHolder24">
            <a:extLst>
              <a:ext uri="{FF2B5EF4-FFF2-40B4-BE49-F238E27FC236}">
                <a16:creationId xmlns:a16="http://schemas.microsoft.com/office/drawing/2014/main" id="{C51301FC-105B-45D9-B724-7817118DDB68}"/>
              </a:ext>
            </a:extLst>
          </p:cNvPr>
          <p:cNvSpPr>
            <a:spLocks noGrp="1"/>
          </p:cNvSpPr>
          <p:nvPr>
            <p:ph type="pic" sz="quarter" idx="10"/>
          </p:nvPr>
        </p:nvSpPr>
        <p:spPr bwMode="auto">
          <a:xfrm>
            <a:off x="9763125" y="2230438"/>
            <a:ext cx="1809750" cy="1809750"/>
          </a:xfrm>
          <a:custGeom>
            <a:avLst/>
            <a:gdLst>
              <a:gd name="T0" fmla="*/ 905256 w 1810512"/>
              <a:gd name="T1" fmla="*/ 0 h 1810511"/>
              <a:gd name="T2" fmla="*/ 1810512 w 1810512"/>
              <a:gd name="T3" fmla="*/ 905255 h 1810511"/>
              <a:gd name="T4" fmla="*/ 905256 w 1810512"/>
              <a:gd name="T5" fmla="*/ 1810511 h 1810511"/>
              <a:gd name="T6" fmla="*/ 0 w 1810512"/>
              <a:gd name="T7" fmla="*/ 905255 h 1810511"/>
              <a:gd name="T8" fmla="*/ 905256 w 1810512"/>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64" name="Title 63">
            <a:extLst>
              <a:ext uri="{FF2B5EF4-FFF2-40B4-BE49-F238E27FC236}">
                <a16:creationId xmlns:a16="http://schemas.microsoft.com/office/drawing/2014/main" id="{A1E4998C-EDC1-4BB6-A7E5-276E54FBA168}"/>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Management Teams</a:t>
            </a:r>
            <a:endParaRPr lang="en-ID" altLang="en-US"/>
          </a:p>
        </p:txBody>
      </p:sp>
      <p:sp>
        <p:nvSpPr>
          <p:cNvPr id="27675" name="PpHolder26">
            <a:extLst>
              <a:ext uri="{FF2B5EF4-FFF2-40B4-BE49-F238E27FC236}">
                <a16:creationId xmlns:a16="http://schemas.microsoft.com/office/drawing/2014/main" id="{307AB540-4CF5-4609-80FF-DE69FE5B3E7F}"/>
              </a:ext>
            </a:extLst>
          </p:cNvPr>
          <p:cNvSpPr>
            <a:spLocks noGrp="1"/>
          </p:cNvSpPr>
          <p:nvPr>
            <p:ph type="pic" sz="quarter" idx="13"/>
          </p:nvPr>
        </p:nvSpPr>
        <p:spPr bwMode="auto">
          <a:xfrm>
            <a:off x="619125" y="2230438"/>
            <a:ext cx="1809750" cy="1809750"/>
          </a:xfrm>
          <a:custGeom>
            <a:avLst/>
            <a:gdLst>
              <a:gd name="T0" fmla="*/ 905257 w 1810513"/>
              <a:gd name="T1" fmla="*/ 0 h 1810511"/>
              <a:gd name="T2" fmla="*/ 1810513 w 1810513"/>
              <a:gd name="T3" fmla="*/ 905255 h 1810511"/>
              <a:gd name="T4" fmla="*/ 905257 w 1810513"/>
              <a:gd name="T5" fmla="*/ 1810511 h 1810511"/>
              <a:gd name="T6" fmla="*/ 0 w 1810513"/>
              <a:gd name="T7" fmla="*/ 905255 h 1810511"/>
              <a:gd name="T8" fmla="*/ 905257 w 1810513"/>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3" h="1810511">
                <a:moveTo>
                  <a:pt x="905257" y="0"/>
                </a:moveTo>
                <a:cubicBezTo>
                  <a:pt x="1405216" y="0"/>
                  <a:pt x="1810513" y="405296"/>
                  <a:pt x="1810513" y="905255"/>
                </a:cubicBezTo>
                <a:cubicBezTo>
                  <a:pt x="1810513" y="1405214"/>
                  <a:pt x="1405216" y="1810511"/>
                  <a:pt x="905257" y="1810511"/>
                </a:cubicBezTo>
                <a:cubicBezTo>
                  <a:pt x="405297" y="1810511"/>
                  <a:pt x="0" y="1405214"/>
                  <a:pt x="0" y="905255"/>
                </a:cubicBezTo>
                <a:cubicBezTo>
                  <a:pt x="0" y="405296"/>
                  <a:pt x="405297" y="0"/>
                  <a:pt x="905257"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nodeType="afterGroup">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nodeType="afterGroup">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up)">
                                      <p:cBhvr>
                                        <p:cTn id="63" dur="500"/>
                                        <p:tgtEl>
                                          <p:spTgt spid="3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par>
                          <p:cTn id="67" fill="hold" nodeType="afterGroup">
                            <p:stCondLst>
                              <p:cond delay="4500"/>
                            </p:stCondLst>
                            <p:childTnLst>
                              <p:par>
                                <p:cTn id="68" presetID="22" presetClass="entr" presetSubtype="8"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par>
                                <p:cTn id="74" presetID="22" presetClass="entr" presetSubtype="8"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par>
                                <p:cTn id="77" presetID="22" presetClass="entr" presetSubtype="8"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0" grpId="0"/>
      <p:bldP spid="16" grpId="0"/>
      <p:bldP spid="17" grpId="0"/>
      <p:bldP spid="18" grpId="0"/>
      <p:bldP spid="24" grpId="0"/>
      <p:bldP spid="25" grpId="0"/>
      <p:bldP spid="26" grpId="0"/>
      <p:bldP spid="28" grpId="0"/>
      <p:bldP spid="29" grpId="0"/>
      <p:bldP spid="30" grpId="0"/>
      <p:bldP spid="32" grpId="0"/>
      <p:bldP spid="33" grpId="0"/>
      <p:bldP spid="34"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6F23FCE7-4B55-4FEC-B71C-66A7C56C926A}"/>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D7E9A18F-EB00-474E-8196-07B3FF7F8558}"/>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902C4439-8F6C-4A48-99C3-B6ABA1D4C2F5}"/>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74C30270-1F3D-4792-8613-B6E49D1180D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1A375C14-67FC-47CE-908B-2C3F94A7AD4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EBB1399B-9971-4690-AC71-3A3369DF79D1}"/>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F13EE9D4-B8CA-417C-BE68-65A18C0D8C7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698D91A3-917A-4E32-B40B-735F6E5343DF}"/>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DBF405D3-A029-4D0D-9FEB-5F9B925A8AB6}"/>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63" name="TextBox 18">
            <a:extLst>
              <a:ext uri="{FF2B5EF4-FFF2-40B4-BE49-F238E27FC236}">
                <a16:creationId xmlns:a16="http://schemas.microsoft.com/office/drawing/2014/main" id="{180C3C3C-7CF2-4BB5-B4DB-D2AAAAFD3254}"/>
              </a:ext>
            </a:extLst>
          </p:cNvPr>
          <p:cNvSpPr txBox="1">
            <a:spLocks noChangeArrowheads="1"/>
          </p:cNvSpPr>
          <p:nvPr/>
        </p:nvSpPr>
        <p:spPr bwMode="auto">
          <a:xfrm>
            <a:off x="5072063" y="5184775"/>
            <a:ext cx="20478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64" name="TextBox 19">
            <a:extLst>
              <a:ext uri="{FF2B5EF4-FFF2-40B4-BE49-F238E27FC236}">
                <a16:creationId xmlns:a16="http://schemas.microsoft.com/office/drawing/2014/main" id="{A3EEBF68-3C92-408D-BDB1-B776CFB9C705}"/>
              </a:ext>
            </a:extLst>
          </p:cNvPr>
          <p:cNvSpPr txBox="1"/>
          <p:nvPr/>
        </p:nvSpPr>
        <p:spPr>
          <a:xfrm>
            <a:off x="5072063" y="4875213"/>
            <a:ext cx="2047875"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Martin Garcia</a:t>
            </a:r>
            <a:endParaRPr lang="en-ID" b="1" dirty="0">
              <a:solidFill>
                <a:schemeClr val="accent3"/>
              </a:solidFill>
              <a:latin typeface="+mj-lt"/>
            </a:endParaRPr>
          </a:p>
        </p:txBody>
      </p:sp>
      <p:grpSp>
        <p:nvGrpSpPr>
          <p:cNvPr id="66" name="Group 55">
            <a:extLst>
              <a:ext uri="{FF2B5EF4-FFF2-40B4-BE49-F238E27FC236}">
                <a16:creationId xmlns:a16="http://schemas.microsoft.com/office/drawing/2014/main" id="{BE7AF2FF-6399-4BFB-A80A-9111F188E560}"/>
              </a:ext>
            </a:extLst>
          </p:cNvPr>
          <p:cNvGrpSpPr/>
          <p:nvPr/>
        </p:nvGrpSpPr>
        <p:grpSpPr>
          <a:xfrm>
            <a:off x="5733713" y="5538870"/>
            <a:ext cx="724574" cy="148144"/>
            <a:chOff x="926807" y="4838290"/>
            <a:chExt cx="1194365" cy="244196"/>
          </a:xfrm>
          <a:solidFill>
            <a:schemeClr val="accent1"/>
          </a:solidFill>
        </p:grpSpPr>
        <p:sp>
          <p:nvSpPr>
            <p:cNvPr id="67" name="Freeform 5">
              <a:extLst>
                <a:ext uri="{FF2B5EF4-FFF2-40B4-BE49-F238E27FC236}">
                  <a16:creationId xmlns:a16="http://schemas.microsoft.com/office/drawing/2014/main" id="{A95F7CE8-88FB-4EB8-B979-ACBB441428CF}"/>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68" name="Group 57">
              <a:extLst>
                <a:ext uri="{FF2B5EF4-FFF2-40B4-BE49-F238E27FC236}">
                  <a16:creationId xmlns:a16="http://schemas.microsoft.com/office/drawing/2014/main" id="{CBA5B343-1647-49DF-A383-DDE4593F9B4C}"/>
                </a:ext>
              </a:extLst>
            </p:cNvPr>
            <p:cNvGrpSpPr/>
            <p:nvPr/>
          </p:nvGrpSpPr>
          <p:grpSpPr>
            <a:xfrm>
              <a:off x="1895220" y="4838290"/>
              <a:ext cx="225952" cy="225952"/>
              <a:chOff x="5405944" y="-1589"/>
              <a:chExt cx="225952" cy="225952"/>
            </a:xfrm>
            <a:grpFill/>
          </p:grpSpPr>
          <p:sp>
            <p:nvSpPr>
              <p:cNvPr id="70" name="Freeform 6">
                <a:extLst>
                  <a:ext uri="{FF2B5EF4-FFF2-40B4-BE49-F238E27FC236}">
                    <a16:creationId xmlns:a16="http://schemas.microsoft.com/office/drawing/2014/main" id="{F95A8F00-4394-44AF-94CB-3EC232BE6957}"/>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71" name="Freeform 7">
                <a:extLst>
                  <a:ext uri="{FF2B5EF4-FFF2-40B4-BE49-F238E27FC236}">
                    <a16:creationId xmlns:a16="http://schemas.microsoft.com/office/drawing/2014/main" id="{9F92BFAC-4091-491A-A2C7-6BF41B10B32D}"/>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69" name="Freeform 8">
              <a:extLst>
                <a:ext uri="{FF2B5EF4-FFF2-40B4-BE49-F238E27FC236}">
                  <a16:creationId xmlns:a16="http://schemas.microsoft.com/office/drawing/2014/main" id="{3F090A8D-56BF-4316-AC3F-17DFCC6BA3D1}"/>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74" name="TextBox 18">
            <a:extLst>
              <a:ext uri="{FF2B5EF4-FFF2-40B4-BE49-F238E27FC236}">
                <a16:creationId xmlns:a16="http://schemas.microsoft.com/office/drawing/2014/main" id="{70A073E8-BC44-44BC-B482-B10C2F51A558}"/>
              </a:ext>
            </a:extLst>
          </p:cNvPr>
          <p:cNvSpPr txBox="1">
            <a:spLocks noChangeArrowheads="1"/>
          </p:cNvSpPr>
          <p:nvPr/>
        </p:nvSpPr>
        <p:spPr bwMode="auto">
          <a:xfrm>
            <a:off x="2032000" y="5184775"/>
            <a:ext cx="2046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75" name="TextBox 19">
            <a:extLst>
              <a:ext uri="{FF2B5EF4-FFF2-40B4-BE49-F238E27FC236}">
                <a16:creationId xmlns:a16="http://schemas.microsoft.com/office/drawing/2014/main" id="{485B31C2-EA2E-49ED-A093-60921172010B}"/>
              </a:ext>
            </a:extLst>
          </p:cNvPr>
          <p:cNvSpPr txBox="1"/>
          <p:nvPr/>
        </p:nvSpPr>
        <p:spPr>
          <a:xfrm>
            <a:off x="2032000" y="4875213"/>
            <a:ext cx="2046288"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Scarlett Garcia</a:t>
            </a:r>
            <a:endParaRPr lang="en-ID" b="1" dirty="0">
              <a:solidFill>
                <a:schemeClr val="accent3"/>
              </a:solidFill>
              <a:latin typeface="+mj-lt"/>
            </a:endParaRPr>
          </a:p>
        </p:txBody>
      </p:sp>
      <p:grpSp>
        <p:nvGrpSpPr>
          <p:cNvPr id="76" name="Group 55">
            <a:extLst>
              <a:ext uri="{FF2B5EF4-FFF2-40B4-BE49-F238E27FC236}">
                <a16:creationId xmlns:a16="http://schemas.microsoft.com/office/drawing/2014/main" id="{6A53745C-475C-400E-AE07-9EA2FEE2D347}"/>
              </a:ext>
            </a:extLst>
          </p:cNvPr>
          <p:cNvGrpSpPr/>
          <p:nvPr/>
        </p:nvGrpSpPr>
        <p:grpSpPr>
          <a:xfrm>
            <a:off x="2693004" y="5538870"/>
            <a:ext cx="724574" cy="148144"/>
            <a:chOff x="926807" y="4838290"/>
            <a:chExt cx="1194365" cy="244196"/>
          </a:xfrm>
          <a:solidFill>
            <a:schemeClr val="accent1"/>
          </a:solidFill>
        </p:grpSpPr>
        <p:sp>
          <p:nvSpPr>
            <p:cNvPr id="77" name="Freeform 5">
              <a:extLst>
                <a:ext uri="{FF2B5EF4-FFF2-40B4-BE49-F238E27FC236}">
                  <a16:creationId xmlns:a16="http://schemas.microsoft.com/office/drawing/2014/main" id="{9FCF4A91-19FD-4D30-8E97-A648614A2174}"/>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78" name="Group 57">
              <a:extLst>
                <a:ext uri="{FF2B5EF4-FFF2-40B4-BE49-F238E27FC236}">
                  <a16:creationId xmlns:a16="http://schemas.microsoft.com/office/drawing/2014/main" id="{965A3900-4778-4FBE-99B7-BABDADA54B14}"/>
                </a:ext>
              </a:extLst>
            </p:cNvPr>
            <p:cNvGrpSpPr/>
            <p:nvPr/>
          </p:nvGrpSpPr>
          <p:grpSpPr>
            <a:xfrm>
              <a:off x="1895220" y="4838290"/>
              <a:ext cx="225952" cy="225952"/>
              <a:chOff x="5405944" y="-1589"/>
              <a:chExt cx="225952" cy="225952"/>
            </a:xfrm>
            <a:grpFill/>
          </p:grpSpPr>
          <p:sp>
            <p:nvSpPr>
              <p:cNvPr id="80" name="Freeform 6">
                <a:extLst>
                  <a:ext uri="{FF2B5EF4-FFF2-40B4-BE49-F238E27FC236}">
                    <a16:creationId xmlns:a16="http://schemas.microsoft.com/office/drawing/2014/main" id="{16ED30E9-3D7D-4FB5-ADF9-03039FCBABCE}"/>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81" name="Freeform 7">
                <a:extLst>
                  <a:ext uri="{FF2B5EF4-FFF2-40B4-BE49-F238E27FC236}">
                    <a16:creationId xmlns:a16="http://schemas.microsoft.com/office/drawing/2014/main" id="{C3A8CCEC-DB02-49B5-830A-FD4F5105093E}"/>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79" name="Freeform 8">
              <a:extLst>
                <a:ext uri="{FF2B5EF4-FFF2-40B4-BE49-F238E27FC236}">
                  <a16:creationId xmlns:a16="http://schemas.microsoft.com/office/drawing/2014/main" id="{0D154102-95F4-4159-B195-8130098F414C}"/>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83" name="TextBox 18">
            <a:extLst>
              <a:ext uri="{FF2B5EF4-FFF2-40B4-BE49-F238E27FC236}">
                <a16:creationId xmlns:a16="http://schemas.microsoft.com/office/drawing/2014/main" id="{151C2D6B-2E0A-42FA-812E-79791C97BFBA}"/>
              </a:ext>
            </a:extLst>
          </p:cNvPr>
          <p:cNvSpPr txBox="1">
            <a:spLocks noChangeArrowheads="1"/>
          </p:cNvSpPr>
          <p:nvPr/>
        </p:nvSpPr>
        <p:spPr bwMode="auto">
          <a:xfrm>
            <a:off x="8131175" y="5184775"/>
            <a:ext cx="2046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84" name="TextBox 19">
            <a:extLst>
              <a:ext uri="{FF2B5EF4-FFF2-40B4-BE49-F238E27FC236}">
                <a16:creationId xmlns:a16="http://schemas.microsoft.com/office/drawing/2014/main" id="{D7D55305-991B-4DE5-BA88-10F372833111}"/>
              </a:ext>
            </a:extLst>
          </p:cNvPr>
          <p:cNvSpPr txBox="1"/>
          <p:nvPr/>
        </p:nvSpPr>
        <p:spPr>
          <a:xfrm>
            <a:off x="8131175" y="4875213"/>
            <a:ext cx="2046288"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Adam Garcia</a:t>
            </a:r>
            <a:endParaRPr lang="en-ID" b="1" dirty="0">
              <a:solidFill>
                <a:schemeClr val="accent3"/>
              </a:solidFill>
              <a:latin typeface="+mj-lt"/>
            </a:endParaRPr>
          </a:p>
        </p:txBody>
      </p:sp>
      <p:grpSp>
        <p:nvGrpSpPr>
          <p:cNvPr id="85" name="Group 55">
            <a:extLst>
              <a:ext uri="{FF2B5EF4-FFF2-40B4-BE49-F238E27FC236}">
                <a16:creationId xmlns:a16="http://schemas.microsoft.com/office/drawing/2014/main" id="{FBAF5FA8-9360-42A4-83B1-C796D90945FC}"/>
              </a:ext>
            </a:extLst>
          </p:cNvPr>
          <p:cNvGrpSpPr/>
          <p:nvPr/>
        </p:nvGrpSpPr>
        <p:grpSpPr>
          <a:xfrm>
            <a:off x="8792179" y="5538870"/>
            <a:ext cx="724574" cy="148144"/>
            <a:chOff x="926807" y="4838290"/>
            <a:chExt cx="1194365" cy="244196"/>
          </a:xfrm>
          <a:solidFill>
            <a:schemeClr val="accent1"/>
          </a:solidFill>
        </p:grpSpPr>
        <p:sp>
          <p:nvSpPr>
            <p:cNvPr id="86" name="Freeform 5">
              <a:extLst>
                <a:ext uri="{FF2B5EF4-FFF2-40B4-BE49-F238E27FC236}">
                  <a16:creationId xmlns:a16="http://schemas.microsoft.com/office/drawing/2014/main" id="{6DFEFC69-B609-419D-BE28-694768909E95}"/>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87" name="Group 57">
              <a:extLst>
                <a:ext uri="{FF2B5EF4-FFF2-40B4-BE49-F238E27FC236}">
                  <a16:creationId xmlns:a16="http://schemas.microsoft.com/office/drawing/2014/main" id="{D69C209E-86A0-40A5-9A66-3A89B97B4F34}"/>
                </a:ext>
              </a:extLst>
            </p:cNvPr>
            <p:cNvGrpSpPr/>
            <p:nvPr/>
          </p:nvGrpSpPr>
          <p:grpSpPr>
            <a:xfrm>
              <a:off x="1895220" y="4838290"/>
              <a:ext cx="225952" cy="225952"/>
              <a:chOff x="5405944" y="-1589"/>
              <a:chExt cx="225952" cy="225952"/>
            </a:xfrm>
            <a:grpFill/>
          </p:grpSpPr>
          <p:sp>
            <p:nvSpPr>
              <p:cNvPr id="89" name="Freeform 6">
                <a:extLst>
                  <a:ext uri="{FF2B5EF4-FFF2-40B4-BE49-F238E27FC236}">
                    <a16:creationId xmlns:a16="http://schemas.microsoft.com/office/drawing/2014/main" id="{D1B89C0A-7FF8-4C8C-BBD9-840B069F0670}"/>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90" name="Freeform 7">
                <a:extLst>
                  <a:ext uri="{FF2B5EF4-FFF2-40B4-BE49-F238E27FC236}">
                    <a16:creationId xmlns:a16="http://schemas.microsoft.com/office/drawing/2014/main" id="{D6DCD64D-80C3-43FE-A998-BE9350D5EF9D}"/>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88" name="Freeform 8">
              <a:extLst>
                <a:ext uri="{FF2B5EF4-FFF2-40B4-BE49-F238E27FC236}">
                  <a16:creationId xmlns:a16="http://schemas.microsoft.com/office/drawing/2014/main" id="{FD0AC292-C474-4D9F-8E1F-D72CE01159B3}"/>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8686" name="PpHolder13">
            <a:extLst>
              <a:ext uri="{FF2B5EF4-FFF2-40B4-BE49-F238E27FC236}">
                <a16:creationId xmlns:a16="http://schemas.microsoft.com/office/drawing/2014/main" id="{5FDCDAB7-1610-403A-A9C9-11D3C6870093}"/>
              </a:ext>
            </a:extLst>
          </p:cNvPr>
          <p:cNvSpPr>
            <a:spLocks noGrp="1"/>
          </p:cNvSpPr>
          <p:nvPr>
            <p:ph type="pic" sz="quarter" idx="12"/>
          </p:nvPr>
        </p:nvSpPr>
        <p:spPr bwMode="auto">
          <a:xfrm>
            <a:off x="1835150" y="1606550"/>
            <a:ext cx="2441575" cy="3035300"/>
          </a:xfrm>
          <a:custGeom>
            <a:avLst/>
            <a:gdLst>
              <a:gd name="T0" fmla="*/ 1220724 w 2441449"/>
              <a:gd name="T1" fmla="*/ 0 h 3035808"/>
              <a:gd name="T2" fmla="*/ 2441449 w 2441449"/>
              <a:gd name="T3" fmla="*/ 1220724 h 3035808"/>
              <a:gd name="T4" fmla="*/ 2441449 w 2441449"/>
              <a:gd name="T5" fmla="*/ 1815084 h 3035808"/>
              <a:gd name="T6" fmla="*/ 1220724 w 2441449"/>
              <a:gd name="T7" fmla="*/ 3035808 h 3035808"/>
              <a:gd name="T8" fmla="*/ 0 w 2441449"/>
              <a:gd name="T9" fmla="*/ 1815084 h 3035808"/>
              <a:gd name="T10" fmla="*/ 0 w 2441449"/>
              <a:gd name="T11" fmla="*/ 1220724 h 3035808"/>
              <a:gd name="T12" fmla="*/ 1220724 w 2441449"/>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9" h="3035808">
                <a:moveTo>
                  <a:pt x="1220724" y="0"/>
                </a:moveTo>
                <a:cubicBezTo>
                  <a:pt x="1894911" y="0"/>
                  <a:pt x="2441449" y="546538"/>
                  <a:pt x="2441449" y="1220724"/>
                </a:cubicBezTo>
                <a:lnTo>
                  <a:pt x="2441449" y="1815084"/>
                </a:lnTo>
                <a:cubicBezTo>
                  <a:pt x="2441449" y="2489271"/>
                  <a:pt x="1894911" y="3035808"/>
                  <a:pt x="1220724" y="3035808"/>
                </a:cubicBezTo>
                <a:cubicBezTo>
                  <a:pt x="546537" y="3035808"/>
                  <a:pt x="0" y="2489271"/>
                  <a:pt x="0" y="1815084"/>
                </a:cubicBezTo>
                <a:lnTo>
                  <a:pt x="0" y="1220724"/>
                </a:lnTo>
                <a:cubicBezTo>
                  <a:pt x="0" y="546538"/>
                  <a:pt x="546537"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8687" name="PpHolder14">
            <a:extLst>
              <a:ext uri="{FF2B5EF4-FFF2-40B4-BE49-F238E27FC236}">
                <a16:creationId xmlns:a16="http://schemas.microsoft.com/office/drawing/2014/main" id="{5C8163DD-A7CD-48A2-B21D-80AE0BD3D783}"/>
              </a:ext>
            </a:extLst>
          </p:cNvPr>
          <p:cNvSpPr>
            <a:spLocks noGrp="1"/>
          </p:cNvSpPr>
          <p:nvPr>
            <p:ph type="pic" sz="quarter" idx="11"/>
          </p:nvPr>
        </p:nvSpPr>
        <p:spPr bwMode="auto">
          <a:xfrm>
            <a:off x="4875213" y="1601788"/>
            <a:ext cx="2441575" cy="3036887"/>
          </a:xfrm>
          <a:custGeom>
            <a:avLst/>
            <a:gdLst>
              <a:gd name="T0" fmla="*/ 1220724 w 2441448"/>
              <a:gd name="T1" fmla="*/ 0 h 3035808"/>
              <a:gd name="T2" fmla="*/ 2441448 w 2441448"/>
              <a:gd name="T3" fmla="*/ 1220725 h 3035808"/>
              <a:gd name="T4" fmla="*/ 2441448 w 2441448"/>
              <a:gd name="T5" fmla="*/ 1815084 h 3035808"/>
              <a:gd name="T6" fmla="*/ 1220724 w 2441448"/>
              <a:gd name="T7" fmla="*/ 3035808 h 3035808"/>
              <a:gd name="T8" fmla="*/ 0 w 2441448"/>
              <a:gd name="T9" fmla="*/ 1815084 h 3035808"/>
              <a:gd name="T10" fmla="*/ 0 w 2441448"/>
              <a:gd name="T11" fmla="*/ 1220725 h 3035808"/>
              <a:gd name="T12" fmla="*/ 1220724 w 2441448"/>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8" y="3035808"/>
                  <a:pt x="0" y="2489271"/>
                  <a:pt x="0" y="1815084"/>
                </a:cubicBezTo>
                <a:lnTo>
                  <a:pt x="0" y="1220725"/>
                </a:lnTo>
                <a:cubicBezTo>
                  <a:pt x="0" y="546537"/>
                  <a:pt x="546538"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8688" name="PpHolder15">
            <a:extLst>
              <a:ext uri="{FF2B5EF4-FFF2-40B4-BE49-F238E27FC236}">
                <a16:creationId xmlns:a16="http://schemas.microsoft.com/office/drawing/2014/main" id="{32A7868C-2CE6-4DF4-8534-AB6BEDF30032}"/>
              </a:ext>
            </a:extLst>
          </p:cNvPr>
          <p:cNvSpPr>
            <a:spLocks noGrp="1"/>
          </p:cNvSpPr>
          <p:nvPr>
            <p:ph type="pic" sz="quarter" idx="10"/>
          </p:nvPr>
        </p:nvSpPr>
        <p:spPr bwMode="auto">
          <a:xfrm>
            <a:off x="7937500" y="1601788"/>
            <a:ext cx="2441575" cy="3036887"/>
          </a:xfrm>
          <a:custGeom>
            <a:avLst/>
            <a:gdLst>
              <a:gd name="T0" fmla="*/ 1220724 w 2441448"/>
              <a:gd name="T1" fmla="*/ 0 h 3035808"/>
              <a:gd name="T2" fmla="*/ 2441448 w 2441448"/>
              <a:gd name="T3" fmla="*/ 1220725 h 3035808"/>
              <a:gd name="T4" fmla="*/ 2441448 w 2441448"/>
              <a:gd name="T5" fmla="*/ 1815084 h 3035808"/>
              <a:gd name="T6" fmla="*/ 1220724 w 2441448"/>
              <a:gd name="T7" fmla="*/ 3035808 h 3035808"/>
              <a:gd name="T8" fmla="*/ 0 w 2441448"/>
              <a:gd name="T9" fmla="*/ 1815084 h 3035808"/>
              <a:gd name="T10" fmla="*/ 0 w 2441448"/>
              <a:gd name="T11" fmla="*/ 1220725 h 3035808"/>
              <a:gd name="T12" fmla="*/ 1220724 w 2441448"/>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7" y="3035808"/>
                  <a:pt x="0" y="2489271"/>
                  <a:pt x="0" y="1815084"/>
                </a:cubicBezTo>
                <a:lnTo>
                  <a:pt x="0" y="1220725"/>
                </a:lnTo>
                <a:cubicBezTo>
                  <a:pt x="0" y="546537"/>
                  <a:pt x="546537"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33" name="Title 32">
            <a:extLst>
              <a:ext uri="{FF2B5EF4-FFF2-40B4-BE49-F238E27FC236}">
                <a16:creationId xmlns:a16="http://schemas.microsoft.com/office/drawing/2014/main" id="{FFB8AB7F-B3D9-4BD0-9852-A0FEC51D6C04}"/>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Developer Teams</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left)">
                                      <p:cBhvr>
                                        <p:cTn id="26" dur="500"/>
                                        <p:tgtEl>
                                          <p:spTgt spid="6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left)">
                                      <p:cBhvr>
                                        <p:cTn id="39" dur="500"/>
                                        <p:tgtEl>
                                          <p:spTgt spid="83"/>
                                        </p:tgtEl>
                                      </p:cBhvr>
                                    </p:animEffect>
                                  </p:childTnLst>
                                </p:cTn>
                              </p:par>
                            </p:childTnLst>
                          </p:cTn>
                        </p:par>
                        <p:par>
                          <p:cTn id="40" fill="hold" nodeType="afterGroup">
                            <p:stCondLst>
                              <p:cond delay="3000"/>
                            </p:stCondLst>
                            <p:childTnLst>
                              <p:par>
                                <p:cTn id="41" presetID="22" presetClass="entr" presetSubtype="8"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par>
                                <p:cTn id="44" presetID="2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left)">
                                      <p:cBhvr>
                                        <p:cTn id="46" dur="500"/>
                                        <p:tgtEl>
                                          <p:spTgt spid="66"/>
                                        </p:tgtEl>
                                      </p:cBhvr>
                                    </p:animEffect>
                                  </p:childTnLst>
                                </p:cTn>
                              </p:par>
                              <p:par>
                                <p:cTn id="47" presetID="22" presetClass="entr" presetSubtype="8"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left)">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3" grpId="0"/>
      <p:bldP spid="64" grpId="0"/>
      <p:bldP spid="74" grpId="0"/>
      <p:bldP spid="75" grpId="0"/>
      <p:bldP spid="83" grpId="0"/>
      <p:bldP spid="84"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5CB13DCC-1A35-40BD-B786-CEE8D4D20E98}"/>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38CA86EC-02D5-4478-9757-5410D9E2D7B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3B104A9D-41F5-4C79-B147-C0C205BA740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AA1311F0-2B55-4E96-ADA3-E5DFEFF8B04F}"/>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47CB266D-0658-4106-B054-42F46E4719A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A6D7171A-1CF2-4805-A97D-19D80DE5B58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5F10831E-4C64-43E8-B09F-94A9D4CF9A7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A506605E-93CF-4C88-8A00-8F056F672019}"/>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E7C56843-075C-4212-84C0-0755156317FF}"/>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12">
            <a:extLst>
              <a:ext uri="{FF2B5EF4-FFF2-40B4-BE49-F238E27FC236}">
                <a16:creationId xmlns:a16="http://schemas.microsoft.com/office/drawing/2014/main" id="{C04707A8-78A1-4ACC-8D9A-0DA11FE58A1E}"/>
              </a:ext>
            </a:extLst>
          </p:cNvPr>
          <p:cNvSpPr/>
          <p:nvPr/>
        </p:nvSpPr>
        <p:spPr>
          <a:xfrm rot="10800000">
            <a:off x="10456863" y="4335463"/>
            <a:ext cx="822325" cy="18288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9B0D15EE-9900-4A31-8A57-0415B39489C7}"/>
              </a:ext>
            </a:extLst>
          </p:cNvPr>
          <p:cNvSpPr/>
          <p:nvPr/>
        </p:nvSpPr>
        <p:spPr>
          <a:xfrm rot="10800000">
            <a:off x="5187950" y="684213"/>
            <a:ext cx="822325" cy="18288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TextBox 14">
            <a:extLst>
              <a:ext uri="{FF2B5EF4-FFF2-40B4-BE49-F238E27FC236}">
                <a16:creationId xmlns:a16="http://schemas.microsoft.com/office/drawing/2014/main" id="{030F8984-83D4-4CA9-A934-6C44338F759E}"/>
              </a:ext>
            </a:extLst>
          </p:cNvPr>
          <p:cNvSpPr txBox="1">
            <a:spLocks noChangeArrowheads="1"/>
          </p:cNvSpPr>
          <p:nvPr/>
        </p:nvSpPr>
        <p:spPr bwMode="auto">
          <a:xfrm rot="-5400000">
            <a:off x="4590256" y="1467644"/>
            <a:ext cx="18065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Teams</a:t>
            </a:r>
          </a:p>
        </p:txBody>
      </p:sp>
      <p:sp>
        <p:nvSpPr>
          <p:cNvPr id="16" name="TextBox 15">
            <a:extLst>
              <a:ext uri="{FF2B5EF4-FFF2-40B4-BE49-F238E27FC236}">
                <a16:creationId xmlns:a16="http://schemas.microsoft.com/office/drawing/2014/main" id="{CFBC0A1A-E2E4-42BD-B146-FE0797CEFACA}"/>
              </a:ext>
            </a:extLst>
          </p:cNvPr>
          <p:cNvSpPr txBox="1">
            <a:spLocks noChangeArrowheads="1"/>
          </p:cNvSpPr>
          <p:nvPr/>
        </p:nvSpPr>
        <p:spPr bwMode="auto">
          <a:xfrm rot="-5400000">
            <a:off x="10071894" y="5115719"/>
            <a:ext cx="18049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Teams</a:t>
            </a:r>
          </a:p>
        </p:txBody>
      </p:sp>
      <p:sp>
        <p:nvSpPr>
          <p:cNvPr id="17" name="TextBox 16">
            <a:extLst>
              <a:ext uri="{FF2B5EF4-FFF2-40B4-BE49-F238E27FC236}">
                <a16:creationId xmlns:a16="http://schemas.microsoft.com/office/drawing/2014/main" id="{ABAFF70F-74BE-4D7C-BC13-9A1DFC0F8DD7}"/>
              </a:ext>
            </a:extLst>
          </p:cNvPr>
          <p:cNvSpPr txBox="1">
            <a:spLocks noChangeArrowheads="1"/>
          </p:cNvSpPr>
          <p:nvPr/>
        </p:nvSpPr>
        <p:spPr bwMode="auto">
          <a:xfrm>
            <a:off x="5492750" y="3959225"/>
            <a:ext cx="25987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t>A wonderful serenity has taken possession of my entire soul, like these sweet mornings of spring which I enjoy with my whole heart. this spot, which was created</a:t>
            </a:r>
          </a:p>
        </p:txBody>
      </p:sp>
      <p:grpSp>
        <p:nvGrpSpPr>
          <p:cNvPr id="18" name="Group 17">
            <a:extLst>
              <a:ext uri="{FF2B5EF4-FFF2-40B4-BE49-F238E27FC236}">
                <a16:creationId xmlns:a16="http://schemas.microsoft.com/office/drawing/2014/main" id="{0EDCA217-6907-4FC6-9D9D-DD1F89E784D2}"/>
              </a:ext>
            </a:extLst>
          </p:cNvPr>
          <p:cNvGrpSpPr>
            <a:grpSpLocks noChangeAspect="1"/>
          </p:cNvGrpSpPr>
          <p:nvPr/>
        </p:nvGrpSpPr>
        <p:grpSpPr>
          <a:xfrm>
            <a:off x="6697224" y="5438613"/>
            <a:ext cx="1032390" cy="137160"/>
            <a:chOff x="947376" y="5327650"/>
            <a:chExt cx="1290487" cy="171450"/>
          </a:xfrm>
          <a:gradFill flip="none" rotWithShape="1">
            <a:gsLst>
              <a:gs pos="0">
                <a:schemeClr val="accent1"/>
              </a:gs>
              <a:gs pos="100000">
                <a:schemeClr val="accent2"/>
              </a:gs>
            </a:gsLst>
            <a:lin ang="2400000" scaled="0"/>
            <a:tileRect/>
          </a:gradFill>
        </p:grpSpPr>
        <p:sp>
          <p:nvSpPr>
            <p:cNvPr id="19" name="Freeform 5">
              <a:extLst>
                <a:ext uri="{FF2B5EF4-FFF2-40B4-BE49-F238E27FC236}">
                  <a16:creationId xmlns:a16="http://schemas.microsoft.com/office/drawing/2014/main" id="{47B0DF18-0B61-460D-9D76-3B2290FCB216}"/>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0" name="Freeform 6">
              <a:extLst>
                <a:ext uri="{FF2B5EF4-FFF2-40B4-BE49-F238E27FC236}">
                  <a16:creationId xmlns:a16="http://schemas.microsoft.com/office/drawing/2014/main" id="{E9774C25-A1D2-4C1F-804F-20C4E786B7D0}"/>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21" name="Group 20">
              <a:extLst>
                <a:ext uri="{FF2B5EF4-FFF2-40B4-BE49-F238E27FC236}">
                  <a16:creationId xmlns:a16="http://schemas.microsoft.com/office/drawing/2014/main" id="{B47AB613-FA8F-4A7F-8FCC-A6C602FCF9D7}"/>
                </a:ext>
              </a:extLst>
            </p:cNvPr>
            <p:cNvGrpSpPr/>
            <p:nvPr/>
          </p:nvGrpSpPr>
          <p:grpSpPr>
            <a:xfrm>
              <a:off x="1657248" y="5351463"/>
              <a:ext cx="214312" cy="136525"/>
              <a:chOff x="4017963" y="2965451"/>
              <a:chExt cx="214312" cy="136525"/>
            </a:xfrm>
            <a:grpFill/>
          </p:grpSpPr>
          <p:sp>
            <p:nvSpPr>
              <p:cNvPr id="25" name="Freeform 11">
                <a:extLst>
                  <a:ext uri="{FF2B5EF4-FFF2-40B4-BE49-F238E27FC236}">
                    <a16:creationId xmlns:a16="http://schemas.microsoft.com/office/drawing/2014/main" id="{C77C9F86-0D6A-4A12-85B4-88997A87904D}"/>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6" name="Freeform 12">
                <a:extLst>
                  <a:ext uri="{FF2B5EF4-FFF2-40B4-BE49-F238E27FC236}">
                    <a16:creationId xmlns:a16="http://schemas.microsoft.com/office/drawing/2014/main" id="{F5C6128C-F8ED-4717-9016-E96A4B50E4F1}"/>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nvGrpSpPr>
            <p:cNvPr id="22" name="Group 21">
              <a:extLst>
                <a:ext uri="{FF2B5EF4-FFF2-40B4-BE49-F238E27FC236}">
                  <a16:creationId xmlns:a16="http://schemas.microsoft.com/office/drawing/2014/main" id="{06E15987-3BB2-452C-BB74-DFBE8404F364}"/>
                </a:ext>
              </a:extLst>
            </p:cNvPr>
            <p:cNvGrpSpPr/>
            <p:nvPr/>
          </p:nvGrpSpPr>
          <p:grpSpPr>
            <a:xfrm>
              <a:off x="2087050" y="5334000"/>
              <a:ext cx="150813" cy="150813"/>
              <a:chOff x="4587875" y="2947988"/>
              <a:chExt cx="150813" cy="150813"/>
            </a:xfrm>
            <a:grpFill/>
          </p:grpSpPr>
          <p:sp>
            <p:nvSpPr>
              <p:cNvPr id="23" name="Freeform 13">
                <a:extLst>
                  <a:ext uri="{FF2B5EF4-FFF2-40B4-BE49-F238E27FC236}">
                    <a16:creationId xmlns:a16="http://schemas.microsoft.com/office/drawing/2014/main" id="{FBD0580F-9D78-4F1E-A908-612DBB7C708C}"/>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4" name="Freeform 14">
                <a:extLst>
                  <a:ext uri="{FF2B5EF4-FFF2-40B4-BE49-F238E27FC236}">
                    <a16:creationId xmlns:a16="http://schemas.microsoft.com/office/drawing/2014/main" id="{CA18AACA-08CF-4F63-8474-0BEA4E8E5F5B}"/>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sp>
        <p:nvSpPr>
          <p:cNvPr id="27" name="TextBox 26">
            <a:extLst>
              <a:ext uri="{FF2B5EF4-FFF2-40B4-BE49-F238E27FC236}">
                <a16:creationId xmlns:a16="http://schemas.microsoft.com/office/drawing/2014/main" id="{AA61A808-2F10-497C-8113-70E444B895FF}"/>
              </a:ext>
            </a:extLst>
          </p:cNvPr>
          <p:cNvSpPr txBox="1"/>
          <p:nvPr/>
        </p:nvSpPr>
        <p:spPr>
          <a:xfrm>
            <a:off x="5492750" y="5376863"/>
            <a:ext cx="1295400" cy="260350"/>
          </a:xfrm>
          <a:prstGeom prst="rect">
            <a:avLst/>
          </a:prstGeom>
          <a:noFill/>
        </p:spPr>
        <p:txBody>
          <a:bodyPr anchor="ctr">
            <a:spAutoFit/>
          </a:bodyPr>
          <a:lstStyle/>
          <a:p>
            <a:pPr eaLnBrk="1" fontAlgn="auto" hangingPunct="1">
              <a:spcBef>
                <a:spcPts val="0"/>
              </a:spcBef>
              <a:spcAft>
                <a:spcPts val="0"/>
              </a:spcAft>
              <a:defRPr/>
            </a:pPr>
            <a:r>
              <a:rPr lang="en-US" sz="1100" b="1" dirty="0">
                <a:solidFill>
                  <a:schemeClr val="accent1"/>
                </a:solidFill>
                <a:latin typeface="+mj-lt"/>
              </a:rPr>
              <a:t>Find Me On :</a:t>
            </a:r>
          </a:p>
        </p:txBody>
      </p:sp>
      <p:sp>
        <p:nvSpPr>
          <p:cNvPr id="28" name="TextBox 27">
            <a:extLst>
              <a:ext uri="{FF2B5EF4-FFF2-40B4-BE49-F238E27FC236}">
                <a16:creationId xmlns:a16="http://schemas.microsoft.com/office/drawing/2014/main" id="{238E3805-0FD3-4E00-BAA9-468BEB7F4E5E}"/>
              </a:ext>
            </a:extLst>
          </p:cNvPr>
          <p:cNvSpPr txBox="1">
            <a:spLocks noChangeArrowheads="1"/>
          </p:cNvSpPr>
          <p:nvPr/>
        </p:nvSpPr>
        <p:spPr bwMode="auto">
          <a:xfrm>
            <a:off x="8680450" y="1216025"/>
            <a:ext cx="25987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t>A wonderful serenity has taken possession of my entire soul, like these sweet mornings of spring which I enjoy with my whole heart. this spot, which was created</a:t>
            </a:r>
          </a:p>
        </p:txBody>
      </p:sp>
      <p:grpSp>
        <p:nvGrpSpPr>
          <p:cNvPr id="29" name="Group 28">
            <a:extLst>
              <a:ext uri="{FF2B5EF4-FFF2-40B4-BE49-F238E27FC236}">
                <a16:creationId xmlns:a16="http://schemas.microsoft.com/office/drawing/2014/main" id="{C767B9F1-BA42-426C-AA7B-3DAD4703F3B4}"/>
              </a:ext>
            </a:extLst>
          </p:cNvPr>
          <p:cNvGrpSpPr>
            <a:grpSpLocks noChangeAspect="1"/>
          </p:cNvGrpSpPr>
          <p:nvPr/>
        </p:nvGrpSpPr>
        <p:grpSpPr>
          <a:xfrm>
            <a:off x="9884856" y="2695413"/>
            <a:ext cx="1032390" cy="137160"/>
            <a:chOff x="947376" y="5327650"/>
            <a:chExt cx="1290487" cy="171450"/>
          </a:xfrm>
          <a:gradFill flip="none" rotWithShape="1">
            <a:gsLst>
              <a:gs pos="0">
                <a:schemeClr val="accent1"/>
              </a:gs>
              <a:gs pos="100000">
                <a:schemeClr val="accent2"/>
              </a:gs>
            </a:gsLst>
            <a:lin ang="2400000" scaled="0"/>
            <a:tileRect/>
          </a:gradFill>
        </p:grpSpPr>
        <p:sp>
          <p:nvSpPr>
            <p:cNvPr id="30" name="Freeform 5">
              <a:extLst>
                <a:ext uri="{FF2B5EF4-FFF2-40B4-BE49-F238E27FC236}">
                  <a16:creationId xmlns:a16="http://schemas.microsoft.com/office/drawing/2014/main" id="{E4F5562E-00FA-42AE-A6A5-2A8748D51028}"/>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1" name="Freeform 6">
              <a:extLst>
                <a:ext uri="{FF2B5EF4-FFF2-40B4-BE49-F238E27FC236}">
                  <a16:creationId xmlns:a16="http://schemas.microsoft.com/office/drawing/2014/main" id="{2F297E09-8A39-42DB-9484-60678D600EA5}"/>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32" name="Group 31">
              <a:extLst>
                <a:ext uri="{FF2B5EF4-FFF2-40B4-BE49-F238E27FC236}">
                  <a16:creationId xmlns:a16="http://schemas.microsoft.com/office/drawing/2014/main" id="{3462BA54-DA9E-41C4-A72B-7188D19D0754}"/>
                </a:ext>
              </a:extLst>
            </p:cNvPr>
            <p:cNvGrpSpPr/>
            <p:nvPr/>
          </p:nvGrpSpPr>
          <p:grpSpPr>
            <a:xfrm>
              <a:off x="1657248" y="5351463"/>
              <a:ext cx="214312" cy="136525"/>
              <a:chOff x="4017963" y="2965451"/>
              <a:chExt cx="214312" cy="136525"/>
            </a:xfrm>
            <a:grpFill/>
          </p:grpSpPr>
          <p:sp>
            <p:nvSpPr>
              <p:cNvPr id="36" name="Freeform 11">
                <a:extLst>
                  <a:ext uri="{FF2B5EF4-FFF2-40B4-BE49-F238E27FC236}">
                    <a16:creationId xmlns:a16="http://schemas.microsoft.com/office/drawing/2014/main" id="{BB874433-ABA5-4D60-A3BC-9B2E35404903}"/>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7" name="Freeform 12">
                <a:extLst>
                  <a:ext uri="{FF2B5EF4-FFF2-40B4-BE49-F238E27FC236}">
                    <a16:creationId xmlns:a16="http://schemas.microsoft.com/office/drawing/2014/main" id="{C0C4BE8C-E716-4E95-87E9-C4E40E5AE91F}"/>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nvGrpSpPr>
            <p:cNvPr id="33" name="Group 32">
              <a:extLst>
                <a:ext uri="{FF2B5EF4-FFF2-40B4-BE49-F238E27FC236}">
                  <a16:creationId xmlns:a16="http://schemas.microsoft.com/office/drawing/2014/main" id="{135E22D0-E871-4848-9F2B-A55A79DCFCEF}"/>
                </a:ext>
              </a:extLst>
            </p:cNvPr>
            <p:cNvGrpSpPr/>
            <p:nvPr/>
          </p:nvGrpSpPr>
          <p:grpSpPr>
            <a:xfrm>
              <a:off x="2087050" y="5334000"/>
              <a:ext cx="150813" cy="150813"/>
              <a:chOff x="4587875" y="2947988"/>
              <a:chExt cx="150813" cy="150813"/>
            </a:xfrm>
            <a:grpFill/>
          </p:grpSpPr>
          <p:sp>
            <p:nvSpPr>
              <p:cNvPr id="34" name="Freeform 13">
                <a:extLst>
                  <a:ext uri="{FF2B5EF4-FFF2-40B4-BE49-F238E27FC236}">
                    <a16:creationId xmlns:a16="http://schemas.microsoft.com/office/drawing/2014/main" id="{32AED39F-1847-4712-BA4D-8DF7AC7CBEEF}"/>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5" name="Freeform 14">
                <a:extLst>
                  <a:ext uri="{FF2B5EF4-FFF2-40B4-BE49-F238E27FC236}">
                    <a16:creationId xmlns:a16="http://schemas.microsoft.com/office/drawing/2014/main" id="{C16ACAC8-4D84-4D28-AE29-59E5B96B4A78}"/>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sp>
        <p:nvSpPr>
          <p:cNvPr id="38" name="TextBox 37">
            <a:extLst>
              <a:ext uri="{FF2B5EF4-FFF2-40B4-BE49-F238E27FC236}">
                <a16:creationId xmlns:a16="http://schemas.microsoft.com/office/drawing/2014/main" id="{6293CF07-7710-4C43-B456-3598E0AF8D4A}"/>
              </a:ext>
            </a:extLst>
          </p:cNvPr>
          <p:cNvSpPr txBox="1"/>
          <p:nvPr/>
        </p:nvSpPr>
        <p:spPr>
          <a:xfrm>
            <a:off x="8680450" y="2633663"/>
            <a:ext cx="1295400" cy="260350"/>
          </a:xfrm>
          <a:prstGeom prst="rect">
            <a:avLst/>
          </a:prstGeom>
          <a:noFill/>
        </p:spPr>
        <p:txBody>
          <a:bodyPr anchor="ctr">
            <a:spAutoFit/>
          </a:bodyPr>
          <a:lstStyle/>
          <a:p>
            <a:pPr eaLnBrk="1" fontAlgn="auto" hangingPunct="1">
              <a:spcBef>
                <a:spcPts val="0"/>
              </a:spcBef>
              <a:spcAft>
                <a:spcPts val="0"/>
              </a:spcAft>
              <a:defRPr/>
            </a:pPr>
            <a:r>
              <a:rPr lang="en-US" sz="1100" b="1" dirty="0">
                <a:solidFill>
                  <a:schemeClr val="accent1"/>
                </a:solidFill>
                <a:latin typeface="+mj-lt"/>
              </a:rPr>
              <a:t>Find Me On :</a:t>
            </a:r>
          </a:p>
        </p:txBody>
      </p:sp>
      <p:sp>
        <p:nvSpPr>
          <p:cNvPr id="41" name="TextBox 40">
            <a:extLst>
              <a:ext uri="{FF2B5EF4-FFF2-40B4-BE49-F238E27FC236}">
                <a16:creationId xmlns:a16="http://schemas.microsoft.com/office/drawing/2014/main" id="{58FCE262-39BC-4410-AA93-73E5319A1F07}"/>
              </a:ext>
            </a:extLst>
          </p:cNvPr>
          <p:cNvSpPr txBox="1">
            <a:spLocks noChangeArrowheads="1"/>
          </p:cNvSpPr>
          <p:nvPr/>
        </p:nvSpPr>
        <p:spPr bwMode="auto">
          <a:xfrm>
            <a:off x="1327150" y="2968625"/>
            <a:ext cx="28511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a:t>
            </a:r>
          </a:p>
        </p:txBody>
      </p:sp>
      <p:sp>
        <p:nvSpPr>
          <p:cNvPr id="42" name="TextBox 41">
            <a:extLst>
              <a:ext uri="{FF2B5EF4-FFF2-40B4-BE49-F238E27FC236}">
                <a16:creationId xmlns:a16="http://schemas.microsoft.com/office/drawing/2014/main" id="{92CA1734-4339-4607-A413-0F12EC9F00BB}"/>
              </a:ext>
            </a:extLst>
          </p:cNvPr>
          <p:cNvSpPr txBox="1">
            <a:spLocks noChangeArrowheads="1"/>
          </p:cNvSpPr>
          <p:nvPr/>
        </p:nvSpPr>
        <p:spPr bwMode="auto">
          <a:xfrm>
            <a:off x="1327150" y="4716463"/>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9713" name="PpHolder16">
            <a:extLst>
              <a:ext uri="{FF2B5EF4-FFF2-40B4-BE49-F238E27FC236}">
                <a16:creationId xmlns:a16="http://schemas.microsoft.com/office/drawing/2014/main" id="{7D191E33-AC18-48D9-B844-84A7AA48CD69}"/>
              </a:ext>
            </a:extLst>
          </p:cNvPr>
          <p:cNvSpPr>
            <a:spLocks noGrp="1"/>
          </p:cNvSpPr>
          <p:nvPr>
            <p:ph type="pic" sz="quarter" idx="11"/>
          </p:nvPr>
        </p:nvSpPr>
        <p:spPr bwMode="auto">
          <a:xfrm>
            <a:off x="5791200" y="684213"/>
            <a:ext cx="2436813" cy="2746375"/>
          </a:xfrm>
          <a:custGeom>
            <a:avLst/>
            <a:gdLst>
              <a:gd name="T0" fmla="*/ 0 w 2437312"/>
              <a:gd name="T1" fmla="*/ 0 h 2746977"/>
              <a:gd name="T2" fmla="*/ 2437312 w 2437312"/>
              <a:gd name="T3" fmla="*/ 0 h 2746977"/>
              <a:gd name="T4" fmla="*/ 2437312 w 2437312"/>
              <a:gd name="T5" fmla="*/ 2746977 h 2746977"/>
              <a:gd name="T6" fmla="*/ 0 w 2437312"/>
              <a:gd name="T7" fmla="*/ 2746977 h 27469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7312" h="2746977">
                <a:moveTo>
                  <a:pt x="0" y="0"/>
                </a:moveTo>
                <a:lnTo>
                  <a:pt x="2437312" y="0"/>
                </a:lnTo>
                <a:lnTo>
                  <a:pt x="2437312" y="2746977"/>
                </a:lnTo>
                <a:lnTo>
                  <a:pt x="0" y="2746977"/>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9714" name="PpHolder17">
            <a:extLst>
              <a:ext uri="{FF2B5EF4-FFF2-40B4-BE49-F238E27FC236}">
                <a16:creationId xmlns:a16="http://schemas.microsoft.com/office/drawing/2014/main" id="{537DF5F4-68C3-412A-A4CB-21B394BB756F}"/>
              </a:ext>
            </a:extLst>
          </p:cNvPr>
          <p:cNvSpPr>
            <a:spLocks noGrp="1"/>
          </p:cNvSpPr>
          <p:nvPr>
            <p:ph type="pic" sz="quarter" idx="10"/>
          </p:nvPr>
        </p:nvSpPr>
        <p:spPr bwMode="auto">
          <a:xfrm>
            <a:off x="8223250" y="3411538"/>
            <a:ext cx="2436813" cy="2747962"/>
          </a:xfrm>
          <a:custGeom>
            <a:avLst/>
            <a:gdLst>
              <a:gd name="T0" fmla="*/ 0 w 2437313"/>
              <a:gd name="T1" fmla="*/ 0 h 2746977"/>
              <a:gd name="T2" fmla="*/ 2437313 w 2437313"/>
              <a:gd name="T3" fmla="*/ 0 h 2746977"/>
              <a:gd name="T4" fmla="*/ 2437313 w 2437313"/>
              <a:gd name="T5" fmla="*/ 2746977 h 2746977"/>
              <a:gd name="T6" fmla="*/ 0 w 2437313"/>
              <a:gd name="T7" fmla="*/ 2746977 h 27469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7313" h="2746977">
                <a:moveTo>
                  <a:pt x="0" y="0"/>
                </a:moveTo>
                <a:lnTo>
                  <a:pt x="2437313" y="0"/>
                </a:lnTo>
                <a:lnTo>
                  <a:pt x="2437313" y="2746977"/>
                </a:lnTo>
                <a:lnTo>
                  <a:pt x="0" y="2746977"/>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61" name="Title 60">
            <a:extLst>
              <a:ext uri="{FF2B5EF4-FFF2-40B4-BE49-F238E27FC236}">
                <a16:creationId xmlns:a16="http://schemas.microsoft.com/office/drawing/2014/main" id="{A1F152E8-96B6-4D0A-911D-6F7D909452B7}"/>
              </a:ext>
            </a:extLst>
          </p:cNvPr>
          <p:cNvSpPr>
            <a:spLocks noGrp="1" noChangeArrowheads="1"/>
          </p:cNvSpPr>
          <p:nvPr>
            <p:ph type="title"/>
          </p:nvPr>
        </p:nvSpPr>
        <p:spPr bwMode="auto">
          <a:xfrm>
            <a:off x="1327150" y="1260475"/>
            <a:ext cx="3094038"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Developer Teams</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nodeType="afterGroup">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nodeType="afterGroup">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par>
                          <p:cTn id="49" fill="hold" nodeType="afterGroup">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nodeType="afterGroup">
                            <p:stCondLst>
                              <p:cond delay="500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par>
                                <p:cTn id="60" presetID="22" presetClass="entr" presetSubtype="8"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p:bldP spid="16" grpId="0"/>
      <p:bldP spid="17" grpId="0"/>
      <p:bldP spid="27" grpId="0"/>
      <p:bldP spid="28" grpId="0"/>
      <p:bldP spid="38" grpId="0"/>
      <p:bldP spid="41" grpId="0"/>
      <p:bldP spid="42"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PpHolder1">
            <a:extLst>
              <a:ext uri="{FF2B5EF4-FFF2-40B4-BE49-F238E27FC236}">
                <a16:creationId xmlns:a16="http://schemas.microsoft.com/office/drawing/2014/main" id="{6BD4E24F-3599-46EF-9A9B-8F420E8E174D}"/>
              </a:ext>
            </a:extLst>
          </p:cNvPr>
          <p:cNvSpPr>
            <a:spLocks noGrp="1"/>
          </p:cNvSpPr>
          <p:nvPr>
            <p:ph type="pic" sz="quarter" idx="11"/>
          </p:nvPr>
        </p:nvSpPr>
        <p:spPr bwMode="auto">
          <a:xfrm>
            <a:off x="0" y="4648200"/>
            <a:ext cx="12192000" cy="2209800"/>
          </a:xfrm>
          <a:custGeom>
            <a:avLst/>
            <a:gdLst>
              <a:gd name="T0" fmla="*/ 0 w 12192004"/>
              <a:gd name="T1" fmla="*/ 0 h 2209801"/>
              <a:gd name="T2" fmla="*/ 12192004 w 12192004"/>
              <a:gd name="T3" fmla="*/ 0 h 2209801"/>
              <a:gd name="T4" fmla="*/ 12192004 w 12192004"/>
              <a:gd name="T5" fmla="*/ 2209801 h 2209801"/>
              <a:gd name="T6" fmla="*/ 0 w 12192004"/>
              <a:gd name="T7" fmla="*/ 2209801 h 2209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2209801">
                <a:moveTo>
                  <a:pt x="0" y="0"/>
                </a:moveTo>
                <a:lnTo>
                  <a:pt x="12192004" y="0"/>
                </a:lnTo>
                <a:lnTo>
                  <a:pt x="12192004" y="2209801"/>
                </a:lnTo>
                <a:lnTo>
                  <a:pt x="0" y="2209801"/>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13" name="Freeform: Shape 12">
            <a:extLst>
              <a:ext uri="{FF2B5EF4-FFF2-40B4-BE49-F238E27FC236}">
                <a16:creationId xmlns:a16="http://schemas.microsoft.com/office/drawing/2014/main" id="{FF36F612-645D-46F9-9BFB-CA3B60136854}"/>
              </a:ext>
            </a:extLst>
          </p:cNvPr>
          <p:cNvSpPr/>
          <p:nvPr/>
        </p:nvSpPr>
        <p:spPr>
          <a:xfrm>
            <a:off x="0" y="4648200"/>
            <a:ext cx="12192000" cy="22098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35" name="Title 34">
            <a:extLst>
              <a:ext uri="{FF2B5EF4-FFF2-40B4-BE49-F238E27FC236}">
                <a16:creationId xmlns:a16="http://schemas.microsoft.com/office/drawing/2014/main" id="{AE4E3A00-CC34-4F6C-BC8D-80D1FF40D2FF}"/>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Customer </a:t>
            </a:r>
            <a:r>
              <a:rPr lang="en-US" altLang="en-US">
                <a:solidFill>
                  <a:schemeClr val="accent1"/>
                </a:solidFill>
              </a:rPr>
              <a:t>Services</a:t>
            </a:r>
            <a:endParaRPr lang="en-ID" altLang="en-US"/>
          </a:p>
        </p:txBody>
      </p:sp>
      <p:grpSp>
        <p:nvGrpSpPr>
          <p:cNvPr id="3" name="Graphic 8">
            <a:extLst>
              <a:ext uri="{FF2B5EF4-FFF2-40B4-BE49-F238E27FC236}">
                <a16:creationId xmlns:a16="http://schemas.microsoft.com/office/drawing/2014/main" id="{1CE6E9EA-53BF-4782-8796-5DCC649408BB}"/>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F0573556-90FE-4B04-8785-70031B315BA8}"/>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DB6FFDCC-267C-448F-A8FB-64E9400B201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C52E80B3-D6B5-42EE-9584-B0D5727C812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94FD9B8A-A27E-4759-A465-19200CA682A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E016C2E3-D295-45E2-BD66-9ED239D2CF6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59DB809D-DC9C-4247-AD2B-2FE06C6F192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4CB0828E-1157-444C-9AAB-2969559A99F6}"/>
              </a:ext>
            </a:extLst>
          </p:cNvPr>
          <p:cNvSpPr txBox="1">
            <a:spLocks noChangeArrowheads="1"/>
          </p:cNvSpPr>
          <p:nvPr/>
        </p:nvSpPr>
        <p:spPr bwMode="auto">
          <a:xfrm>
            <a:off x="1535113" y="6126163"/>
            <a:ext cx="3149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1" name="Freeform: Shape 10">
            <a:extLst>
              <a:ext uri="{FF2B5EF4-FFF2-40B4-BE49-F238E27FC236}">
                <a16:creationId xmlns:a16="http://schemas.microsoft.com/office/drawing/2014/main" id="{9F6A8C79-8AAE-460C-808F-27DE3F509E98}"/>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23" name="TextBox 22">
            <a:extLst>
              <a:ext uri="{FF2B5EF4-FFF2-40B4-BE49-F238E27FC236}">
                <a16:creationId xmlns:a16="http://schemas.microsoft.com/office/drawing/2014/main" id="{885E593E-7676-437C-A908-C9BBCBFD0CFF}"/>
              </a:ext>
            </a:extLst>
          </p:cNvPr>
          <p:cNvSpPr txBox="1"/>
          <p:nvPr/>
        </p:nvSpPr>
        <p:spPr>
          <a:xfrm>
            <a:off x="7694613" y="1900238"/>
            <a:ext cx="2538412"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Visit Us At :</a:t>
            </a:r>
          </a:p>
        </p:txBody>
      </p:sp>
      <p:sp>
        <p:nvSpPr>
          <p:cNvPr id="24" name="TextBox 23">
            <a:extLst>
              <a:ext uri="{FF2B5EF4-FFF2-40B4-BE49-F238E27FC236}">
                <a16:creationId xmlns:a16="http://schemas.microsoft.com/office/drawing/2014/main" id="{8761BC43-BF5F-4408-B567-96C700FD8BB2}"/>
              </a:ext>
            </a:extLst>
          </p:cNvPr>
          <p:cNvSpPr txBox="1">
            <a:spLocks noChangeArrowheads="1"/>
          </p:cNvSpPr>
          <p:nvPr/>
        </p:nvSpPr>
        <p:spPr bwMode="auto">
          <a:xfrm>
            <a:off x="8335963" y="3078163"/>
            <a:ext cx="2306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http://yourwebsitehere.com</a:t>
            </a:r>
          </a:p>
        </p:txBody>
      </p:sp>
      <p:sp>
        <p:nvSpPr>
          <p:cNvPr id="25" name="Freeform 67">
            <a:extLst>
              <a:ext uri="{FF2B5EF4-FFF2-40B4-BE49-F238E27FC236}">
                <a16:creationId xmlns:a16="http://schemas.microsoft.com/office/drawing/2014/main" id="{3C29F960-820F-4391-B6CF-FB9B0C17DD0B}"/>
              </a:ext>
            </a:extLst>
          </p:cNvPr>
          <p:cNvSpPr>
            <a:spLocks noEditPoints="1"/>
          </p:cNvSpPr>
          <p:nvPr/>
        </p:nvSpPr>
        <p:spPr bwMode="auto">
          <a:xfrm>
            <a:off x="7766050" y="3097213"/>
            <a:ext cx="234950" cy="238125"/>
          </a:xfrm>
          <a:custGeom>
            <a:avLst/>
            <a:gdLst>
              <a:gd name="T0" fmla="*/ 0 w 97"/>
              <a:gd name="T1" fmla="*/ 119078 h 98"/>
              <a:gd name="T2" fmla="*/ 235075 w 97"/>
              <a:gd name="T3" fmla="*/ 119078 h 98"/>
              <a:gd name="T4" fmla="*/ 167218 w 97"/>
              <a:gd name="T5" fmla="*/ 111787 h 98"/>
              <a:gd name="T6" fmla="*/ 121173 w 97"/>
              <a:gd name="T7" fmla="*/ 116647 h 98"/>
              <a:gd name="T8" fmla="*/ 157524 w 97"/>
              <a:gd name="T9" fmla="*/ 75335 h 98"/>
              <a:gd name="T10" fmla="*/ 77551 w 97"/>
              <a:gd name="T11" fmla="*/ 75335 h 98"/>
              <a:gd name="T12" fmla="*/ 111479 w 97"/>
              <a:gd name="T13" fmla="*/ 116647 h 98"/>
              <a:gd name="T14" fmla="*/ 70280 w 97"/>
              <a:gd name="T15" fmla="*/ 111787 h 98"/>
              <a:gd name="T16" fmla="*/ 111479 w 97"/>
              <a:gd name="T17" fmla="*/ 68044 h 98"/>
              <a:gd name="T18" fmla="*/ 111479 w 97"/>
              <a:gd name="T19" fmla="*/ 26732 h 98"/>
              <a:gd name="T20" fmla="*/ 111479 w 97"/>
              <a:gd name="T21" fmla="*/ 128798 h 98"/>
              <a:gd name="T22" fmla="*/ 79974 w 97"/>
              <a:gd name="T23" fmla="*/ 165250 h 98"/>
              <a:gd name="T24" fmla="*/ 111479 w 97"/>
              <a:gd name="T25" fmla="*/ 128798 h 98"/>
              <a:gd name="T26" fmla="*/ 111479 w 97"/>
              <a:gd name="T27" fmla="*/ 216284 h 98"/>
              <a:gd name="T28" fmla="*/ 111479 w 97"/>
              <a:gd name="T29" fmla="*/ 174971 h 98"/>
              <a:gd name="T30" fmla="*/ 150254 w 97"/>
              <a:gd name="T31" fmla="*/ 177401 h 98"/>
              <a:gd name="T32" fmla="*/ 121173 w 97"/>
              <a:gd name="T33" fmla="*/ 174971 h 98"/>
              <a:gd name="T34" fmla="*/ 121173 w 97"/>
              <a:gd name="T35" fmla="*/ 128798 h 98"/>
              <a:gd name="T36" fmla="*/ 157524 w 97"/>
              <a:gd name="T37" fmla="*/ 165250 h 98"/>
              <a:gd name="T38" fmla="*/ 121173 w 97"/>
              <a:gd name="T39" fmla="*/ 68044 h 98"/>
              <a:gd name="T40" fmla="*/ 150254 w 97"/>
              <a:gd name="T41" fmla="*/ 63184 h 98"/>
              <a:gd name="T42" fmla="*/ 70280 w 97"/>
              <a:gd name="T43" fmla="*/ 60754 h 98"/>
              <a:gd name="T44" fmla="*/ 99362 w 97"/>
              <a:gd name="T45" fmla="*/ 21871 h 98"/>
              <a:gd name="T46" fmla="*/ 65433 w 97"/>
              <a:gd name="T47" fmla="*/ 70474 h 98"/>
              <a:gd name="T48" fmla="*/ 55739 w 97"/>
              <a:gd name="T49" fmla="*/ 116647 h 98"/>
              <a:gd name="T50" fmla="*/ 38775 w 97"/>
              <a:gd name="T51" fmla="*/ 58324 h 98"/>
              <a:gd name="T52" fmla="*/ 55739 w 97"/>
              <a:gd name="T53" fmla="*/ 128798 h 98"/>
              <a:gd name="T54" fmla="*/ 41199 w 97"/>
              <a:gd name="T55" fmla="*/ 182261 h 98"/>
              <a:gd name="T56" fmla="*/ 55739 w 97"/>
              <a:gd name="T57" fmla="*/ 128798 h 98"/>
              <a:gd name="T58" fmla="*/ 94515 w 97"/>
              <a:gd name="T59" fmla="*/ 216284 h 98"/>
              <a:gd name="T60" fmla="*/ 72704 w 97"/>
              <a:gd name="T61" fmla="*/ 182261 h 98"/>
              <a:gd name="T62" fmla="*/ 186606 w 97"/>
              <a:gd name="T63" fmla="*/ 191982 h 98"/>
              <a:gd name="T64" fmla="*/ 162371 w 97"/>
              <a:gd name="T65" fmla="*/ 182261 h 98"/>
              <a:gd name="T66" fmla="*/ 179336 w 97"/>
              <a:gd name="T67" fmla="*/ 128798 h 98"/>
              <a:gd name="T68" fmla="*/ 193876 w 97"/>
              <a:gd name="T69" fmla="*/ 182261 h 98"/>
              <a:gd name="T70" fmla="*/ 179336 w 97"/>
              <a:gd name="T71" fmla="*/ 116647 h 98"/>
              <a:gd name="T72" fmla="*/ 169642 w 97"/>
              <a:gd name="T73" fmla="*/ 72905 h 98"/>
              <a:gd name="T74" fmla="*/ 215687 w 97"/>
              <a:gd name="T75" fmla="*/ 116647 h 98"/>
              <a:gd name="T76" fmla="*/ 189029 w 97"/>
              <a:gd name="T77" fmla="*/ 48603 h 98"/>
              <a:gd name="T78" fmla="*/ 135713 w 97"/>
              <a:gd name="T79" fmla="*/ 21871 h 9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7" h="98">
                <a:moveTo>
                  <a:pt x="48" y="0"/>
                </a:moveTo>
                <a:cubicBezTo>
                  <a:pt x="21" y="0"/>
                  <a:pt x="0" y="22"/>
                  <a:pt x="0" y="49"/>
                </a:cubicBezTo>
                <a:cubicBezTo>
                  <a:pt x="0" y="76"/>
                  <a:pt x="21" y="98"/>
                  <a:pt x="48" y="98"/>
                </a:cubicBezTo>
                <a:cubicBezTo>
                  <a:pt x="75" y="98"/>
                  <a:pt x="97" y="76"/>
                  <a:pt x="97" y="49"/>
                </a:cubicBezTo>
                <a:cubicBezTo>
                  <a:pt x="97" y="22"/>
                  <a:pt x="75" y="0"/>
                  <a:pt x="48" y="0"/>
                </a:cubicBezTo>
                <a:close/>
                <a:moveTo>
                  <a:pt x="69" y="46"/>
                </a:moveTo>
                <a:cubicBezTo>
                  <a:pt x="69" y="47"/>
                  <a:pt x="69" y="47"/>
                  <a:pt x="69" y="48"/>
                </a:cubicBezTo>
                <a:cubicBezTo>
                  <a:pt x="50" y="48"/>
                  <a:pt x="50" y="48"/>
                  <a:pt x="50" y="48"/>
                </a:cubicBezTo>
                <a:cubicBezTo>
                  <a:pt x="50" y="34"/>
                  <a:pt x="50" y="34"/>
                  <a:pt x="50" y="34"/>
                </a:cubicBezTo>
                <a:cubicBezTo>
                  <a:pt x="55" y="33"/>
                  <a:pt x="60" y="33"/>
                  <a:pt x="65" y="31"/>
                </a:cubicBezTo>
                <a:cubicBezTo>
                  <a:pt x="67" y="36"/>
                  <a:pt x="68" y="41"/>
                  <a:pt x="69" y="46"/>
                </a:cubicBezTo>
                <a:close/>
                <a:moveTo>
                  <a:pt x="32" y="31"/>
                </a:moveTo>
                <a:cubicBezTo>
                  <a:pt x="36" y="32"/>
                  <a:pt x="41" y="33"/>
                  <a:pt x="46" y="33"/>
                </a:cubicBezTo>
                <a:cubicBezTo>
                  <a:pt x="46" y="48"/>
                  <a:pt x="46" y="48"/>
                  <a:pt x="46" y="48"/>
                </a:cubicBezTo>
                <a:cubicBezTo>
                  <a:pt x="28" y="48"/>
                  <a:pt x="28" y="48"/>
                  <a:pt x="28" y="48"/>
                </a:cubicBezTo>
                <a:cubicBezTo>
                  <a:pt x="28" y="47"/>
                  <a:pt x="28" y="46"/>
                  <a:pt x="29" y="46"/>
                </a:cubicBezTo>
                <a:cubicBezTo>
                  <a:pt x="29" y="40"/>
                  <a:pt x="30" y="35"/>
                  <a:pt x="32" y="31"/>
                </a:cubicBezTo>
                <a:close/>
                <a:moveTo>
                  <a:pt x="46" y="28"/>
                </a:moveTo>
                <a:cubicBezTo>
                  <a:pt x="42" y="28"/>
                  <a:pt x="38" y="27"/>
                  <a:pt x="35" y="26"/>
                </a:cubicBezTo>
                <a:cubicBezTo>
                  <a:pt x="38" y="20"/>
                  <a:pt x="43" y="15"/>
                  <a:pt x="46" y="11"/>
                </a:cubicBezTo>
                <a:lnTo>
                  <a:pt x="46" y="28"/>
                </a:lnTo>
                <a:close/>
                <a:moveTo>
                  <a:pt x="46" y="53"/>
                </a:moveTo>
                <a:cubicBezTo>
                  <a:pt x="46" y="66"/>
                  <a:pt x="46" y="66"/>
                  <a:pt x="46" y="66"/>
                </a:cubicBezTo>
                <a:cubicBezTo>
                  <a:pt x="41" y="67"/>
                  <a:pt x="37" y="67"/>
                  <a:pt x="33" y="68"/>
                </a:cubicBezTo>
                <a:cubicBezTo>
                  <a:pt x="30" y="63"/>
                  <a:pt x="29" y="58"/>
                  <a:pt x="29" y="53"/>
                </a:cubicBezTo>
                <a:lnTo>
                  <a:pt x="46" y="53"/>
                </a:lnTo>
                <a:close/>
                <a:moveTo>
                  <a:pt x="46" y="72"/>
                </a:moveTo>
                <a:cubicBezTo>
                  <a:pt x="46" y="89"/>
                  <a:pt x="46" y="89"/>
                  <a:pt x="46" y="89"/>
                </a:cubicBezTo>
                <a:cubicBezTo>
                  <a:pt x="42" y="83"/>
                  <a:pt x="38" y="78"/>
                  <a:pt x="35" y="73"/>
                </a:cubicBezTo>
                <a:cubicBezTo>
                  <a:pt x="38" y="73"/>
                  <a:pt x="42" y="72"/>
                  <a:pt x="46" y="72"/>
                </a:cubicBezTo>
                <a:close/>
                <a:moveTo>
                  <a:pt x="50" y="72"/>
                </a:moveTo>
                <a:cubicBezTo>
                  <a:pt x="54" y="72"/>
                  <a:pt x="58" y="72"/>
                  <a:pt x="62" y="73"/>
                </a:cubicBezTo>
                <a:cubicBezTo>
                  <a:pt x="59" y="79"/>
                  <a:pt x="55" y="84"/>
                  <a:pt x="50" y="90"/>
                </a:cubicBezTo>
                <a:lnTo>
                  <a:pt x="50" y="72"/>
                </a:lnTo>
                <a:close/>
                <a:moveTo>
                  <a:pt x="50" y="66"/>
                </a:moveTo>
                <a:cubicBezTo>
                  <a:pt x="50" y="53"/>
                  <a:pt x="50" y="53"/>
                  <a:pt x="50" y="53"/>
                </a:cubicBezTo>
                <a:cubicBezTo>
                  <a:pt x="69" y="53"/>
                  <a:pt x="69" y="53"/>
                  <a:pt x="69" y="53"/>
                </a:cubicBezTo>
                <a:cubicBezTo>
                  <a:pt x="68" y="58"/>
                  <a:pt x="67" y="63"/>
                  <a:pt x="65" y="68"/>
                </a:cubicBezTo>
                <a:cubicBezTo>
                  <a:pt x="60" y="67"/>
                  <a:pt x="55" y="66"/>
                  <a:pt x="50" y="66"/>
                </a:cubicBezTo>
                <a:close/>
                <a:moveTo>
                  <a:pt x="50" y="28"/>
                </a:moveTo>
                <a:cubicBezTo>
                  <a:pt x="50" y="11"/>
                  <a:pt x="50" y="11"/>
                  <a:pt x="50" y="11"/>
                </a:cubicBezTo>
                <a:cubicBezTo>
                  <a:pt x="54" y="14"/>
                  <a:pt x="59" y="19"/>
                  <a:pt x="62" y="26"/>
                </a:cubicBezTo>
                <a:cubicBezTo>
                  <a:pt x="58" y="28"/>
                  <a:pt x="54" y="28"/>
                  <a:pt x="50" y="28"/>
                </a:cubicBezTo>
                <a:close/>
                <a:moveTo>
                  <a:pt x="29" y="25"/>
                </a:moveTo>
                <a:cubicBezTo>
                  <a:pt x="25" y="23"/>
                  <a:pt x="22" y="21"/>
                  <a:pt x="20" y="20"/>
                </a:cubicBezTo>
                <a:cubicBezTo>
                  <a:pt x="25" y="14"/>
                  <a:pt x="33" y="10"/>
                  <a:pt x="41" y="9"/>
                </a:cubicBezTo>
                <a:cubicBezTo>
                  <a:pt x="37" y="12"/>
                  <a:pt x="33" y="18"/>
                  <a:pt x="29" y="25"/>
                </a:cubicBezTo>
                <a:close/>
                <a:moveTo>
                  <a:pt x="27" y="29"/>
                </a:moveTo>
                <a:cubicBezTo>
                  <a:pt x="25" y="34"/>
                  <a:pt x="24" y="39"/>
                  <a:pt x="23" y="45"/>
                </a:cubicBezTo>
                <a:cubicBezTo>
                  <a:pt x="23" y="46"/>
                  <a:pt x="23" y="47"/>
                  <a:pt x="23" y="48"/>
                </a:cubicBezTo>
                <a:cubicBezTo>
                  <a:pt x="7" y="48"/>
                  <a:pt x="7" y="48"/>
                  <a:pt x="7" y="48"/>
                </a:cubicBezTo>
                <a:cubicBezTo>
                  <a:pt x="7" y="39"/>
                  <a:pt x="11" y="31"/>
                  <a:pt x="16" y="24"/>
                </a:cubicBezTo>
                <a:cubicBezTo>
                  <a:pt x="18" y="25"/>
                  <a:pt x="22" y="28"/>
                  <a:pt x="27" y="29"/>
                </a:cubicBezTo>
                <a:close/>
                <a:moveTo>
                  <a:pt x="23" y="53"/>
                </a:moveTo>
                <a:cubicBezTo>
                  <a:pt x="24" y="58"/>
                  <a:pt x="25" y="64"/>
                  <a:pt x="28" y="70"/>
                </a:cubicBezTo>
                <a:cubicBezTo>
                  <a:pt x="23" y="72"/>
                  <a:pt x="19" y="74"/>
                  <a:pt x="17" y="75"/>
                </a:cubicBezTo>
                <a:cubicBezTo>
                  <a:pt x="12" y="69"/>
                  <a:pt x="8" y="61"/>
                  <a:pt x="7" y="53"/>
                </a:cubicBezTo>
                <a:lnTo>
                  <a:pt x="23" y="53"/>
                </a:lnTo>
                <a:close/>
                <a:moveTo>
                  <a:pt x="30" y="75"/>
                </a:moveTo>
                <a:cubicBezTo>
                  <a:pt x="32" y="80"/>
                  <a:pt x="36" y="85"/>
                  <a:pt x="39" y="89"/>
                </a:cubicBezTo>
                <a:cubicBezTo>
                  <a:pt x="32" y="88"/>
                  <a:pt x="26" y="84"/>
                  <a:pt x="21" y="79"/>
                </a:cubicBezTo>
                <a:cubicBezTo>
                  <a:pt x="23" y="78"/>
                  <a:pt x="26" y="77"/>
                  <a:pt x="30" y="75"/>
                </a:cubicBezTo>
                <a:close/>
                <a:moveTo>
                  <a:pt x="67" y="75"/>
                </a:moveTo>
                <a:cubicBezTo>
                  <a:pt x="70" y="76"/>
                  <a:pt x="73" y="77"/>
                  <a:pt x="77" y="79"/>
                </a:cubicBezTo>
                <a:cubicBezTo>
                  <a:pt x="71" y="84"/>
                  <a:pt x="65" y="87"/>
                  <a:pt x="58" y="89"/>
                </a:cubicBezTo>
                <a:cubicBezTo>
                  <a:pt x="62" y="84"/>
                  <a:pt x="65" y="80"/>
                  <a:pt x="67" y="75"/>
                </a:cubicBezTo>
                <a:close/>
                <a:moveTo>
                  <a:pt x="70" y="70"/>
                </a:moveTo>
                <a:cubicBezTo>
                  <a:pt x="72" y="64"/>
                  <a:pt x="74" y="58"/>
                  <a:pt x="74" y="53"/>
                </a:cubicBezTo>
                <a:cubicBezTo>
                  <a:pt x="89" y="53"/>
                  <a:pt x="89" y="53"/>
                  <a:pt x="89" y="53"/>
                </a:cubicBezTo>
                <a:cubicBezTo>
                  <a:pt x="89" y="61"/>
                  <a:pt x="85" y="69"/>
                  <a:pt x="80" y="75"/>
                </a:cubicBezTo>
                <a:cubicBezTo>
                  <a:pt x="77" y="73"/>
                  <a:pt x="73" y="71"/>
                  <a:pt x="70" y="70"/>
                </a:cubicBezTo>
                <a:close/>
                <a:moveTo>
                  <a:pt x="74" y="48"/>
                </a:moveTo>
                <a:cubicBezTo>
                  <a:pt x="74" y="47"/>
                  <a:pt x="74" y="46"/>
                  <a:pt x="74" y="45"/>
                </a:cubicBezTo>
                <a:cubicBezTo>
                  <a:pt x="74" y="40"/>
                  <a:pt x="72" y="34"/>
                  <a:pt x="70" y="30"/>
                </a:cubicBezTo>
                <a:cubicBezTo>
                  <a:pt x="74" y="28"/>
                  <a:pt x="77" y="27"/>
                  <a:pt x="81" y="24"/>
                </a:cubicBezTo>
                <a:cubicBezTo>
                  <a:pt x="86" y="31"/>
                  <a:pt x="89" y="39"/>
                  <a:pt x="89" y="48"/>
                </a:cubicBezTo>
                <a:lnTo>
                  <a:pt x="74" y="48"/>
                </a:lnTo>
                <a:close/>
                <a:moveTo>
                  <a:pt x="78" y="20"/>
                </a:moveTo>
                <a:cubicBezTo>
                  <a:pt x="74" y="22"/>
                  <a:pt x="71" y="24"/>
                  <a:pt x="68" y="25"/>
                </a:cubicBezTo>
                <a:cubicBezTo>
                  <a:pt x="64" y="18"/>
                  <a:pt x="59" y="12"/>
                  <a:pt x="56" y="9"/>
                </a:cubicBezTo>
                <a:cubicBezTo>
                  <a:pt x="64" y="10"/>
                  <a:pt x="72" y="14"/>
                  <a:pt x="78" y="2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 name="TextBox 25">
            <a:extLst>
              <a:ext uri="{FF2B5EF4-FFF2-40B4-BE49-F238E27FC236}">
                <a16:creationId xmlns:a16="http://schemas.microsoft.com/office/drawing/2014/main" id="{FE6F3300-2130-48DB-B873-93283BB01A63}"/>
              </a:ext>
            </a:extLst>
          </p:cNvPr>
          <p:cNvSpPr txBox="1">
            <a:spLocks noChangeArrowheads="1"/>
          </p:cNvSpPr>
          <p:nvPr/>
        </p:nvSpPr>
        <p:spPr bwMode="auto">
          <a:xfrm>
            <a:off x="8335963" y="2306638"/>
            <a:ext cx="278606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ea typeface="Roboto" panose="02000000000000000000" pitchFamily="2" charset="0"/>
                <a:cs typeface="Open Sans Light" panose="020B0306030504020204" pitchFamily="34" charset="0"/>
              </a:rPr>
              <a:t>15 Bland Street, Surry Hils, Block C</a:t>
            </a:r>
          </a:p>
          <a:p>
            <a:pPr eaLnBrk="1" hangingPunct="1">
              <a:lnSpc>
                <a:spcPct val="150000"/>
              </a:lnSpc>
            </a:pPr>
            <a:r>
              <a:rPr lang="en-US" altLang="en-US" sz="1200">
                <a:ea typeface="Roboto" panose="02000000000000000000" pitchFamily="2" charset="0"/>
                <a:cs typeface="Open Sans Light" panose="020B0306030504020204" pitchFamily="34" charset="0"/>
              </a:rPr>
              <a:t>Sydney, Australia</a:t>
            </a:r>
            <a:endParaRPr lang="en-GB" altLang="en-US" sz="1200">
              <a:ea typeface="Roboto" panose="02000000000000000000" pitchFamily="2" charset="0"/>
              <a:cs typeface="Open Sans Light" panose="020B0306030504020204" pitchFamily="34" charset="0"/>
            </a:endParaRPr>
          </a:p>
        </p:txBody>
      </p:sp>
      <p:sp>
        <p:nvSpPr>
          <p:cNvPr id="27" name="Freeform 5">
            <a:extLst>
              <a:ext uri="{FF2B5EF4-FFF2-40B4-BE49-F238E27FC236}">
                <a16:creationId xmlns:a16="http://schemas.microsoft.com/office/drawing/2014/main" id="{435A3AD4-A22E-427E-9204-4639FAD98247}"/>
              </a:ext>
            </a:extLst>
          </p:cNvPr>
          <p:cNvSpPr>
            <a:spLocks noEditPoints="1"/>
          </p:cNvSpPr>
          <p:nvPr/>
        </p:nvSpPr>
        <p:spPr bwMode="auto">
          <a:xfrm>
            <a:off x="7766050" y="2408238"/>
            <a:ext cx="234950" cy="360362"/>
          </a:xfrm>
          <a:custGeom>
            <a:avLst/>
            <a:gdLst>
              <a:gd name="T0" fmla="*/ 228806 w 75"/>
              <a:gd name="T1" fmla="*/ 89574 h 117"/>
              <a:gd name="T2" fmla="*/ 119105 w 75"/>
              <a:gd name="T3" fmla="*/ 0 h 117"/>
              <a:gd name="T4" fmla="*/ 119105 w 75"/>
              <a:gd name="T5" fmla="*/ 0 h 117"/>
              <a:gd name="T6" fmla="*/ 6269 w 75"/>
              <a:gd name="T7" fmla="*/ 89574 h 117"/>
              <a:gd name="T8" fmla="*/ 18806 w 75"/>
              <a:gd name="T9" fmla="*/ 163704 h 117"/>
              <a:gd name="T10" fmla="*/ 43881 w 75"/>
              <a:gd name="T11" fmla="*/ 210035 h 117"/>
              <a:gd name="T12" fmla="*/ 115970 w 75"/>
              <a:gd name="T13" fmla="*/ 361384 h 117"/>
              <a:gd name="T14" fmla="*/ 191194 w 75"/>
              <a:gd name="T15" fmla="*/ 210035 h 117"/>
              <a:gd name="T16" fmla="*/ 216269 w 75"/>
              <a:gd name="T17" fmla="*/ 163704 h 117"/>
              <a:gd name="T18" fmla="*/ 228806 w 75"/>
              <a:gd name="T19" fmla="*/ 89574 h 117"/>
              <a:gd name="T20" fmla="*/ 119105 w 75"/>
              <a:gd name="T21" fmla="*/ 145171 h 117"/>
              <a:gd name="T22" fmla="*/ 84627 w 75"/>
              <a:gd name="T23" fmla="*/ 111195 h 117"/>
              <a:gd name="T24" fmla="*/ 119105 w 75"/>
              <a:gd name="T25" fmla="*/ 74130 h 117"/>
              <a:gd name="T26" fmla="*/ 153582 w 75"/>
              <a:gd name="T27" fmla="*/ 111195 h 117"/>
              <a:gd name="T28" fmla="*/ 119105 w 75"/>
              <a:gd name="T29" fmla="*/ 145171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5" h="117">
                <a:moveTo>
                  <a:pt x="73" y="29"/>
                </a:moveTo>
                <a:cubicBezTo>
                  <a:pt x="66" y="0"/>
                  <a:pt x="38" y="0"/>
                  <a:pt x="38" y="0"/>
                </a:cubicBezTo>
                <a:cubicBezTo>
                  <a:pt x="38" y="0"/>
                  <a:pt x="38" y="0"/>
                  <a:pt x="38" y="0"/>
                </a:cubicBezTo>
                <a:cubicBezTo>
                  <a:pt x="35" y="0"/>
                  <a:pt x="9" y="1"/>
                  <a:pt x="2" y="29"/>
                </a:cubicBezTo>
                <a:cubicBezTo>
                  <a:pt x="2" y="29"/>
                  <a:pt x="0" y="39"/>
                  <a:pt x="6" y="53"/>
                </a:cubicBezTo>
                <a:cubicBezTo>
                  <a:pt x="6" y="53"/>
                  <a:pt x="13" y="66"/>
                  <a:pt x="14" y="68"/>
                </a:cubicBezTo>
                <a:cubicBezTo>
                  <a:pt x="14" y="68"/>
                  <a:pt x="33" y="96"/>
                  <a:pt x="37" y="117"/>
                </a:cubicBezTo>
                <a:cubicBezTo>
                  <a:pt x="41" y="96"/>
                  <a:pt x="61" y="68"/>
                  <a:pt x="61" y="68"/>
                </a:cubicBezTo>
                <a:cubicBezTo>
                  <a:pt x="62" y="67"/>
                  <a:pt x="69" y="53"/>
                  <a:pt x="69" y="53"/>
                </a:cubicBezTo>
                <a:cubicBezTo>
                  <a:pt x="75" y="39"/>
                  <a:pt x="73" y="29"/>
                  <a:pt x="73" y="29"/>
                </a:cubicBezTo>
                <a:close/>
                <a:moveTo>
                  <a:pt x="38" y="47"/>
                </a:moveTo>
                <a:cubicBezTo>
                  <a:pt x="32" y="47"/>
                  <a:pt x="27" y="42"/>
                  <a:pt x="27" y="36"/>
                </a:cubicBezTo>
                <a:cubicBezTo>
                  <a:pt x="27" y="29"/>
                  <a:pt x="32" y="24"/>
                  <a:pt x="38" y="24"/>
                </a:cubicBezTo>
                <a:cubicBezTo>
                  <a:pt x="44" y="24"/>
                  <a:pt x="49" y="29"/>
                  <a:pt x="49" y="36"/>
                </a:cubicBezTo>
                <a:cubicBezTo>
                  <a:pt x="49" y="42"/>
                  <a:pt x="44" y="47"/>
                  <a:pt x="38" y="4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8" name="TextBox 27">
            <a:extLst>
              <a:ext uri="{FF2B5EF4-FFF2-40B4-BE49-F238E27FC236}">
                <a16:creationId xmlns:a16="http://schemas.microsoft.com/office/drawing/2014/main" id="{BB7656AE-2573-4537-B716-4826E5BC572E}"/>
              </a:ext>
            </a:extLst>
          </p:cNvPr>
          <p:cNvSpPr txBox="1">
            <a:spLocks noChangeArrowheads="1"/>
          </p:cNvSpPr>
          <p:nvPr/>
        </p:nvSpPr>
        <p:spPr bwMode="auto">
          <a:xfrm>
            <a:off x="7694613" y="3471863"/>
            <a:ext cx="34099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a:t>
            </a:r>
          </a:p>
        </p:txBody>
      </p:sp>
      <p:sp>
        <p:nvSpPr>
          <p:cNvPr id="22" name="TextBox 21">
            <a:extLst>
              <a:ext uri="{FF2B5EF4-FFF2-40B4-BE49-F238E27FC236}">
                <a16:creationId xmlns:a16="http://schemas.microsoft.com/office/drawing/2014/main" id="{C0181849-D6C1-40FA-9356-E97FB6FC4CE6}"/>
              </a:ext>
            </a:extLst>
          </p:cNvPr>
          <p:cNvSpPr txBox="1"/>
          <p:nvPr/>
        </p:nvSpPr>
        <p:spPr>
          <a:xfrm>
            <a:off x="7694613" y="4964113"/>
            <a:ext cx="3846512" cy="646112"/>
          </a:xfrm>
          <a:prstGeom prst="rect">
            <a:avLst/>
          </a:prstGeom>
          <a:noFill/>
        </p:spPr>
        <p:txBody>
          <a:bodyPr anchor="ctr">
            <a:spAutoFit/>
          </a:bodyPr>
          <a:lstStyle/>
          <a:p>
            <a:pPr eaLnBrk="1" hangingPunct="1">
              <a:spcBef>
                <a:spcPts val="0"/>
              </a:spcBef>
              <a:spcAft>
                <a:spcPts val="0"/>
              </a:spcAft>
              <a:defRPr/>
            </a:pPr>
            <a:r>
              <a:rPr lang="en-US" b="1" dirty="0">
                <a:solidFill>
                  <a:schemeClr val="bg2"/>
                </a:solidFill>
                <a:latin typeface="+mj-lt"/>
              </a:rPr>
              <a:t>“ Create beautiful, Interactive Maps With Ease “</a:t>
            </a:r>
          </a:p>
        </p:txBody>
      </p:sp>
      <p:sp>
        <p:nvSpPr>
          <p:cNvPr id="29" name="TextBox 28">
            <a:extLst>
              <a:ext uri="{FF2B5EF4-FFF2-40B4-BE49-F238E27FC236}">
                <a16:creationId xmlns:a16="http://schemas.microsoft.com/office/drawing/2014/main" id="{6C002F71-B8A0-46D6-BCAC-ACD7FB2E539B}"/>
              </a:ext>
            </a:extLst>
          </p:cNvPr>
          <p:cNvSpPr txBox="1"/>
          <p:nvPr/>
        </p:nvSpPr>
        <p:spPr>
          <a:xfrm>
            <a:off x="7694613" y="5516563"/>
            <a:ext cx="3427412" cy="571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has taken possession entire soul like these sweet mornings</a:t>
            </a:r>
          </a:p>
        </p:txBody>
      </p:sp>
      <p:sp>
        <p:nvSpPr>
          <p:cNvPr id="12" name="PpHolder15">
            <a:extLst>
              <a:ext uri="{FF2B5EF4-FFF2-40B4-BE49-F238E27FC236}">
                <a16:creationId xmlns:a16="http://schemas.microsoft.com/office/drawing/2014/main" id="{BFC7AA17-DBF3-4890-8AB5-3BAEFBBEC424}"/>
              </a:ext>
            </a:extLst>
          </p:cNvPr>
          <p:cNvSpPr>
            <a:spLocks noGrp="1"/>
          </p:cNvSpPr>
          <p:nvPr>
            <p:ph type="pic" sz="quarter" idx="10"/>
          </p:nvPr>
        </p:nvSpPr>
        <p:spPr>
          <a:xfrm>
            <a:off x="1217613" y="1600200"/>
            <a:ext cx="5487987" cy="3962400"/>
          </a:xfrm>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nodeType="afterGroup">
                            <p:stCondLst>
                              <p:cond delay="3000"/>
                            </p:stCondLst>
                            <p:childTnLst>
                              <p:par>
                                <p:cTn id="29" presetID="53" presetClass="entr" presetSubtype="16"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par>
                                <p:cTn id="34" presetID="53" presetClass="entr" presetSubtype="16"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childTnLst>
                          </p:cTn>
                        </p:par>
                        <p:par>
                          <p:cTn id="39" fill="hold" nodeType="afterGroup">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nodeType="afterGroup">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nodeType="afterGroup">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p:bldP spid="23" grpId="0"/>
      <p:bldP spid="24" grpId="0"/>
      <p:bldP spid="26" grpId="0"/>
      <p:bldP spid="28" grpId="0"/>
      <p:bldP spid="22"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BECA903-4EEE-4E44-ACDA-15FBC009DE3E}"/>
              </a:ext>
            </a:extLst>
          </p:cNvPr>
          <p:cNvSpPr txBox="1">
            <a:spLocks noChangeArrowheads="1"/>
          </p:cNvSpPr>
          <p:nvPr/>
        </p:nvSpPr>
        <p:spPr bwMode="auto">
          <a:xfrm rot="5400000" flipH="1">
            <a:off x="10991851" y="1820862"/>
            <a:ext cx="12112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Design</a:t>
            </a:r>
          </a:p>
        </p:txBody>
      </p:sp>
      <p:sp>
        <p:nvSpPr>
          <p:cNvPr id="14" name="TextBox 13">
            <a:extLst>
              <a:ext uri="{FF2B5EF4-FFF2-40B4-BE49-F238E27FC236}">
                <a16:creationId xmlns:a16="http://schemas.microsoft.com/office/drawing/2014/main" id="{C5B6BC08-139D-4B0B-A31F-70BAA729F354}"/>
              </a:ext>
            </a:extLst>
          </p:cNvPr>
          <p:cNvSpPr txBox="1">
            <a:spLocks noChangeArrowheads="1"/>
          </p:cNvSpPr>
          <p:nvPr/>
        </p:nvSpPr>
        <p:spPr bwMode="auto">
          <a:xfrm rot="5400000" flipH="1">
            <a:off x="10991056" y="4760119"/>
            <a:ext cx="1211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Sharing</a:t>
            </a:r>
          </a:p>
        </p:txBody>
      </p:sp>
      <p:sp>
        <p:nvSpPr>
          <p:cNvPr id="15" name="TextBox 14">
            <a:extLst>
              <a:ext uri="{FF2B5EF4-FFF2-40B4-BE49-F238E27FC236}">
                <a16:creationId xmlns:a16="http://schemas.microsoft.com/office/drawing/2014/main" id="{0CC02D40-388B-43EE-9245-C682E82B2F26}"/>
              </a:ext>
            </a:extLst>
          </p:cNvPr>
          <p:cNvSpPr txBox="1">
            <a:spLocks noChangeArrowheads="1"/>
          </p:cNvSpPr>
          <p:nvPr/>
        </p:nvSpPr>
        <p:spPr bwMode="auto">
          <a:xfrm rot="5400000" flipH="1">
            <a:off x="10991850" y="3290888"/>
            <a:ext cx="1209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Content</a:t>
            </a:r>
          </a:p>
        </p:txBody>
      </p:sp>
      <p:sp>
        <p:nvSpPr>
          <p:cNvPr id="4101" name="PpHolder4">
            <a:extLst>
              <a:ext uri="{FF2B5EF4-FFF2-40B4-BE49-F238E27FC236}">
                <a16:creationId xmlns:a16="http://schemas.microsoft.com/office/drawing/2014/main" id="{55FC710F-CCBC-470D-8055-893F9EBAEC41}"/>
              </a:ext>
            </a:extLst>
          </p:cNvPr>
          <p:cNvSpPr>
            <a:spLocks noGrp="1"/>
          </p:cNvSpPr>
          <p:nvPr>
            <p:ph type="pic" sz="quarter" idx="10"/>
          </p:nvPr>
        </p:nvSpPr>
        <p:spPr bwMode="auto">
          <a:xfrm>
            <a:off x="6408738" y="1147763"/>
            <a:ext cx="4565650" cy="4562475"/>
          </a:xfrm>
          <a:custGeom>
            <a:avLst/>
            <a:gdLst>
              <a:gd name="T0" fmla="*/ 2282987 w 4565974"/>
              <a:gd name="T1" fmla="*/ 0 h 4562856"/>
              <a:gd name="T2" fmla="*/ 4565974 w 4565974"/>
              <a:gd name="T3" fmla="*/ 2281428 h 4562856"/>
              <a:gd name="T4" fmla="*/ 2282987 w 4565974"/>
              <a:gd name="T5" fmla="*/ 4562856 h 4562856"/>
              <a:gd name="T6" fmla="*/ 0 w 4565974"/>
              <a:gd name="T7" fmla="*/ 2281428 h 4562856"/>
              <a:gd name="T8" fmla="*/ 2282987 w 4565974"/>
              <a:gd name="T9" fmla="*/ 0 h 45628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4" name="TextBox 23">
            <a:extLst>
              <a:ext uri="{FF2B5EF4-FFF2-40B4-BE49-F238E27FC236}">
                <a16:creationId xmlns:a16="http://schemas.microsoft.com/office/drawing/2014/main" id="{43C596C0-F2E1-4BBA-980F-9BCE4BB9BB3D}"/>
              </a:ext>
            </a:extLst>
          </p:cNvPr>
          <p:cNvSpPr txBox="1"/>
          <p:nvPr/>
        </p:nvSpPr>
        <p:spPr>
          <a:xfrm>
            <a:off x="-796810" y="-116137"/>
            <a:ext cx="10821696" cy="3477875"/>
          </a:xfrm>
          <a:prstGeom prst="rect">
            <a:avLst/>
          </a:prstGeom>
          <a:noFill/>
        </p:spPr>
        <p:txBody>
          <a:bodyPr>
            <a:spAutoFit/>
          </a:bodyPr>
          <a:lstStyle/>
          <a:p>
            <a:pPr eaLnBrk="1" fontAlgn="auto" hangingPunct="1">
              <a:spcBef>
                <a:spcPts val="0"/>
              </a:spcBef>
              <a:spcAft>
                <a:spcPts val="0"/>
              </a:spcAft>
              <a:defRPr/>
            </a:pPr>
            <a:r>
              <a:rPr lang="en-US" sz="22000" b="1" dirty="0">
                <a:solidFill>
                  <a:schemeClr val="bg2">
                    <a:lumMod val="85000"/>
                    <a:alpha val="20000"/>
                  </a:schemeClr>
                </a:solidFill>
                <a:latin typeface="+mj-lt"/>
              </a:rPr>
              <a:t> Break</a:t>
            </a:r>
            <a:endParaRPr lang="en-ID" sz="22000" b="1" dirty="0">
              <a:solidFill>
                <a:schemeClr val="bg2">
                  <a:lumMod val="85000"/>
                  <a:alpha val="20000"/>
                </a:schemeClr>
              </a:solidFill>
              <a:latin typeface="+mj-lt"/>
            </a:endParaRPr>
          </a:p>
        </p:txBody>
      </p:sp>
      <p:sp>
        <p:nvSpPr>
          <p:cNvPr id="21" name="TextBox 20">
            <a:extLst>
              <a:ext uri="{FF2B5EF4-FFF2-40B4-BE49-F238E27FC236}">
                <a16:creationId xmlns:a16="http://schemas.microsoft.com/office/drawing/2014/main" id="{8959A653-9944-4C9C-84C6-805A0BFE1E89}"/>
              </a:ext>
            </a:extLst>
          </p:cNvPr>
          <p:cNvSpPr txBox="1">
            <a:spLocks noChangeArrowheads="1"/>
          </p:cNvSpPr>
          <p:nvPr/>
        </p:nvSpPr>
        <p:spPr bwMode="auto">
          <a:xfrm>
            <a:off x="1289050" y="4592638"/>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3" name="Title 22">
            <a:extLst>
              <a:ext uri="{FF2B5EF4-FFF2-40B4-BE49-F238E27FC236}">
                <a16:creationId xmlns:a16="http://schemas.microsoft.com/office/drawing/2014/main" id="{75D80027-6536-4C34-BAAA-41D1331F4253}"/>
              </a:ext>
            </a:extLst>
          </p:cNvPr>
          <p:cNvSpPr>
            <a:spLocks noGrp="1" noChangeArrowheads="1"/>
          </p:cNvSpPr>
          <p:nvPr>
            <p:ph type="title"/>
          </p:nvPr>
        </p:nvSpPr>
        <p:spPr bwMode="auto">
          <a:xfrm>
            <a:off x="1289050" y="1987550"/>
            <a:ext cx="4710113"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Create beautiful, </a:t>
            </a:r>
            <a:r>
              <a:rPr lang="en-US" altLang="en-US">
                <a:solidFill>
                  <a:schemeClr val="accent1"/>
                </a:solidFill>
              </a:rPr>
              <a:t>Interactive Maps With Ease</a:t>
            </a:r>
            <a:endParaRPr lang="en-ID" altLang="en-US"/>
          </a:p>
        </p:txBody>
      </p:sp>
      <p:sp>
        <p:nvSpPr>
          <p:cNvPr id="20" name="TextBox 19">
            <a:extLst>
              <a:ext uri="{FF2B5EF4-FFF2-40B4-BE49-F238E27FC236}">
                <a16:creationId xmlns:a16="http://schemas.microsoft.com/office/drawing/2014/main" id="{D1100DB7-066C-4191-AA1B-D8F728AEC260}"/>
              </a:ext>
            </a:extLst>
          </p:cNvPr>
          <p:cNvSpPr txBox="1">
            <a:spLocks noChangeArrowheads="1"/>
          </p:cNvSpPr>
          <p:nvPr/>
        </p:nvSpPr>
        <p:spPr bwMode="auto">
          <a:xfrm>
            <a:off x="1289050" y="3662363"/>
            <a:ext cx="43878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grpSp>
        <p:nvGrpSpPr>
          <p:cNvPr id="19" name="Graphic 8">
            <a:extLst>
              <a:ext uri="{FF2B5EF4-FFF2-40B4-BE49-F238E27FC236}">
                <a16:creationId xmlns:a16="http://schemas.microsoft.com/office/drawing/2014/main" id="{59CCB9BE-5C06-4489-97DB-30E679AACCAF}"/>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2" name="Freeform: Shape 21">
              <a:extLst>
                <a:ext uri="{FF2B5EF4-FFF2-40B4-BE49-F238E27FC236}">
                  <a16:creationId xmlns:a16="http://schemas.microsoft.com/office/drawing/2014/main" id="{E57D505B-FB8E-4088-83C7-68F8885BFFB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CC863D38-0691-4EF9-9DDA-AA2F15B2F4C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E8B2A952-59BE-424C-9AB8-D4AC0CEF7A6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D1710737-8E50-4926-A802-13B39A5F4A9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AF4B0455-63F2-4450-B9FD-ABB4CFA2D11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C68713E5-B503-46E2-9070-094C4339C6C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30" name="TextBox 29">
            <a:extLst>
              <a:ext uri="{FF2B5EF4-FFF2-40B4-BE49-F238E27FC236}">
                <a16:creationId xmlns:a16="http://schemas.microsoft.com/office/drawing/2014/main" id="{94D011E7-916B-406A-9F7F-244BE1EAD0FD}"/>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31" name="Freeform: Shape 30">
            <a:extLst>
              <a:ext uri="{FF2B5EF4-FFF2-40B4-BE49-F238E27FC236}">
                <a16:creationId xmlns:a16="http://schemas.microsoft.com/office/drawing/2014/main" id="{81D220BF-A7EA-4412-A323-BDE49CF7AF2F}"/>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1" grpId="0"/>
      <p:bldP spid="23" grpId="0"/>
      <p:bldP spid="20"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PpHolder1">
            <a:extLst>
              <a:ext uri="{FF2B5EF4-FFF2-40B4-BE49-F238E27FC236}">
                <a16:creationId xmlns:a16="http://schemas.microsoft.com/office/drawing/2014/main" id="{EA86BEA1-C15E-41CB-A2E2-2410965561F1}"/>
              </a:ext>
            </a:extLst>
          </p:cNvPr>
          <p:cNvSpPr>
            <a:spLocks noGrp="1"/>
          </p:cNvSpPr>
          <p:nvPr>
            <p:ph type="pic" sz="quarter" idx="11"/>
          </p:nvPr>
        </p:nvSpPr>
        <p:spPr bwMode="auto">
          <a:xfrm>
            <a:off x="0" y="0"/>
            <a:ext cx="12192000" cy="6858000"/>
          </a:xfrm>
          <a:custGeom>
            <a:avLst/>
            <a:gdLst>
              <a:gd name="T0" fmla="*/ 0 w 12192004"/>
              <a:gd name="T1" fmla="*/ 0 h 6858003"/>
              <a:gd name="T2" fmla="*/ 12192004 w 12192004"/>
              <a:gd name="T3" fmla="*/ 0 h 6858003"/>
              <a:gd name="T4" fmla="*/ 12192004 w 12192004"/>
              <a:gd name="T5" fmla="*/ 6858003 h 6858003"/>
              <a:gd name="T6" fmla="*/ 0 w 12192004"/>
              <a:gd name="T7" fmla="*/ 6858003 h 68580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6858003">
                <a:moveTo>
                  <a:pt x="0" y="0"/>
                </a:moveTo>
                <a:lnTo>
                  <a:pt x="12192004" y="0"/>
                </a:lnTo>
                <a:lnTo>
                  <a:pt x="12192004" y="6858003"/>
                </a:lnTo>
                <a:lnTo>
                  <a:pt x="0" y="6858003"/>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12" name="Freeform: Shape 11">
            <a:extLst>
              <a:ext uri="{FF2B5EF4-FFF2-40B4-BE49-F238E27FC236}">
                <a16:creationId xmlns:a16="http://schemas.microsoft.com/office/drawing/2014/main" id="{972E314B-535E-446E-8638-FF601B65F19E}"/>
              </a:ext>
            </a:extLst>
          </p:cNvPr>
          <p:cNvSpPr/>
          <p:nvPr/>
        </p:nvSpPr>
        <p:spPr>
          <a:xfrm>
            <a:off x="0" y="0"/>
            <a:ext cx="12192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11" name="Freeform: Shape 10">
            <a:extLst>
              <a:ext uri="{FF2B5EF4-FFF2-40B4-BE49-F238E27FC236}">
                <a16:creationId xmlns:a16="http://schemas.microsoft.com/office/drawing/2014/main" id="{59996EDD-BD25-455D-964E-187A1E4680AF}"/>
              </a:ext>
            </a:extLst>
          </p:cNvPr>
          <p:cNvSpPr/>
          <p:nvPr/>
        </p:nvSpPr>
        <p:spPr>
          <a:xfrm>
            <a:off x="11279188" y="0"/>
            <a:ext cx="912812"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31749" name="PpHolder4">
            <a:extLst>
              <a:ext uri="{FF2B5EF4-FFF2-40B4-BE49-F238E27FC236}">
                <a16:creationId xmlns:a16="http://schemas.microsoft.com/office/drawing/2014/main" id="{82B29E19-78CC-489B-9F1B-93565DB33291}"/>
              </a:ext>
            </a:extLst>
          </p:cNvPr>
          <p:cNvSpPr>
            <a:spLocks noGrp="1"/>
          </p:cNvSpPr>
          <p:nvPr>
            <p:ph type="pic" sz="quarter" idx="10"/>
          </p:nvPr>
        </p:nvSpPr>
        <p:spPr bwMode="auto">
          <a:xfrm>
            <a:off x="8839200" y="1147763"/>
            <a:ext cx="3352800" cy="4562475"/>
          </a:xfrm>
          <a:custGeom>
            <a:avLst/>
            <a:gdLst>
              <a:gd name="T0" fmla="*/ 2282987 w 3352800"/>
              <a:gd name="T1" fmla="*/ 0 h 4562856"/>
              <a:gd name="T2" fmla="*/ 3171629 w 3352800"/>
              <a:gd name="T3" fmla="*/ 179286 h 4562856"/>
              <a:gd name="T4" fmla="*/ 3352800 w 3352800"/>
              <a:gd name="T5" fmla="*/ 266501 h 4562856"/>
              <a:gd name="T6" fmla="*/ 3352800 w 3352800"/>
              <a:gd name="T7" fmla="*/ 4296355 h 4562856"/>
              <a:gd name="T8" fmla="*/ 3171629 w 3352800"/>
              <a:gd name="T9" fmla="*/ 4383570 h 4562856"/>
              <a:gd name="T10" fmla="*/ 2282987 w 3352800"/>
              <a:gd name="T11" fmla="*/ 4562856 h 4562856"/>
              <a:gd name="T12" fmla="*/ 0 w 3352800"/>
              <a:gd name="T13" fmla="*/ 2281428 h 4562856"/>
              <a:gd name="T14" fmla="*/ 2282987 w 3352800"/>
              <a:gd name="T15" fmla="*/ 0 h 45628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52800" h="4562856">
                <a:moveTo>
                  <a:pt x="2282987" y="0"/>
                </a:moveTo>
                <a:cubicBezTo>
                  <a:pt x="2598202" y="0"/>
                  <a:pt x="2898496" y="63840"/>
                  <a:pt x="3171629" y="179286"/>
                </a:cubicBezTo>
                <a:lnTo>
                  <a:pt x="3352800" y="266501"/>
                </a:lnTo>
                <a:lnTo>
                  <a:pt x="3352800" y="4296355"/>
                </a:lnTo>
                <a:lnTo>
                  <a:pt x="3171629" y="4383570"/>
                </a:lnTo>
                <a:cubicBezTo>
                  <a:pt x="2898496" y="4499017"/>
                  <a:pt x="2598202" y="4562856"/>
                  <a:pt x="2282987" y="4562856"/>
                </a:cubicBezTo>
                <a:cubicBezTo>
                  <a:pt x="1022128" y="4562856"/>
                  <a:pt x="0" y="3541426"/>
                  <a:pt x="0" y="2281428"/>
                </a:cubicBezTo>
                <a:cubicBezTo>
                  <a:pt x="0" y="1021430"/>
                  <a:pt x="1022128" y="0"/>
                  <a:pt x="2282987"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9" name="Title 28">
            <a:extLst>
              <a:ext uri="{FF2B5EF4-FFF2-40B4-BE49-F238E27FC236}">
                <a16:creationId xmlns:a16="http://schemas.microsoft.com/office/drawing/2014/main" id="{B8FF1CF9-76FB-4388-B4FE-E3C44D261E3F}"/>
              </a:ext>
            </a:extLst>
          </p:cNvPr>
          <p:cNvSpPr>
            <a:spLocks noGrp="1" noChangeArrowheads="1"/>
          </p:cNvSpPr>
          <p:nvPr>
            <p:ph type="title"/>
          </p:nvPr>
        </p:nvSpPr>
        <p:spPr bwMode="auto">
          <a:xfrm>
            <a:off x="1811338" y="2363788"/>
            <a:ext cx="5624512" cy="157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Thank You For Your Attention</a:t>
            </a:r>
            <a:endParaRPr lang="en-ID" altLang="en-US"/>
          </a:p>
        </p:txBody>
      </p:sp>
      <p:grpSp>
        <p:nvGrpSpPr>
          <p:cNvPr id="3" name="Graphic 8">
            <a:extLst>
              <a:ext uri="{FF2B5EF4-FFF2-40B4-BE49-F238E27FC236}">
                <a16:creationId xmlns:a16="http://schemas.microsoft.com/office/drawing/2014/main" id="{4D0BE45D-76CF-4048-9683-22C32E2670C0}"/>
              </a:ext>
            </a:extLst>
          </p:cNvPr>
          <p:cNvGrpSpPr/>
          <p:nvPr/>
        </p:nvGrpSpPr>
        <p:grpSpPr>
          <a:xfrm>
            <a:off x="1907547" y="2090468"/>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9B75056B-6772-414C-9AD2-9DCC6C40197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D8CC8741-50D5-4256-BCF6-33E1FC87E51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69F4FC33-A481-41BB-88C5-807C478A777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A0796B91-7A42-461F-B4B6-3A5AA84212B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A41FEF97-EDB6-4111-B14F-283E9CC2365F}"/>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6098120E-0BE7-4309-AB32-71D6C3AD036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F0391798-8C6F-43C0-B0BE-C67731B99082}"/>
              </a:ext>
            </a:extLst>
          </p:cNvPr>
          <p:cNvSpPr txBox="1">
            <a:spLocks noChangeArrowheads="1"/>
          </p:cNvSpPr>
          <p:nvPr/>
        </p:nvSpPr>
        <p:spPr bwMode="auto">
          <a:xfrm>
            <a:off x="2894013" y="2098675"/>
            <a:ext cx="2514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7" name="TextBox 16">
            <a:extLst>
              <a:ext uri="{FF2B5EF4-FFF2-40B4-BE49-F238E27FC236}">
                <a16:creationId xmlns:a16="http://schemas.microsoft.com/office/drawing/2014/main" id="{45013687-84C7-43DD-BB27-2BE8FB03CE3A}"/>
              </a:ext>
            </a:extLst>
          </p:cNvPr>
          <p:cNvSpPr txBox="1">
            <a:spLocks noChangeArrowheads="1"/>
          </p:cNvSpPr>
          <p:nvPr/>
        </p:nvSpPr>
        <p:spPr bwMode="auto">
          <a:xfrm>
            <a:off x="1811338" y="3821113"/>
            <a:ext cx="55451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has taken possession of my entire soul like these sweet mornings of spring which I enjoy with my whole heart. </a:t>
            </a:r>
          </a:p>
        </p:txBody>
      </p:sp>
      <p:sp>
        <p:nvSpPr>
          <p:cNvPr id="18" name="TextBox 17">
            <a:extLst>
              <a:ext uri="{FF2B5EF4-FFF2-40B4-BE49-F238E27FC236}">
                <a16:creationId xmlns:a16="http://schemas.microsoft.com/office/drawing/2014/main" id="{AD0BA7ED-71AB-42A7-A465-13C3CAF1D157}"/>
              </a:ext>
            </a:extLst>
          </p:cNvPr>
          <p:cNvSpPr txBox="1">
            <a:spLocks noChangeArrowheads="1"/>
          </p:cNvSpPr>
          <p:nvPr/>
        </p:nvSpPr>
        <p:spPr bwMode="auto">
          <a:xfrm>
            <a:off x="1811338" y="4491038"/>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www.yourwebsite.com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0"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pHolder1">
            <a:extLst>
              <a:ext uri="{FF2B5EF4-FFF2-40B4-BE49-F238E27FC236}">
                <a16:creationId xmlns:a16="http://schemas.microsoft.com/office/drawing/2014/main" id="{9CB12298-48AB-4A37-A894-315EB4141D2F}"/>
              </a:ext>
            </a:extLst>
          </p:cNvPr>
          <p:cNvSpPr>
            <a:spLocks noGrp="1"/>
          </p:cNvSpPr>
          <p:nvPr>
            <p:ph type="pic" sz="quarter" idx="11"/>
          </p:nvPr>
        </p:nvSpPr>
        <p:spPr bwMode="auto">
          <a:xfrm>
            <a:off x="0" y="0"/>
            <a:ext cx="2741613" cy="6858000"/>
          </a:xfrm>
          <a:custGeom>
            <a:avLst/>
            <a:gdLst>
              <a:gd name="T0" fmla="*/ 0 w 2741612"/>
              <a:gd name="T1" fmla="*/ 0 h 6858000"/>
              <a:gd name="T2" fmla="*/ 2741612 w 2741612"/>
              <a:gd name="T3" fmla="*/ 0 h 6858000"/>
              <a:gd name="T4" fmla="*/ 2741612 w 2741612"/>
              <a:gd name="T5" fmla="*/ 6858000 h 6858000"/>
              <a:gd name="T6" fmla="*/ 0 w 2741612"/>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41612" h="6858000">
                <a:moveTo>
                  <a:pt x="0" y="0"/>
                </a:moveTo>
                <a:lnTo>
                  <a:pt x="2741612" y="0"/>
                </a:lnTo>
                <a:lnTo>
                  <a:pt x="2741612"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5123" name="PpHolder2">
            <a:extLst>
              <a:ext uri="{FF2B5EF4-FFF2-40B4-BE49-F238E27FC236}">
                <a16:creationId xmlns:a16="http://schemas.microsoft.com/office/drawing/2014/main" id="{80C1AA43-7CEB-44F7-81AF-3F65EF226954}"/>
              </a:ext>
            </a:extLst>
          </p:cNvPr>
          <p:cNvSpPr>
            <a:spLocks noGrp="1"/>
          </p:cNvSpPr>
          <p:nvPr>
            <p:ph type="pic" sz="quarter" idx="10"/>
          </p:nvPr>
        </p:nvSpPr>
        <p:spPr bwMode="auto">
          <a:xfrm>
            <a:off x="2741613" y="0"/>
            <a:ext cx="4268787" cy="6858000"/>
          </a:xfrm>
          <a:custGeom>
            <a:avLst/>
            <a:gdLst>
              <a:gd name="T0" fmla="*/ 0 w 4268785"/>
              <a:gd name="T1" fmla="*/ 0 h 6858000"/>
              <a:gd name="T2" fmla="*/ 4268785 w 4268785"/>
              <a:gd name="T3" fmla="*/ 0 h 6858000"/>
              <a:gd name="T4" fmla="*/ 4268785 w 4268785"/>
              <a:gd name="T5" fmla="*/ 6858000 h 6858000"/>
              <a:gd name="T6" fmla="*/ 0 w 4268785"/>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68785" h="6858000">
                <a:moveTo>
                  <a:pt x="0" y="0"/>
                </a:moveTo>
                <a:lnTo>
                  <a:pt x="4268785" y="0"/>
                </a:lnTo>
                <a:lnTo>
                  <a:pt x="4268785"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0" name="Rectangle 19">
            <a:extLst>
              <a:ext uri="{FF2B5EF4-FFF2-40B4-BE49-F238E27FC236}">
                <a16:creationId xmlns:a16="http://schemas.microsoft.com/office/drawing/2014/main" id="{CE9C2D25-1CD0-4C2C-8CD2-E8C5B7D9CEF6}"/>
              </a:ext>
            </a:extLst>
          </p:cNvPr>
          <p:cNvSpPr/>
          <p:nvPr/>
        </p:nvSpPr>
        <p:spPr>
          <a:xfrm>
            <a:off x="0" y="0"/>
            <a:ext cx="2741613"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Title 34">
            <a:extLst>
              <a:ext uri="{FF2B5EF4-FFF2-40B4-BE49-F238E27FC236}">
                <a16:creationId xmlns:a16="http://schemas.microsoft.com/office/drawing/2014/main" id="{23D26A1D-A532-4279-9C1A-C2D6406952B6}"/>
              </a:ext>
            </a:extLst>
          </p:cNvPr>
          <p:cNvSpPr>
            <a:spLocks noGrp="1" noChangeArrowheads="1"/>
          </p:cNvSpPr>
          <p:nvPr>
            <p:ph type="title"/>
          </p:nvPr>
        </p:nvSpPr>
        <p:spPr bwMode="auto">
          <a:xfrm>
            <a:off x="7902575" y="1335088"/>
            <a:ext cx="350837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How </a:t>
            </a:r>
            <a:r>
              <a:rPr lang="en-US" altLang="en-US">
                <a:solidFill>
                  <a:schemeClr val="accent1"/>
                </a:solidFill>
              </a:rPr>
              <a:t>iMappe Started</a:t>
            </a:r>
            <a:endParaRPr lang="en-ID" altLang="en-US"/>
          </a:p>
        </p:txBody>
      </p:sp>
      <p:grpSp>
        <p:nvGrpSpPr>
          <p:cNvPr id="3" name="Graphic 8">
            <a:extLst>
              <a:ext uri="{FF2B5EF4-FFF2-40B4-BE49-F238E27FC236}">
                <a16:creationId xmlns:a16="http://schemas.microsoft.com/office/drawing/2014/main" id="{7DE59CA8-AFD7-4C34-AD61-464C2319E5A6}"/>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D6AD9451-0664-4BE1-A981-F9BFD6162906}"/>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084D841C-60BA-4BC4-A9EF-68A92C46BE8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D56CD49A-1148-4500-B282-97E3FFA06CF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476E636F-C656-4773-A34B-FE026D483BC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82EA9DF2-6B86-48AE-86A0-D360A70550E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63086ACF-6AEE-4FAC-85E0-1B7E2FD7D98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B9626D05-224F-44F2-9ABA-063298AB6DB0}"/>
              </a:ext>
            </a:extLst>
          </p:cNvPr>
          <p:cNvSpPr txBox="1">
            <a:spLocks noChangeArrowheads="1"/>
          </p:cNvSpPr>
          <p:nvPr/>
        </p:nvSpPr>
        <p:spPr bwMode="auto">
          <a:xfrm>
            <a:off x="1535113" y="6126163"/>
            <a:ext cx="3149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1" name="Freeform: Shape 10">
            <a:extLst>
              <a:ext uri="{FF2B5EF4-FFF2-40B4-BE49-F238E27FC236}">
                <a16:creationId xmlns:a16="http://schemas.microsoft.com/office/drawing/2014/main" id="{05EB2318-6640-40AF-B7CC-3BC9F07E2E45}"/>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2" name="TextBox 11">
            <a:extLst>
              <a:ext uri="{FF2B5EF4-FFF2-40B4-BE49-F238E27FC236}">
                <a16:creationId xmlns:a16="http://schemas.microsoft.com/office/drawing/2014/main" id="{BAA9417B-FB9D-4479-BA6C-B99480C5C04B}"/>
              </a:ext>
            </a:extLst>
          </p:cNvPr>
          <p:cNvSpPr txBox="1">
            <a:spLocks noChangeArrowheads="1"/>
          </p:cNvSpPr>
          <p:nvPr/>
        </p:nvSpPr>
        <p:spPr bwMode="auto">
          <a:xfrm>
            <a:off x="7902575" y="2501900"/>
            <a:ext cx="352107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F8D81FEA-1973-402E-8273-90FB1AA79849}"/>
              </a:ext>
            </a:extLst>
          </p:cNvPr>
          <p:cNvSpPr txBox="1">
            <a:spLocks noChangeArrowheads="1"/>
          </p:cNvSpPr>
          <p:nvPr/>
        </p:nvSpPr>
        <p:spPr bwMode="auto">
          <a:xfrm>
            <a:off x="7902575" y="5341938"/>
            <a:ext cx="31845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1" name="TextBox 20">
            <a:extLst>
              <a:ext uri="{FF2B5EF4-FFF2-40B4-BE49-F238E27FC236}">
                <a16:creationId xmlns:a16="http://schemas.microsoft.com/office/drawing/2014/main" id="{19554CE6-1D17-4922-8199-734C42ED7BFE}"/>
              </a:ext>
            </a:extLst>
          </p:cNvPr>
          <p:cNvSpPr txBox="1"/>
          <p:nvPr/>
        </p:nvSpPr>
        <p:spPr>
          <a:xfrm>
            <a:off x="698500" y="1719263"/>
            <a:ext cx="14636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22" name="TextBox 21">
            <a:extLst>
              <a:ext uri="{FF2B5EF4-FFF2-40B4-BE49-F238E27FC236}">
                <a16:creationId xmlns:a16="http://schemas.microsoft.com/office/drawing/2014/main" id="{9F6E5A6C-5951-454D-BAA5-4481E691DCEC}"/>
              </a:ext>
            </a:extLst>
          </p:cNvPr>
          <p:cNvSpPr txBox="1">
            <a:spLocks noChangeArrowheads="1"/>
          </p:cNvSpPr>
          <p:nvPr/>
        </p:nvSpPr>
        <p:spPr bwMode="auto">
          <a:xfrm>
            <a:off x="698500" y="2149475"/>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01. Description</a:t>
            </a:r>
          </a:p>
        </p:txBody>
      </p:sp>
      <p:sp>
        <p:nvSpPr>
          <p:cNvPr id="23" name="TextBox 22">
            <a:extLst>
              <a:ext uri="{FF2B5EF4-FFF2-40B4-BE49-F238E27FC236}">
                <a16:creationId xmlns:a16="http://schemas.microsoft.com/office/drawing/2014/main" id="{8A9C2D87-B0A4-492E-B389-790F5E718F84}"/>
              </a:ext>
            </a:extLst>
          </p:cNvPr>
          <p:cNvSpPr txBox="1">
            <a:spLocks noChangeArrowheads="1"/>
          </p:cNvSpPr>
          <p:nvPr/>
        </p:nvSpPr>
        <p:spPr bwMode="auto">
          <a:xfrm>
            <a:off x="698500" y="2643188"/>
            <a:ext cx="1463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02. Description</a:t>
            </a:r>
          </a:p>
        </p:txBody>
      </p:sp>
      <p:sp>
        <p:nvSpPr>
          <p:cNvPr id="24" name="TextBox 23">
            <a:extLst>
              <a:ext uri="{FF2B5EF4-FFF2-40B4-BE49-F238E27FC236}">
                <a16:creationId xmlns:a16="http://schemas.microsoft.com/office/drawing/2014/main" id="{88F9E337-C778-4614-85BF-18E85697F283}"/>
              </a:ext>
            </a:extLst>
          </p:cNvPr>
          <p:cNvSpPr txBox="1">
            <a:spLocks noChangeArrowheads="1"/>
          </p:cNvSpPr>
          <p:nvPr/>
        </p:nvSpPr>
        <p:spPr bwMode="auto">
          <a:xfrm>
            <a:off x="698500" y="3136900"/>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03. Description</a:t>
            </a:r>
          </a:p>
        </p:txBody>
      </p:sp>
      <p:sp>
        <p:nvSpPr>
          <p:cNvPr id="25" name="TextBox 24">
            <a:extLst>
              <a:ext uri="{FF2B5EF4-FFF2-40B4-BE49-F238E27FC236}">
                <a16:creationId xmlns:a16="http://schemas.microsoft.com/office/drawing/2014/main" id="{0DB3DA3F-C2A0-418D-9E78-CC6780A6F758}"/>
              </a:ext>
            </a:extLst>
          </p:cNvPr>
          <p:cNvSpPr txBox="1">
            <a:spLocks noChangeArrowheads="1"/>
          </p:cNvSpPr>
          <p:nvPr/>
        </p:nvSpPr>
        <p:spPr bwMode="auto">
          <a:xfrm>
            <a:off x="698500" y="3630613"/>
            <a:ext cx="1463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04. Description</a:t>
            </a:r>
          </a:p>
        </p:txBody>
      </p:sp>
      <p:sp>
        <p:nvSpPr>
          <p:cNvPr id="26" name="TextBox 25">
            <a:extLst>
              <a:ext uri="{FF2B5EF4-FFF2-40B4-BE49-F238E27FC236}">
                <a16:creationId xmlns:a16="http://schemas.microsoft.com/office/drawing/2014/main" id="{506324B1-ADF1-4903-B92B-40658DF3B891}"/>
              </a:ext>
            </a:extLst>
          </p:cNvPr>
          <p:cNvSpPr txBox="1">
            <a:spLocks noChangeArrowheads="1"/>
          </p:cNvSpPr>
          <p:nvPr/>
        </p:nvSpPr>
        <p:spPr bwMode="auto">
          <a:xfrm>
            <a:off x="698500" y="4124325"/>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05. Description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p:bldP spid="10" grpId="0"/>
      <p:bldP spid="12" grpId="0"/>
      <p:bldP spid="15"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40B3B18-D95B-41F4-BC50-99D9EA19698F}"/>
              </a:ext>
            </a:extLst>
          </p:cNvPr>
          <p:cNvSpPr txBox="1"/>
          <p:nvPr/>
        </p:nvSpPr>
        <p:spPr>
          <a:xfrm>
            <a:off x="7754938" y="1498600"/>
            <a:ext cx="2076450"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17" name="TextBox 16">
            <a:extLst>
              <a:ext uri="{FF2B5EF4-FFF2-40B4-BE49-F238E27FC236}">
                <a16:creationId xmlns:a16="http://schemas.microsoft.com/office/drawing/2014/main" id="{3FDAE118-4DC0-4F75-8391-32EAF505EB23}"/>
              </a:ext>
            </a:extLst>
          </p:cNvPr>
          <p:cNvSpPr txBox="1">
            <a:spLocks noChangeArrowheads="1"/>
          </p:cNvSpPr>
          <p:nvPr/>
        </p:nvSpPr>
        <p:spPr bwMode="auto">
          <a:xfrm>
            <a:off x="7754938" y="1782763"/>
            <a:ext cx="34004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18" name="Rectangle 17">
            <a:extLst>
              <a:ext uri="{FF2B5EF4-FFF2-40B4-BE49-F238E27FC236}">
                <a16:creationId xmlns:a16="http://schemas.microsoft.com/office/drawing/2014/main" id="{D658DBB9-C42B-449C-9435-CD07F4F3851A}"/>
              </a:ext>
            </a:extLst>
          </p:cNvPr>
          <p:cNvSpPr/>
          <p:nvPr/>
        </p:nvSpPr>
        <p:spPr>
          <a:xfrm>
            <a:off x="7856538" y="2560638"/>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19" name="TextBox 18">
            <a:extLst>
              <a:ext uri="{FF2B5EF4-FFF2-40B4-BE49-F238E27FC236}">
                <a16:creationId xmlns:a16="http://schemas.microsoft.com/office/drawing/2014/main" id="{4EFD28B6-EBB0-4B5A-95E5-4A00D69D7B3F}"/>
              </a:ext>
            </a:extLst>
          </p:cNvPr>
          <p:cNvSpPr txBox="1"/>
          <p:nvPr/>
        </p:nvSpPr>
        <p:spPr>
          <a:xfrm>
            <a:off x="8074025" y="2447925"/>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20" name="TextBox 19">
            <a:extLst>
              <a:ext uri="{FF2B5EF4-FFF2-40B4-BE49-F238E27FC236}">
                <a16:creationId xmlns:a16="http://schemas.microsoft.com/office/drawing/2014/main" id="{B57565A6-696B-4A3C-B2F1-9F06BB4B1FB8}"/>
              </a:ext>
            </a:extLst>
          </p:cNvPr>
          <p:cNvSpPr txBox="1">
            <a:spLocks noChangeArrowheads="1"/>
          </p:cNvSpPr>
          <p:nvPr/>
        </p:nvSpPr>
        <p:spPr bwMode="auto">
          <a:xfrm>
            <a:off x="8074025" y="2689225"/>
            <a:ext cx="3081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 soul these sweet mornings</a:t>
            </a:r>
          </a:p>
        </p:txBody>
      </p:sp>
      <p:sp>
        <p:nvSpPr>
          <p:cNvPr id="27" name="Rectangle 26">
            <a:extLst>
              <a:ext uri="{FF2B5EF4-FFF2-40B4-BE49-F238E27FC236}">
                <a16:creationId xmlns:a16="http://schemas.microsoft.com/office/drawing/2014/main" id="{FB684837-6780-4C14-AEA4-592D56A6EDD0}"/>
              </a:ext>
            </a:extLst>
          </p:cNvPr>
          <p:cNvSpPr/>
          <p:nvPr/>
        </p:nvSpPr>
        <p:spPr>
          <a:xfrm>
            <a:off x="4267200" y="1603375"/>
            <a:ext cx="2743200" cy="136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61" name="Group 60">
            <a:extLst>
              <a:ext uri="{FF2B5EF4-FFF2-40B4-BE49-F238E27FC236}">
                <a16:creationId xmlns:a16="http://schemas.microsoft.com/office/drawing/2014/main" id="{4588FBC4-F2B6-4133-B6F6-6C2A3C433B2B}"/>
              </a:ext>
            </a:extLst>
          </p:cNvPr>
          <p:cNvGrpSpPr>
            <a:grpSpLocks/>
          </p:cNvGrpSpPr>
          <p:nvPr/>
        </p:nvGrpSpPr>
        <p:grpSpPr bwMode="auto">
          <a:xfrm>
            <a:off x="4564063" y="4926013"/>
            <a:ext cx="474662" cy="476250"/>
            <a:chOff x="4564809" y="4925866"/>
            <a:chExt cx="474156" cy="476677"/>
          </a:xfrm>
        </p:grpSpPr>
        <p:sp>
          <p:nvSpPr>
            <p:cNvPr id="6171" name="Freeform: Shape 35">
              <a:extLst>
                <a:ext uri="{FF2B5EF4-FFF2-40B4-BE49-F238E27FC236}">
                  <a16:creationId xmlns:a16="http://schemas.microsoft.com/office/drawing/2014/main" id="{F92198CA-75AE-416F-91B0-FECD6555C31B}"/>
                </a:ext>
              </a:extLst>
            </p:cNvPr>
            <p:cNvSpPr>
              <a:spLocks/>
            </p:cNvSpPr>
            <p:nvPr/>
          </p:nvSpPr>
          <p:spPr bwMode="auto">
            <a:xfrm>
              <a:off x="4570903" y="5223162"/>
              <a:ext cx="176742" cy="60945"/>
            </a:xfrm>
            <a:custGeom>
              <a:avLst/>
              <a:gdLst>
                <a:gd name="T0" fmla="*/ 176743 w 138112"/>
                <a:gd name="T1" fmla="*/ 54968 h 47625"/>
                <a:gd name="T2" fmla="*/ 95684 w 138112"/>
                <a:gd name="T3" fmla="*/ 4993 h 47625"/>
                <a:gd name="T4" fmla="*/ 0 w 138112"/>
                <a:gd name="T5" fmla="*/ 8040 h 47625"/>
                <a:gd name="T6" fmla="*/ 81058 w 138112"/>
                <a:gd name="T7" fmla="*/ 58016 h 47625"/>
                <a:gd name="T8" fmla="*/ 176743 w 138112"/>
                <a:gd name="T9" fmla="*/ 54968 h 47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112" h="47625">
                  <a:moveTo>
                    <a:pt x="138113" y="42954"/>
                  </a:moveTo>
                  <a:cubicBezTo>
                    <a:pt x="138113" y="42954"/>
                    <a:pt x="112871" y="13903"/>
                    <a:pt x="74771" y="3902"/>
                  </a:cubicBezTo>
                  <a:cubicBezTo>
                    <a:pt x="36671" y="-6099"/>
                    <a:pt x="0" y="6283"/>
                    <a:pt x="0" y="6283"/>
                  </a:cubicBezTo>
                  <a:cubicBezTo>
                    <a:pt x="0" y="6283"/>
                    <a:pt x="25241" y="35334"/>
                    <a:pt x="63341" y="45336"/>
                  </a:cubicBezTo>
                  <a:cubicBezTo>
                    <a:pt x="101441" y="55337"/>
                    <a:pt x="138113" y="42954"/>
                    <a:pt x="138113" y="42954"/>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2" name="Freeform: Shape 36">
              <a:extLst>
                <a:ext uri="{FF2B5EF4-FFF2-40B4-BE49-F238E27FC236}">
                  <a16:creationId xmlns:a16="http://schemas.microsoft.com/office/drawing/2014/main" id="{4B06BD69-B8A5-48DF-B5A4-2049E993F51B}"/>
                </a:ext>
              </a:extLst>
            </p:cNvPr>
            <p:cNvSpPr>
              <a:spLocks/>
            </p:cNvSpPr>
            <p:nvPr/>
          </p:nvSpPr>
          <p:spPr bwMode="auto">
            <a:xfrm>
              <a:off x="4564809" y="5093466"/>
              <a:ext cx="127986" cy="127986"/>
            </a:xfrm>
            <a:custGeom>
              <a:avLst/>
              <a:gdLst>
                <a:gd name="T0" fmla="*/ 129206 w 100012"/>
                <a:gd name="T1" fmla="*/ 129206 h 100012"/>
                <a:gd name="T2" fmla="*/ 84106 w 100012"/>
                <a:gd name="T3" fmla="*/ 45101 h 100012"/>
                <a:gd name="T4" fmla="*/ 0 w 100012"/>
                <a:gd name="T5" fmla="*/ 0 h 100012"/>
                <a:gd name="T6" fmla="*/ 45101 w 100012"/>
                <a:gd name="T7" fmla="*/ 84106 h 100012"/>
                <a:gd name="T8" fmla="*/ 129206 w 100012"/>
                <a:gd name="T9" fmla="*/ 129206 h 1000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12" h="100012">
                  <a:moveTo>
                    <a:pt x="100965" y="100965"/>
                  </a:moveTo>
                  <a:cubicBezTo>
                    <a:pt x="100965" y="100965"/>
                    <a:pt x="93345" y="63341"/>
                    <a:pt x="65723" y="35243"/>
                  </a:cubicBezTo>
                  <a:cubicBezTo>
                    <a:pt x="37624" y="7620"/>
                    <a:pt x="0" y="0"/>
                    <a:pt x="0" y="0"/>
                  </a:cubicBezTo>
                  <a:cubicBezTo>
                    <a:pt x="0" y="0"/>
                    <a:pt x="7620" y="37624"/>
                    <a:pt x="35243" y="65723"/>
                  </a:cubicBezTo>
                  <a:cubicBezTo>
                    <a:pt x="63341" y="93345"/>
                    <a:pt x="100965" y="100965"/>
                    <a:pt x="100965" y="100965"/>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3" name="Freeform: Shape 37">
              <a:extLst>
                <a:ext uri="{FF2B5EF4-FFF2-40B4-BE49-F238E27FC236}">
                  <a16:creationId xmlns:a16="http://schemas.microsoft.com/office/drawing/2014/main" id="{EEC8EBB0-CEDC-42D5-987A-07FD9760D55C}"/>
                </a:ext>
              </a:extLst>
            </p:cNvPr>
            <p:cNvSpPr>
              <a:spLocks/>
            </p:cNvSpPr>
            <p:nvPr/>
          </p:nvSpPr>
          <p:spPr bwMode="auto">
            <a:xfrm>
              <a:off x="4621979" y="4972795"/>
              <a:ext cx="60945" cy="176742"/>
            </a:xfrm>
            <a:custGeom>
              <a:avLst/>
              <a:gdLst>
                <a:gd name="T0" fmla="*/ 54968 w 47625"/>
                <a:gd name="T1" fmla="*/ 176743 h 138112"/>
                <a:gd name="T2" fmla="*/ 58016 w 47625"/>
                <a:gd name="T3" fmla="*/ 81058 h 138112"/>
                <a:gd name="T4" fmla="*/ 8040 w 47625"/>
                <a:gd name="T5" fmla="*/ 0 h 138112"/>
                <a:gd name="T6" fmla="*/ 4993 w 47625"/>
                <a:gd name="T7" fmla="*/ 95684 h 138112"/>
                <a:gd name="T8" fmla="*/ 54968 w 47625"/>
                <a:gd name="T9" fmla="*/ 176743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4" name="Freeform: Shape 38">
              <a:extLst>
                <a:ext uri="{FF2B5EF4-FFF2-40B4-BE49-F238E27FC236}">
                  <a16:creationId xmlns:a16="http://schemas.microsoft.com/office/drawing/2014/main" id="{F9220D8D-BDA5-43EA-B1A0-B23C2C4E6DF3}"/>
                </a:ext>
              </a:extLst>
            </p:cNvPr>
            <p:cNvSpPr>
              <a:spLocks/>
            </p:cNvSpPr>
            <p:nvPr/>
          </p:nvSpPr>
          <p:spPr bwMode="auto">
            <a:xfrm>
              <a:off x="4695114" y="4925866"/>
              <a:ext cx="60945" cy="176742"/>
            </a:xfrm>
            <a:custGeom>
              <a:avLst/>
              <a:gdLst>
                <a:gd name="T0" fmla="*/ 58016 w 47625"/>
                <a:gd name="T1" fmla="*/ 95684 h 138112"/>
                <a:gd name="T2" fmla="*/ 54968 w 47625"/>
                <a:gd name="T3" fmla="*/ 0 h 138112"/>
                <a:gd name="T4" fmla="*/ 4993 w 47625"/>
                <a:gd name="T5" fmla="*/ 81058 h 138112"/>
                <a:gd name="T6" fmla="*/ 8040 w 47625"/>
                <a:gd name="T7" fmla="*/ 176743 h 138112"/>
                <a:gd name="T8" fmla="*/ 58016 w 47625"/>
                <a:gd name="T9" fmla="*/ 95684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5" name="Freeform: Shape 39">
              <a:extLst>
                <a:ext uri="{FF2B5EF4-FFF2-40B4-BE49-F238E27FC236}">
                  <a16:creationId xmlns:a16="http://schemas.microsoft.com/office/drawing/2014/main" id="{B940B5F8-0A3F-4081-93B4-9CDE3BFC575B}"/>
                </a:ext>
              </a:extLst>
            </p:cNvPr>
            <p:cNvSpPr>
              <a:spLocks/>
            </p:cNvSpPr>
            <p:nvPr/>
          </p:nvSpPr>
          <p:spPr bwMode="auto">
            <a:xfrm>
              <a:off x="4857347" y="5222896"/>
              <a:ext cx="176742" cy="60945"/>
            </a:xfrm>
            <a:custGeom>
              <a:avLst/>
              <a:gdLst>
                <a:gd name="T0" fmla="*/ 81058 w 138112"/>
                <a:gd name="T1" fmla="*/ 5260 h 47625"/>
                <a:gd name="T2" fmla="*/ 0 w 138112"/>
                <a:gd name="T3" fmla="*/ 55235 h 47625"/>
                <a:gd name="T4" fmla="*/ 95684 w 138112"/>
                <a:gd name="T5" fmla="*/ 58282 h 47625"/>
                <a:gd name="T6" fmla="*/ 176743 w 138112"/>
                <a:gd name="T7" fmla="*/ 8308 h 47625"/>
                <a:gd name="T8" fmla="*/ 81058 w 138112"/>
                <a:gd name="T9" fmla="*/ 5260 h 47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112" h="47625">
                  <a:moveTo>
                    <a:pt x="63341" y="4110"/>
                  </a:moveTo>
                  <a:cubicBezTo>
                    <a:pt x="25241" y="14112"/>
                    <a:pt x="0" y="43163"/>
                    <a:pt x="0" y="43163"/>
                  </a:cubicBezTo>
                  <a:cubicBezTo>
                    <a:pt x="0" y="43163"/>
                    <a:pt x="36671" y="55545"/>
                    <a:pt x="74771" y="45544"/>
                  </a:cubicBezTo>
                  <a:cubicBezTo>
                    <a:pt x="112871" y="35543"/>
                    <a:pt x="138113" y="6492"/>
                    <a:pt x="138113" y="6492"/>
                  </a:cubicBezTo>
                  <a:cubicBezTo>
                    <a:pt x="138113" y="6492"/>
                    <a:pt x="101441" y="-6367"/>
                    <a:pt x="63341" y="4110"/>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6" name="Freeform: Shape 40">
              <a:extLst>
                <a:ext uri="{FF2B5EF4-FFF2-40B4-BE49-F238E27FC236}">
                  <a16:creationId xmlns:a16="http://schemas.microsoft.com/office/drawing/2014/main" id="{124B662F-1AEB-48B1-9CE2-B7682B1EE285}"/>
                </a:ext>
              </a:extLst>
            </p:cNvPr>
            <p:cNvSpPr>
              <a:spLocks/>
            </p:cNvSpPr>
            <p:nvPr/>
          </p:nvSpPr>
          <p:spPr bwMode="auto">
            <a:xfrm>
              <a:off x="4910979" y="5093466"/>
              <a:ext cx="127986" cy="127986"/>
            </a:xfrm>
            <a:custGeom>
              <a:avLst/>
              <a:gdLst>
                <a:gd name="T0" fmla="*/ 129206 w 100012"/>
                <a:gd name="T1" fmla="*/ 0 h 100012"/>
                <a:gd name="T2" fmla="*/ 45099 w 100012"/>
                <a:gd name="T3" fmla="*/ 45101 h 100012"/>
                <a:gd name="T4" fmla="*/ 0 w 100012"/>
                <a:gd name="T5" fmla="*/ 129206 h 100012"/>
                <a:gd name="T6" fmla="*/ 84105 w 100012"/>
                <a:gd name="T7" fmla="*/ 84106 h 100012"/>
                <a:gd name="T8" fmla="*/ 129206 w 100012"/>
                <a:gd name="T9" fmla="*/ 0 h 1000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12" h="100012">
                  <a:moveTo>
                    <a:pt x="100965" y="0"/>
                  </a:moveTo>
                  <a:cubicBezTo>
                    <a:pt x="100965" y="0"/>
                    <a:pt x="63341" y="7620"/>
                    <a:pt x="35242" y="35243"/>
                  </a:cubicBezTo>
                  <a:cubicBezTo>
                    <a:pt x="7144" y="63341"/>
                    <a:pt x="0" y="100965"/>
                    <a:pt x="0" y="100965"/>
                  </a:cubicBezTo>
                  <a:cubicBezTo>
                    <a:pt x="0" y="100965"/>
                    <a:pt x="37624" y="93345"/>
                    <a:pt x="65722" y="65723"/>
                  </a:cubicBezTo>
                  <a:cubicBezTo>
                    <a:pt x="93345" y="37624"/>
                    <a:pt x="100965" y="0"/>
                    <a:pt x="100965" y="0"/>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7" name="Freeform: Shape 41">
              <a:extLst>
                <a:ext uri="{FF2B5EF4-FFF2-40B4-BE49-F238E27FC236}">
                  <a16:creationId xmlns:a16="http://schemas.microsoft.com/office/drawing/2014/main" id="{618A3369-2C27-44AA-AC3E-ED9381898A01}"/>
                </a:ext>
              </a:extLst>
            </p:cNvPr>
            <p:cNvSpPr>
              <a:spLocks/>
            </p:cNvSpPr>
            <p:nvPr/>
          </p:nvSpPr>
          <p:spPr bwMode="auto">
            <a:xfrm>
              <a:off x="4920613" y="4972795"/>
              <a:ext cx="60945" cy="176742"/>
            </a:xfrm>
            <a:custGeom>
              <a:avLst/>
              <a:gdLst>
                <a:gd name="T0" fmla="*/ 58016 w 47625"/>
                <a:gd name="T1" fmla="*/ 95684 h 138112"/>
                <a:gd name="T2" fmla="*/ 54968 w 47625"/>
                <a:gd name="T3" fmla="*/ 0 h 138112"/>
                <a:gd name="T4" fmla="*/ 4993 w 47625"/>
                <a:gd name="T5" fmla="*/ 81058 h 138112"/>
                <a:gd name="T6" fmla="*/ 8040 w 47625"/>
                <a:gd name="T7" fmla="*/ 176743 h 138112"/>
                <a:gd name="T8" fmla="*/ 58016 w 47625"/>
                <a:gd name="T9" fmla="*/ 95684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8" name="Freeform: Shape 42">
              <a:extLst>
                <a:ext uri="{FF2B5EF4-FFF2-40B4-BE49-F238E27FC236}">
                  <a16:creationId xmlns:a16="http://schemas.microsoft.com/office/drawing/2014/main" id="{AA0B7FC1-3F7B-498E-95E7-AD8F19D9C60B}"/>
                </a:ext>
              </a:extLst>
            </p:cNvPr>
            <p:cNvSpPr>
              <a:spLocks/>
            </p:cNvSpPr>
            <p:nvPr/>
          </p:nvSpPr>
          <p:spPr bwMode="auto">
            <a:xfrm>
              <a:off x="4847478" y="4925866"/>
              <a:ext cx="60945" cy="176742"/>
            </a:xfrm>
            <a:custGeom>
              <a:avLst/>
              <a:gdLst>
                <a:gd name="T0" fmla="*/ 54968 w 47625"/>
                <a:gd name="T1" fmla="*/ 176743 h 138112"/>
                <a:gd name="T2" fmla="*/ 58016 w 47625"/>
                <a:gd name="T3" fmla="*/ 81058 h 138112"/>
                <a:gd name="T4" fmla="*/ 8040 w 47625"/>
                <a:gd name="T5" fmla="*/ 0 h 138112"/>
                <a:gd name="T6" fmla="*/ 4993 w 47625"/>
                <a:gd name="T7" fmla="*/ 95684 h 138112"/>
                <a:gd name="T8" fmla="*/ 54968 w 47625"/>
                <a:gd name="T9" fmla="*/ 176743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9" name="Freeform: Shape 43">
              <a:extLst>
                <a:ext uri="{FF2B5EF4-FFF2-40B4-BE49-F238E27FC236}">
                  <a16:creationId xmlns:a16="http://schemas.microsoft.com/office/drawing/2014/main" id="{1FFAFE7A-B783-4B7D-8843-159D6489F65F}"/>
                </a:ext>
              </a:extLst>
            </p:cNvPr>
            <p:cNvSpPr>
              <a:spLocks/>
            </p:cNvSpPr>
            <p:nvPr/>
          </p:nvSpPr>
          <p:spPr bwMode="auto">
            <a:xfrm>
              <a:off x="4634895" y="5292841"/>
              <a:ext cx="335200" cy="109702"/>
            </a:xfrm>
            <a:custGeom>
              <a:avLst/>
              <a:gdLst>
                <a:gd name="T0" fmla="*/ 254143 w 261937"/>
                <a:gd name="T1" fmla="*/ 5402 h 85725"/>
                <a:gd name="T2" fmla="*/ 167601 w 261937"/>
                <a:gd name="T3" fmla="*/ 5402 h 85725"/>
                <a:gd name="T4" fmla="*/ 81057 w 261937"/>
                <a:gd name="T5" fmla="*/ 4792 h 85725"/>
                <a:gd name="T6" fmla="*/ 0 w 261937"/>
                <a:gd name="T7" fmla="*/ 54767 h 85725"/>
                <a:gd name="T8" fmla="*/ 95684 w 261937"/>
                <a:gd name="T9" fmla="*/ 57815 h 85725"/>
                <a:gd name="T10" fmla="*/ 118844 w 261937"/>
                <a:gd name="T11" fmla="*/ 49282 h 85725"/>
                <a:gd name="T12" fmla="*/ 81668 w 261937"/>
                <a:gd name="T13" fmla="*/ 80365 h 85725"/>
                <a:gd name="T14" fmla="*/ 95684 w 261937"/>
                <a:gd name="T15" fmla="*/ 113885 h 85725"/>
                <a:gd name="T16" fmla="*/ 155412 w 261937"/>
                <a:gd name="T17" fmla="*/ 60862 h 85725"/>
                <a:gd name="T18" fmla="*/ 168210 w 261937"/>
                <a:gd name="T19" fmla="*/ 43798 h 85725"/>
                <a:gd name="T20" fmla="*/ 181008 w 261937"/>
                <a:gd name="T21" fmla="*/ 60862 h 85725"/>
                <a:gd name="T22" fmla="*/ 240735 w 261937"/>
                <a:gd name="T23" fmla="*/ 113885 h 85725"/>
                <a:gd name="T24" fmla="*/ 254753 w 261937"/>
                <a:gd name="T25" fmla="*/ 80365 h 85725"/>
                <a:gd name="T26" fmla="*/ 217575 w 261937"/>
                <a:gd name="T27" fmla="*/ 49282 h 85725"/>
                <a:gd name="T28" fmla="*/ 240735 w 261937"/>
                <a:gd name="T29" fmla="*/ 57815 h 85725"/>
                <a:gd name="T30" fmla="*/ 336420 w 261937"/>
                <a:gd name="T31" fmla="*/ 54767 h 85725"/>
                <a:gd name="T32" fmla="*/ 254143 w 261937"/>
                <a:gd name="T33" fmla="*/ 5402 h 857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1937" h="85725">
                  <a:moveTo>
                    <a:pt x="198596" y="4221"/>
                  </a:moveTo>
                  <a:cubicBezTo>
                    <a:pt x="170498" y="-3399"/>
                    <a:pt x="143351" y="1364"/>
                    <a:pt x="130969" y="4221"/>
                  </a:cubicBezTo>
                  <a:cubicBezTo>
                    <a:pt x="118586" y="1364"/>
                    <a:pt x="91440" y="-3399"/>
                    <a:pt x="63341" y="3745"/>
                  </a:cubicBezTo>
                  <a:cubicBezTo>
                    <a:pt x="25241" y="13746"/>
                    <a:pt x="0" y="42797"/>
                    <a:pt x="0" y="42797"/>
                  </a:cubicBezTo>
                  <a:cubicBezTo>
                    <a:pt x="0" y="42797"/>
                    <a:pt x="36671" y="55180"/>
                    <a:pt x="74771" y="45179"/>
                  </a:cubicBezTo>
                  <a:cubicBezTo>
                    <a:pt x="80963" y="43274"/>
                    <a:pt x="87154" y="41369"/>
                    <a:pt x="92869" y="38511"/>
                  </a:cubicBezTo>
                  <a:cubicBezTo>
                    <a:pt x="85725" y="48512"/>
                    <a:pt x="78581" y="56609"/>
                    <a:pt x="63818" y="62800"/>
                  </a:cubicBezTo>
                  <a:lnTo>
                    <a:pt x="74771" y="88994"/>
                  </a:lnTo>
                  <a:cubicBezTo>
                    <a:pt x="100489" y="78040"/>
                    <a:pt x="111443" y="61847"/>
                    <a:pt x="121444" y="47560"/>
                  </a:cubicBezTo>
                  <a:cubicBezTo>
                    <a:pt x="124778" y="42797"/>
                    <a:pt x="127635" y="38511"/>
                    <a:pt x="131445" y="34225"/>
                  </a:cubicBezTo>
                  <a:cubicBezTo>
                    <a:pt x="134779" y="38511"/>
                    <a:pt x="138113" y="42797"/>
                    <a:pt x="141446" y="47560"/>
                  </a:cubicBezTo>
                  <a:cubicBezTo>
                    <a:pt x="150971" y="61847"/>
                    <a:pt x="161925" y="78040"/>
                    <a:pt x="188119" y="88994"/>
                  </a:cubicBezTo>
                  <a:lnTo>
                    <a:pt x="199073" y="62800"/>
                  </a:lnTo>
                  <a:cubicBezTo>
                    <a:pt x="184309" y="56609"/>
                    <a:pt x="177165" y="48512"/>
                    <a:pt x="170021" y="38511"/>
                  </a:cubicBezTo>
                  <a:cubicBezTo>
                    <a:pt x="175736" y="40892"/>
                    <a:pt x="181451" y="43274"/>
                    <a:pt x="188119" y="45179"/>
                  </a:cubicBezTo>
                  <a:cubicBezTo>
                    <a:pt x="226219" y="55180"/>
                    <a:pt x="262890" y="42797"/>
                    <a:pt x="262890" y="42797"/>
                  </a:cubicBezTo>
                  <a:cubicBezTo>
                    <a:pt x="262890" y="42797"/>
                    <a:pt x="236696" y="14222"/>
                    <a:pt x="198596" y="422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grpSp>
      <p:sp>
        <p:nvSpPr>
          <p:cNvPr id="28" name="TextBox 27">
            <a:extLst>
              <a:ext uri="{FF2B5EF4-FFF2-40B4-BE49-F238E27FC236}">
                <a16:creationId xmlns:a16="http://schemas.microsoft.com/office/drawing/2014/main" id="{25BA0938-71F1-4994-96AE-27446FF2DA96}"/>
              </a:ext>
            </a:extLst>
          </p:cNvPr>
          <p:cNvSpPr txBox="1"/>
          <p:nvPr/>
        </p:nvSpPr>
        <p:spPr>
          <a:xfrm>
            <a:off x="4570413" y="1822450"/>
            <a:ext cx="1274762" cy="923925"/>
          </a:xfrm>
          <a:prstGeom prst="rect">
            <a:avLst/>
          </a:prstGeom>
          <a:noFill/>
        </p:spPr>
        <p:txBody>
          <a:bodyPr anchor="ctr">
            <a:spAutoFit/>
          </a:bodyPr>
          <a:lstStyle/>
          <a:p>
            <a:pPr eaLnBrk="1" fontAlgn="auto" hangingPunct="1">
              <a:spcBef>
                <a:spcPts val="0"/>
              </a:spcBef>
              <a:spcAft>
                <a:spcPts val="0"/>
              </a:spcAft>
              <a:defRPr/>
            </a:pPr>
            <a:r>
              <a:rPr lang="en-US" sz="5400" b="1" dirty="0">
                <a:solidFill>
                  <a:schemeClr val="bg2"/>
                </a:solidFill>
                <a:latin typeface="+mj-lt"/>
              </a:rPr>
              <a:t>30</a:t>
            </a:r>
          </a:p>
        </p:txBody>
      </p:sp>
      <p:sp>
        <p:nvSpPr>
          <p:cNvPr id="47" name="TextBox 46">
            <a:extLst>
              <a:ext uri="{FF2B5EF4-FFF2-40B4-BE49-F238E27FC236}">
                <a16:creationId xmlns:a16="http://schemas.microsoft.com/office/drawing/2014/main" id="{576903BE-5A8E-4D6B-A4E9-2993252CEE51}"/>
              </a:ext>
            </a:extLst>
          </p:cNvPr>
          <p:cNvSpPr txBox="1">
            <a:spLocks noChangeArrowheads="1"/>
          </p:cNvSpPr>
          <p:nvPr/>
        </p:nvSpPr>
        <p:spPr bwMode="auto">
          <a:xfrm>
            <a:off x="5653088" y="1998663"/>
            <a:ext cx="1054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solidFill>
                  <a:schemeClr val="bg2"/>
                </a:solidFill>
              </a:rPr>
              <a:t>A wonderful serenity</a:t>
            </a:r>
          </a:p>
        </p:txBody>
      </p:sp>
      <p:sp>
        <p:nvSpPr>
          <p:cNvPr id="49" name="Rectangle 48">
            <a:extLst>
              <a:ext uri="{FF2B5EF4-FFF2-40B4-BE49-F238E27FC236}">
                <a16:creationId xmlns:a16="http://schemas.microsoft.com/office/drawing/2014/main" id="{E15B6981-5D9B-4D42-9BE4-75C25F606E0D}"/>
              </a:ext>
            </a:extLst>
          </p:cNvPr>
          <p:cNvSpPr/>
          <p:nvPr/>
        </p:nvSpPr>
        <p:spPr>
          <a:xfrm>
            <a:off x="4267200" y="3132138"/>
            <a:ext cx="2743200" cy="136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51" name="TextBox 50">
            <a:extLst>
              <a:ext uri="{FF2B5EF4-FFF2-40B4-BE49-F238E27FC236}">
                <a16:creationId xmlns:a16="http://schemas.microsoft.com/office/drawing/2014/main" id="{0E8F2306-ED5A-4071-9D6F-A86344BD24BB}"/>
              </a:ext>
            </a:extLst>
          </p:cNvPr>
          <p:cNvSpPr txBox="1"/>
          <p:nvPr/>
        </p:nvSpPr>
        <p:spPr>
          <a:xfrm>
            <a:off x="4570413" y="3351213"/>
            <a:ext cx="1274762" cy="922337"/>
          </a:xfrm>
          <a:prstGeom prst="rect">
            <a:avLst/>
          </a:prstGeom>
          <a:noFill/>
        </p:spPr>
        <p:txBody>
          <a:bodyPr anchor="ctr">
            <a:spAutoFit/>
          </a:bodyPr>
          <a:lstStyle/>
          <a:p>
            <a:pPr eaLnBrk="1" fontAlgn="auto" hangingPunct="1">
              <a:spcBef>
                <a:spcPts val="0"/>
              </a:spcBef>
              <a:spcAft>
                <a:spcPts val="0"/>
              </a:spcAft>
              <a:defRPr/>
            </a:pPr>
            <a:r>
              <a:rPr lang="en-US" sz="5400" b="1" dirty="0">
                <a:solidFill>
                  <a:schemeClr val="bg2"/>
                </a:solidFill>
                <a:latin typeface="+mj-lt"/>
              </a:rPr>
              <a:t>5K</a:t>
            </a:r>
          </a:p>
        </p:txBody>
      </p:sp>
      <p:sp>
        <p:nvSpPr>
          <p:cNvPr id="52" name="TextBox 51">
            <a:extLst>
              <a:ext uri="{FF2B5EF4-FFF2-40B4-BE49-F238E27FC236}">
                <a16:creationId xmlns:a16="http://schemas.microsoft.com/office/drawing/2014/main" id="{6CB81EBE-155D-49F5-B39F-305D2AD92211}"/>
              </a:ext>
            </a:extLst>
          </p:cNvPr>
          <p:cNvSpPr txBox="1">
            <a:spLocks noChangeArrowheads="1"/>
          </p:cNvSpPr>
          <p:nvPr/>
        </p:nvSpPr>
        <p:spPr bwMode="auto">
          <a:xfrm>
            <a:off x="5653088" y="3527425"/>
            <a:ext cx="1054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solidFill>
                  <a:schemeClr val="bg2"/>
                </a:solidFill>
              </a:rPr>
              <a:t>A wonderful serenity</a:t>
            </a:r>
          </a:p>
        </p:txBody>
      </p:sp>
      <p:sp>
        <p:nvSpPr>
          <p:cNvPr id="53" name="Rectangle 52">
            <a:extLst>
              <a:ext uri="{FF2B5EF4-FFF2-40B4-BE49-F238E27FC236}">
                <a16:creationId xmlns:a16="http://schemas.microsoft.com/office/drawing/2014/main" id="{5CA79E55-AA3F-45BC-822B-6618496A238D}"/>
              </a:ext>
            </a:extLst>
          </p:cNvPr>
          <p:cNvSpPr/>
          <p:nvPr/>
        </p:nvSpPr>
        <p:spPr>
          <a:xfrm>
            <a:off x="7856538" y="3475038"/>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54" name="TextBox 53">
            <a:extLst>
              <a:ext uri="{FF2B5EF4-FFF2-40B4-BE49-F238E27FC236}">
                <a16:creationId xmlns:a16="http://schemas.microsoft.com/office/drawing/2014/main" id="{A28007ED-D5AB-4B2E-814E-6A808FA59A5C}"/>
              </a:ext>
            </a:extLst>
          </p:cNvPr>
          <p:cNvSpPr txBox="1"/>
          <p:nvPr/>
        </p:nvSpPr>
        <p:spPr>
          <a:xfrm>
            <a:off x="8074025" y="3360738"/>
            <a:ext cx="2413000"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5" name="TextBox 54">
            <a:extLst>
              <a:ext uri="{FF2B5EF4-FFF2-40B4-BE49-F238E27FC236}">
                <a16:creationId xmlns:a16="http://schemas.microsoft.com/office/drawing/2014/main" id="{1E599321-22B4-4D9E-B21D-DAB2C5E84732}"/>
              </a:ext>
            </a:extLst>
          </p:cNvPr>
          <p:cNvSpPr txBox="1">
            <a:spLocks noChangeArrowheads="1"/>
          </p:cNvSpPr>
          <p:nvPr/>
        </p:nvSpPr>
        <p:spPr bwMode="auto">
          <a:xfrm>
            <a:off x="8074025" y="3603625"/>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56" name="Rectangle 55">
            <a:extLst>
              <a:ext uri="{FF2B5EF4-FFF2-40B4-BE49-F238E27FC236}">
                <a16:creationId xmlns:a16="http://schemas.microsoft.com/office/drawing/2014/main" id="{0A1B4C90-EBB1-4232-8DFE-D5C778F27B95}"/>
              </a:ext>
            </a:extLst>
          </p:cNvPr>
          <p:cNvSpPr/>
          <p:nvPr/>
        </p:nvSpPr>
        <p:spPr>
          <a:xfrm>
            <a:off x="7856538" y="4106863"/>
            <a:ext cx="109537" cy="1095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57" name="TextBox 56">
            <a:extLst>
              <a:ext uri="{FF2B5EF4-FFF2-40B4-BE49-F238E27FC236}">
                <a16:creationId xmlns:a16="http://schemas.microsoft.com/office/drawing/2014/main" id="{7EACDB76-BF2E-4D7E-AD16-3364782BC203}"/>
              </a:ext>
            </a:extLst>
          </p:cNvPr>
          <p:cNvSpPr txBox="1"/>
          <p:nvPr/>
        </p:nvSpPr>
        <p:spPr>
          <a:xfrm>
            <a:off x="8074025" y="399256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8" name="TextBox 57">
            <a:extLst>
              <a:ext uri="{FF2B5EF4-FFF2-40B4-BE49-F238E27FC236}">
                <a16:creationId xmlns:a16="http://schemas.microsoft.com/office/drawing/2014/main" id="{7845F3A3-A828-49D9-845C-EA4E30A5AE15}"/>
              </a:ext>
            </a:extLst>
          </p:cNvPr>
          <p:cNvSpPr txBox="1">
            <a:spLocks noChangeArrowheads="1"/>
          </p:cNvSpPr>
          <p:nvPr/>
        </p:nvSpPr>
        <p:spPr bwMode="auto">
          <a:xfrm>
            <a:off x="8074025" y="4235450"/>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45" name="TextBox 44">
            <a:extLst>
              <a:ext uri="{FF2B5EF4-FFF2-40B4-BE49-F238E27FC236}">
                <a16:creationId xmlns:a16="http://schemas.microsoft.com/office/drawing/2014/main" id="{C83C21A5-5C60-4573-8542-7276684DD2BF}"/>
              </a:ext>
            </a:extLst>
          </p:cNvPr>
          <p:cNvSpPr txBox="1"/>
          <p:nvPr/>
        </p:nvSpPr>
        <p:spPr>
          <a:xfrm>
            <a:off x="5210175" y="4864100"/>
            <a:ext cx="5622925" cy="369888"/>
          </a:xfrm>
          <a:prstGeom prst="rect">
            <a:avLst/>
          </a:prstGeom>
          <a:noFill/>
        </p:spPr>
        <p:txBody>
          <a:bodyPr>
            <a:spAutoFit/>
          </a:bodyPr>
          <a:lstStyle/>
          <a:p>
            <a:pPr eaLnBrk="1" hangingPunct="1">
              <a:spcBef>
                <a:spcPts val="0"/>
              </a:spcBef>
              <a:spcAft>
                <a:spcPts val="0"/>
              </a:spcAft>
              <a:defRPr/>
            </a:pPr>
            <a:r>
              <a:rPr lang="en-US" b="1" dirty="0">
                <a:solidFill>
                  <a:schemeClr val="accent1"/>
                </a:solidFill>
                <a:latin typeface="+mj-lt"/>
              </a:rPr>
              <a:t>Create Beautiful, Interactive Maps With Ease</a:t>
            </a:r>
          </a:p>
        </p:txBody>
      </p:sp>
      <p:sp>
        <p:nvSpPr>
          <p:cNvPr id="59" name="TextBox 58">
            <a:extLst>
              <a:ext uri="{FF2B5EF4-FFF2-40B4-BE49-F238E27FC236}">
                <a16:creationId xmlns:a16="http://schemas.microsoft.com/office/drawing/2014/main" id="{D35E4666-5A6E-4FA0-ABE8-36FE2C6C776D}"/>
              </a:ext>
            </a:extLst>
          </p:cNvPr>
          <p:cNvSpPr txBox="1">
            <a:spLocks noChangeArrowheads="1"/>
          </p:cNvSpPr>
          <p:nvPr/>
        </p:nvSpPr>
        <p:spPr bwMode="auto">
          <a:xfrm>
            <a:off x="5205413" y="5126038"/>
            <a:ext cx="51641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a:t>
            </a:r>
          </a:p>
        </p:txBody>
      </p:sp>
      <p:sp>
        <p:nvSpPr>
          <p:cNvPr id="6166" name="PpHolder21">
            <a:extLst>
              <a:ext uri="{FF2B5EF4-FFF2-40B4-BE49-F238E27FC236}">
                <a16:creationId xmlns:a16="http://schemas.microsoft.com/office/drawing/2014/main" id="{B40F09CB-E360-4613-8B45-01909F28FCBD}"/>
              </a:ext>
            </a:extLst>
          </p:cNvPr>
          <p:cNvSpPr>
            <a:spLocks noGrp="1"/>
          </p:cNvSpPr>
          <p:nvPr>
            <p:ph type="pic" sz="quarter" idx="10"/>
          </p:nvPr>
        </p:nvSpPr>
        <p:spPr bwMode="auto">
          <a:xfrm>
            <a:off x="0" y="1600200"/>
            <a:ext cx="3960813" cy="3962400"/>
          </a:xfrm>
          <a:custGeom>
            <a:avLst/>
            <a:gdLst>
              <a:gd name="T0" fmla="*/ 0 w 3961360"/>
              <a:gd name="T1" fmla="*/ 0 h 3962400"/>
              <a:gd name="T2" fmla="*/ 3961360 w 3961360"/>
              <a:gd name="T3" fmla="*/ 0 h 3962400"/>
              <a:gd name="T4" fmla="*/ 3961360 w 3961360"/>
              <a:gd name="T5" fmla="*/ 3962400 h 3962400"/>
              <a:gd name="T6" fmla="*/ 0 w 3961360"/>
              <a:gd name="T7" fmla="*/ 3962400 h 396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1360" h="3962400">
                <a:moveTo>
                  <a:pt x="0" y="0"/>
                </a:moveTo>
                <a:lnTo>
                  <a:pt x="3961360" y="0"/>
                </a:lnTo>
                <a:lnTo>
                  <a:pt x="3961360" y="3962400"/>
                </a:lnTo>
                <a:lnTo>
                  <a:pt x="0" y="39624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6" name="Title 25">
            <a:extLst>
              <a:ext uri="{FF2B5EF4-FFF2-40B4-BE49-F238E27FC236}">
                <a16:creationId xmlns:a16="http://schemas.microsoft.com/office/drawing/2014/main" id="{F6E9DADA-2D83-41E0-B11A-7CAF22358CA8}"/>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Philosophy</a:t>
            </a:r>
            <a:endParaRPr lang="en-ID" altLang="en-US"/>
          </a:p>
        </p:txBody>
      </p:sp>
      <p:grpSp>
        <p:nvGrpSpPr>
          <p:cNvPr id="46" name="Graphic 8">
            <a:extLst>
              <a:ext uri="{FF2B5EF4-FFF2-40B4-BE49-F238E27FC236}">
                <a16:creationId xmlns:a16="http://schemas.microsoft.com/office/drawing/2014/main" id="{49DA0743-AC0D-4588-90BB-6546F372585A}"/>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8" name="Freeform: Shape 47">
              <a:extLst>
                <a:ext uri="{FF2B5EF4-FFF2-40B4-BE49-F238E27FC236}">
                  <a16:creationId xmlns:a16="http://schemas.microsoft.com/office/drawing/2014/main" id="{5CF257A0-634B-477F-8153-5A4F3816E186}"/>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0" name="Freeform: Shape 49">
              <a:extLst>
                <a:ext uri="{FF2B5EF4-FFF2-40B4-BE49-F238E27FC236}">
                  <a16:creationId xmlns:a16="http://schemas.microsoft.com/office/drawing/2014/main" id="{FA603529-2691-4F17-8AAB-499DE08B9565}"/>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Freeform: Shape 59">
              <a:extLst>
                <a:ext uri="{FF2B5EF4-FFF2-40B4-BE49-F238E27FC236}">
                  <a16:creationId xmlns:a16="http://schemas.microsoft.com/office/drawing/2014/main" id="{E2729EB4-5CE7-4A2A-AEF5-86AAAA39878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5F98F78A-AB29-4B07-9C58-20B3C5D285D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E0ED00F1-3AB2-469F-B710-BBF48BA2A92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C1B0A5A2-C81E-47B9-AA78-1CD885A4C66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65" name="TextBox 64">
            <a:extLst>
              <a:ext uri="{FF2B5EF4-FFF2-40B4-BE49-F238E27FC236}">
                <a16:creationId xmlns:a16="http://schemas.microsoft.com/office/drawing/2014/main" id="{0AAE4FF9-D862-408C-A2E8-7DAA4E1F0CDA}"/>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66" name="Freeform: Shape 65">
            <a:extLst>
              <a:ext uri="{FF2B5EF4-FFF2-40B4-BE49-F238E27FC236}">
                <a16:creationId xmlns:a16="http://schemas.microsoft.com/office/drawing/2014/main" id="{5F2A3E5A-1E10-4450-AF8A-384A31860304}"/>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par>
                          <p:cTn id="27" fill="hold" nodeType="afterGroup">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par>
                          <p:cTn id="41" fill="hold" nodeType="afterGroup">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nodeType="afterGroup">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nodeType="afterGroup">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transition="in" filter="fade">
                                      <p:cBhvr>
                                        <p:cTn id="59" dur="500"/>
                                        <p:tgtEl>
                                          <p:spTgt spid="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Effect transition="in" filter="fade">
                                      <p:cBhvr>
                                        <p:cTn id="64" dur="500"/>
                                        <p:tgtEl>
                                          <p:spTgt spid="56"/>
                                        </p:tgtEl>
                                      </p:cBhvr>
                                    </p:animEffect>
                                  </p:childTnLst>
                                </p:cTn>
                              </p:par>
                            </p:childTnLst>
                          </p:cTn>
                        </p:par>
                        <p:par>
                          <p:cTn id="65" fill="hold" nodeType="afterGroup">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childTnLst>
                          </p:cTn>
                        </p:par>
                        <p:par>
                          <p:cTn id="75" fill="hold" nodeType="afterGroup">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left)">
                                      <p:cBhvr>
                                        <p:cTn id="81" dur="500"/>
                                        <p:tgtEl>
                                          <p:spTgt spid="5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500"/>
                                        <p:tgtEl>
                                          <p:spTgt spid="58"/>
                                        </p:tgtEl>
                                      </p:cBhvr>
                                    </p:animEffect>
                                  </p:childTnLst>
                                </p:cTn>
                              </p:par>
                            </p:childTnLst>
                          </p:cTn>
                        </p:par>
                        <p:par>
                          <p:cTn id="85" fill="hold" nodeType="afterGroup">
                            <p:stCondLst>
                              <p:cond delay="6000"/>
                            </p:stCondLst>
                            <p:childTnLst>
                              <p:par>
                                <p:cTn id="86" presetID="53" presetClass="entr" presetSubtype="16" fill="hold" nodeType="after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p:cTn id="88" dur="500" fill="hold"/>
                                        <p:tgtEl>
                                          <p:spTgt spid="61"/>
                                        </p:tgtEl>
                                        <p:attrNameLst>
                                          <p:attrName>ppt_w</p:attrName>
                                        </p:attrNameLst>
                                      </p:cBhvr>
                                      <p:tavLst>
                                        <p:tav tm="0">
                                          <p:val>
                                            <p:fltVal val="0"/>
                                          </p:val>
                                        </p:tav>
                                        <p:tav tm="100000">
                                          <p:val>
                                            <p:strVal val="#ppt_w"/>
                                          </p:val>
                                        </p:tav>
                                      </p:tavLst>
                                    </p:anim>
                                    <p:anim calcmode="lin" valueType="num">
                                      <p:cBhvr>
                                        <p:cTn id="89" dur="500" fill="hold"/>
                                        <p:tgtEl>
                                          <p:spTgt spid="61"/>
                                        </p:tgtEl>
                                        <p:attrNameLst>
                                          <p:attrName>ppt_h</p:attrName>
                                        </p:attrNameLst>
                                      </p:cBhvr>
                                      <p:tavLst>
                                        <p:tav tm="0">
                                          <p:val>
                                            <p:fltVal val="0"/>
                                          </p:val>
                                        </p:tav>
                                        <p:tav tm="100000">
                                          <p:val>
                                            <p:strVal val="#ppt_h"/>
                                          </p:val>
                                        </p:tav>
                                      </p:tavLst>
                                    </p:anim>
                                    <p:animEffect transition="in" filter="fade">
                                      <p:cBhvr>
                                        <p:cTn id="90" dur="500"/>
                                        <p:tgtEl>
                                          <p:spTgt spid="61"/>
                                        </p:tgtEl>
                                      </p:cBhvr>
                                    </p:animEffect>
                                  </p:childTnLst>
                                </p:cTn>
                              </p:par>
                            </p:childTnLst>
                          </p:cTn>
                        </p:par>
                        <p:par>
                          <p:cTn id="91" fill="hold" nodeType="afterGroup">
                            <p:stCondLst>
                              <p:cond delay="6500"/>
                            </p:stCondLst>
                            <p:childTnLst>
                              <p:par>
                                <p:cTn id="92" presetID="22" presetClass="entr" presetSubtype="8"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par>
                          <p:cTn id="95" fill="hold" nodeType="afterGroup">
                            <p:stCondLst>
                              <p:cond delay="7000"/>
                            </p:stCondLst>
                            <p:childTnLst>
                              <p:par>
                                <p:cTn id="96" presetID="22" presetClass="entr" presetSubtype="8"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wipe(left)">
                                      <p:cBhvr>
                                        <p:cTn id="9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p:bldP spid="20" grpId="0"/>
      <p:bldP spid="27" grpId="0" animBg="1"/>
      <p:bldP spid="28" grpId="0"/>
      <p:bldP spid="47" grpId="0"/>
      <p:bldP spid="49" grpId="0" animBg="1"/>
      <p:bldP spid="51" grpId="0"/>
      <p:bldP spid="52" grpId="0"/>
      <p:bldP spid="53" grpId="0" animBg="1"/>
      <p:bldP spid="54" grpId="0"/>
      <p:bldP spid="55" grpId="0"/>
      <p:bldP spid="56" grpId="0" animBg="1"/>
      <p:bldP spid="57" grpId="0"/>
      <p:bldP spid="58" grpId="0"/>
      <p:bldP spid="45" grpId="0"/>
      <p:bldP spid="59" grpId="0"/>
      <p:bldP spid="26"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PpHolder1">
            <a:extLst>
              <a:ext uri="{FF2B5EF4-FFF2-40B4-BE49-F238E27FC236}">
                <a16:creationId xmlns:a16="http://schemas.microsoft.com/office/drawing/2014/main" id="{DDABBCDE-85D2-41BE-9F2F-6BEFE359CF11}"/>
              </a:ext>
            </a:extLst>
          </p:cNvPr>
          <p:cNvSpPr>
            <a:spLocks noGrp="1"/>
          </p:cNvSpPr>
          <p:nvPr>
            <p:ph type="pic" sz="quarter" idx="11"/>
          </p:nvPr>
        </p:nvSpPr>
        <p:spPr bwMode="auto">
          <a:xfrm>
            <a:off x="7005638" y="2209800"/>
            <a:ext cx="3659187" cy="2133600"/>
          </a:xfrm>
          <a:custGeom>
            <a:avLst/>
            <a:gdLst>
              <a:gd name="T0" fmla="*/ 778401 w 3659186"/>
              <a:gd name="T1" fmla="*/ 0 h 2133600"/>
              <a:gd name="T2" fmla="*/ 2880785 w 3659186"/>
              <a:gd name="T3" fmla="*/ 0 h 2133600"/>
              <a:gd name="T4" fmla="*/ 3659186 w 3659186"/>
              <a:gd name="T5" fmla="*/ 778401 h 2133600"/>
              <a:gd name="T6" fmla="*/ 3659186 w 3659186"/>
              <a:gd name="T7" fmla="*/ 1355199 h 2133600"/>
              <a:gd name="T8" fmla="*/ 2880785 w 3659186"/>
              <a:gd name="T9" fmla="*/ 2133600 h 2133600"/>
              <a:gd name="T10" fmla="*/ 778401 w 3659186"/>
              <a:gd name="T11" fmla="*/ 2133600 h 2133600"/>
              <a:gd name="T12" fmla="*/ 0 w 3659186"/>
              <a:gd name="T13" fmla="*/ 1355199 h 2133600"/>
              <a:gd name="T14" fmla="*/ 0 w 3659186"/>
              <a:gd name="T15" fmla="*/ 778401 h 2133600"/>
              <a:gd name="T16" fmla="*/ 778401 w 3659186"/>
              <a:gd name="T17" fmla="*/ 0 h 2133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9186" h="2133600">
                <a:moveTo>
                  <a:pt x="778401" y="0"/>
                </a:moveTo>
                <a:lnTo>
                  <a:pt x="2880785" y="0"/>
                </a:lnTo>
                <a:cubicBezTo>
                  <a:pt x="3310684" y="0"/>
                  <a:pt x="3659186" y="348502"/>
                  <a:pt x="3659186" y="778401"/>
                </a:cubicBezTo>
                <a:lnTo>
                  <a:pt x="3659186" y="1355199"/>
                </a:lnTo>
                <a:cubicBezTo>
                  <a:pt x="3659186" y="1785098"/>
                  <a:pt x="3310684" y="2133600"/>
                  <a:pt x="2880785" y="2133600"/>
                </a:cubicBezTo>
                <a:lnTo>
                  <a:pt x="778401" y="2133600"/>
                </a:lnTo>
                <a:cubicBezTo>
                  <a:pt x="348502" y="2133600"/>
                  <a:pt x="0" y="1785098"/>
                  <a:pt x="0" y="1355199"/>
                </a:cubicBezTo>
                <a:lnTo>
                  <a:pt x="0" y="778401"/>
                </a:lnTo>
                <a:cubicBezTo>
                  <a:pt x="0" y="348502"/>
                  <a:pt x="348502" y="0"/>
                  <a:pt x="778401"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7171" name="PpHolder2">
            <a:extLst>
              <a:ext uri="{FF2B5EF4-FFF2-40B4-BE49-F238E27FC236}">
                <a16:creationId xmlns:a16="http://schemas.microsoft.com/office/drawing/2014/main" id="{FD8F03A8-F8EC-4A5A-98A6-F86500671C86}"/>
              </a:ext>
            </a:extLst>
          </p:cNvPr>
          <p:cNvSpPr>
            <a:spLocks noGrp="1"/>
          </p:cNvSpPr>
          <p:nvPr>
            <p:ph type="pic" sz="quarter" idx="10"/>
          </p:nvPr>
        </p:nvSpPr>
        <p:spPr bwMode="auto">
          <a:xfrm>
            <a:off x="1535113" y="2209800"/>
            <a:ext cx="3651250" cy="2133600"/>
          </a:xfrm>
          <a:custGeom>
            <a:avLst/>
            <a:gdLst>
              <a:gd name="T0" fmla="*/ 778401 w 3650308"/>
              <a:gd name="T1" fmla="*/ 0 h 2133600"/>
              <a:gd name="T2" fmla="*/ 2871907 w 3650308"/>
              <a:gd name="T3" fmla="*/ 0 h 2133600"/>
              <a:gd name="T4" fmla="*/ 3650308 w 3650308"/>
              <a:gd name="T5" fmla="*/ 778401 h 2133600"/>
              <a:gd name="T6" fmla="*/ 3650308 w 3650308"/>
              <a:gd name="T7" fmla="*/ 1355199 h 2133600"/>
              <a:gd name="T8" fmla="*/ 2871907 w 3650308"/>
              <a:gd name="T9" fmla="*/ 2133600 h 2133600"/>
              <a:gd name="T10" fmla="*/ 778401 w 3650308"/>
              <a:gd name="T11" fmla="*/ 2133600 h 2133600"/>
              <a:gd name="T12" fmla="*/ 0 w 3650308"/>
              <a:gd name="T13" fmla="*/ 1355199 h 2133600"/>
              <a:gd name="T14" fmla="*/ 0 w 3650308"/>
              <a:gd name="T15" fmla="*/ 778401 h 2133600"/>
              <a:gd name="T16" fmla="*/ 778401 w 3650308"/>
              <a:gd name="T17" fmla="*/ 0 h 2133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0308" h="2133600">
                <a:moveTo>
                  <a:pt x="778401" y="0"/>
                </a:moveTo>
                <a:lnTo>
                  <a:pt x="2871907" y="0"/>
                </a:lnTo>
                <a:cubicBezTo>
                  <a:pt x="3301806" y="0"/>
                  <a:pt x="3650308" y="348502"/>
                  <a:pt x="3650308" y="778401"/>
                </a:cubicBezTo>
                <a:lnTo>
                  <a:pt x="3650308" y="1355199"/>
                </a:lnTo>
                <a:cubicBezTo>
                  <a:pt x="3650308" y="1785098"/>
                  <a:pt x="3301806" y="2133600"/>
                  <a:pt x="2871907" y="2133600"/>
                </a:cubicBezTo>
                <a:lnTo>
                  <a:pt x="778401" y="2133600"/>
                </a:lnTo>
                <a:cubicBezTo>
                  <a:pt x="348502" y="2133600"/>
                  <a:pt x="0" y="1785098"/>
                  <a:pt x="0" y="1355199"/>
                </a:cubicBezTo>
                <a:lnTo>
                  <a:pt x="0" y="778401"/>
                </a:lnTo>
                <a:cubicBezTo>
                  <a:pt x="0" y="348502"/>
                  <a:pt x="348502" y="0"/>
                  <a:pt x="778401"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Rounded Corners 12">
            <a:extLst>
              <a:ext uri="{FF2B5EF4-FFF2-40B4-BE49-F238E27FC236}">
                <a16:creationId xmlns:a16="http://schemas.microsoft.com/office/drawing/2014/main" id="{702456BD-B54E-4C73-BCA4-A537909A25B4}"/>
              </a:ext>
            </a:extLst>
          </p:cNvPr>
          <p:cNvSpPr/>
          <p:nvPr/>
        </p:nvSpPr>
        <p:spPr>
          <a:xfrm>
            <a:off x="7010400" y="2209800"/>
            <a:ext cx="3659188" cy="21336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Rounded Corners 13">
            <a:extLst>
              <a:ext uri="{FF2B5EF4-FFF2-40B4-BE49-F238E27FC236}">
                <a16:creationId xmlns:a16="http://schemas.microsoft.com/office/drawing/2014/main" id="{FD57F7B8-3864-4C38-94D7-29914BD30F31}"/>
              </a:ext>
            </a:extLst>
          </p:cNvPr>
          <p:cNvSpPr/>
          <p:nvPr/>
        </p:nvSpPr>
        <p:spPr>
          <a:xfrm>
            <a:off x="1531938" y="2209800"/>
            <a:ext cx="3649662" cy="21336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Title 33">
            <a:extLst>
              <a:ext uri="{FF2B5EF4-FFF2-40B4-BE49-F238E27FC236}">
                <a16:creationId xmlns:a16="http://schemas.microsoft.com/office/drawing/2014/main" id="{385CEFB4-ADF9-4282-A278-395FF4EF19D0}"/>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Across Industries</a:t>
            </a:r>
            <a:endParaRPr lang="en-ID" altLang="en-US"/>
          </a:p>
        </p:txBody>
      </p:sp>
      <p:sp>
        <p:nvSpPr>
          <p:cNvPr id="15" name="Rectangle: Rounded Corners 14">
            <a:extLst>
              <a:ext uri="{FF2B5EF4-FFF2-40B4-BE49-F238E27FC236}">
                <a16:creationId xmlns:a16="http://schemas.microsoft.com/office/drawing/2014/main" id="{72FFA685-6B6C-44AE-BFE3-DB329675D21B}"/>
              </a:ext>
            </a:extLst>
          </p:cNvPr>
          <p:cNvSpPr/>
          <p:nvPr/>
        </p:nvSpPr>
        <p:spPr>
          <a:xfrm>
            <a:off x="4267200" y="1914525"/>
            <a:ext cx="3657600" cy="2733675"/>
          </a:xfrm>
          <a:prstGeom prst="roundRect">
            <a:avLst>
              <a:gd name="adj" fmla="val 24272"/>
            </a:avLst>
          </a:prstGeom>
          <a:solidFill>
            <a:schemeClr val="bg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Oval 15">
            <a:extLst>
              <a:ext uri="{FF2B5EF4-FFF2-40B4-BE49-F238E27FC236}">
                <a16:creationId xmlns:a16="http://schemas.microsoft.com/office/drawing/2014/main" id="{5ECF3192-A008-42E3-B09A-26690621B0B7}"/>
              </a:ext>
            </a:extLst>
          </p:cNvPr>
          <p:cNvSpPr>
            <a:spLocks noChangeAspect="1"/>
          </p:cNvSpPr>
          <p:nvPr/>
        </p:nvSpPr>
        <p:spPr>
          <a:xfrm>
            <a:off x="5640388" y="1612900"/>
            <a:ext cx="911225" cy="9112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Freeform: Shape 16">
            <a:extLst>
              <a:ext uri="{FF2B5EF4-FFF2-40B4-BE49-F238E27FC236}">
                <a16:creationId xmlns:a16="http://schemas.microsoft.com/office/drawing/2014/main" id="{FBCF0586-2C11-4327-87CE-8CD6D40FF495}"/>
              </a:ext>
            </a:extLst>
          </p:cNvPr>
          <p:cNvSpPr/>
          <p:nvPr/>
        </p:nvSpPr>
        <p:spPr>
          <a:xfrm rot="10800000">
            <a:off x="5556250" y="4440238"/>
            <a:ext cx="1079500" cy="209550"/>
          </a:xfrm>
          <a:custGeom>
            <a:avLst/>
            <a:gdLst>
              <a:gd name="connsiteX0" fmla="*/ 0 w 1078403"/>
              <a:gd name="connsiteY0" fmla="*/ 0 h 210585"/>
              <a:gd name="connsiteX1" fmla="*/ 1078403 w 1078403"/>
              <a:gd name="connsiteY1" fmla="*/ 0 h 210585"/>
              <a:gd name="connsiteX2" fmla="*/ 1078403 w 1078403"/>
              <a:gd name="connsiteY2" fmla="*/ 25038 h 210585"/>
              <a:gd name="connsiteX3" fmla="*/ 892856 w 1078403"/>
              <a:gd name="connsiteY3" fmla="*/ 210585 h 210585"/>
              <a:gd name="connsiteX4" fmla="*/ 185547 w 1078403"/>
              <a:gd name="connsiteY4" fmla="*/ 210585 h 210585"/>
              <a:gd name="connsiteX5" fmla="*/ 0 w 1078403"/>
              <a:gd name="connsiteY5" fmla="*/ 25038 h 2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403" h="210585">
                <a:moveTo>
                  <a:pt x="0" y="0"/>
                </a:moveTo>
                <a:lnTo>
                  <a:pt x="1078403" y="0"/>
                </a:lnTo>
                <a:lnTo>
                  <a:pt x="1078403" y="25038"/>
                </a:lnTo>
                <a:cubicBezTo>
                  <a:pt x="1078403" y="127513"/>
                  <a:pt x="995331" y="210585"/>
                  <a:pt x="892856" y="210585"/>
                </a:cubicBezTo>
                <a:lnTo>
                  <a:pt x="185547" y="210585"/>
                </a:lnTo>
                <a:cubicBezTo>
                  <a:pt x="83072" y="210585"/>
                  <a:pt x="0" y="127513"/>
                  <a:pt x="0" y="25038"/>
                </a:cubicBezTo>
                <a:close/>
              </a:path>
            </a:pathLst>
          </a:custGeom>
          <a:gradFill>
            <a:gsLst>
              <a:gs pos="0">
                <a:schemeClr val="accent1"/>
              </a:gs>
              <a:gs pos="100000">
                <a:schemeClr val="accent2"/>
              </a:gs>
            </a:gsLst>
            <a:lin ang="7200000" scaled="0"/>
          </a:gra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FBAA0BCB-A575-4AF1-9DF5-64425D0AA870}"/>
              </a:ext>
            </a:extLst>
          </p:cNvPr>
          <p:cNvSpPr txBox="1">
            <a:spLocks noChangeArrowheads="1"/>
          </p:cNvSpPr>
          <p:nvPr/>
        </p:nvSpPr>
        <p:spPr bwMode="auto">
          <a:xfrm>
            <a:off x="2346325" y="4892675"/>
            <a:ext cx="74993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22" name="TextBox 21">
            <a:extLst>
              <a:ext uri="{FF2B5EF4-FFF2-40B4-BE49-F238E27FC236}">
                <a16:creationId xmlns:a16="http://schemas.microsoft.com/office/drawing/2014/main" id="{5A2C90C6-08D6-4D4F-970C-CAB3BAEA2091}"/>
              </a:ext>
            </a:extLst>
          </p:cNvPr>
          <p:cNvSpPr txBox="1"/>
          <p:nvPr/>
        </p:nvSpPr>
        <p:spPr>
          <a:xfrm>
            <a:off x="4889500" y="2857500"/>
            <a:ext cx="2413000" cy="338138"/>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accent1"/>
                </a:solidFill>
                <a:latin typeface="+mj-lt"/>
              </a:rPr>
              <a:t>Description</a:t>
            </a:r>
          </a:p>
        </p:txBody>
      </p:sp>
      <p:sp>
        <p:nvSpPr>
          <p:cNvPr id="23" name="TextBox 22">
            <a:extLst>
              <a:ext uri="{FF2B5EF4-FFF2-40B4-BE49-F238E27FC236}">
                <a16:creationId xmlns:a16="http://schemas.microsoft.com/office/drawing/2014/main" id="{CFA587B0-E74E-46B5-9A02-0AC17E924072}"/>
              </a:ext>
            </a:extLst>
          </p:cNvPr>
          <p:cNvSpPr txBox="1">
            <a:spLocks noChangeArrowheads="1"/>
          </p:cNvSpPr>
          <p:nvPr/>
        </p:nvSpPr>
        <p:spPr bwMode="auto">
          <a:xfrm>
            <a:off x="4822825" y="3108325"/>
            <a:ext cx="25463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tx2"/>
                </a:solidFill>
              </a:rPr>
              <a:t>A wonderful serenity taken possession entire soul these sweet mornings</a:t>
            </a:r>
          </a:p>
        </p:txBody>
      </p:sp>
      <p:sp>
        <p:nvSpPr>
          <p:cNvPr id="2" name="Graphic 26" descr="Bank with solid fill">
            <a:extLst>
              <a:ext uri="{FF2B5EF4-FFF2-40B4-BE49-F238E27FC236}">
                <a16:creationId xmlns:a16="http://schemas.microsoft.com/office/drawing/2014/main" id="{13563731-E5DA-4CF0-9787-494AACC6AF2A}"/>
              </a:ext>
            </a:extLst>
          </p:cNvPr>
          <p:cNvSpPr>
            <a:spLocks/>
          </p:cNvSpPr>
          <p:nvPr/>
        </p:nvSpPr>
        <p:spPr bwMode="auto">
          <a:xfrm>
            <a:off x="5937250" y="1919288"/>
            <a:ext cx="317500" cy="300037"/>
          </a:xfrm>
          <a:custGeom>
            <a:avLst/>
            <a:gdLst>
              <a:gd name="T0" fmla="*/ 287472 w 723900"/>
              <a:gd name="T1" fmla="*/ 262473 h 685800"/>
              <a:gd name="T2" fmla="*/ 287472 w 723900"/>
              <a:gd name="T3" fmla="*/ 254140 h 685800"/>
              <a:gd name="T4" fmla="*/ 270807 w 723900"/>
              <a:gd name="T5" fmla="*/ 254140 h 685800"/>
              <a:gd name="T6" fmla="*/ 270807 w 723900"/>
              <a:gd name="T7" fmla="*/ 112488 h 685800"/>
              <a:gd name="T8" fmla="*/ 287472 w 723900"/>
              <a:gd name="T9" fmla="*/ 112488 h 685800"/>
              <a:gd name="T10" fmla="*/ 287472 w 723900"/>
              <a:gd name="T11" fmla="*/ 104156 h 685800"/>
              <a:gd name="T12" fmla="*/ 299971 w 723900"/>
              <a:gd name="T13" fmla="*/ 104156 h 685800"/>
              <a:gd name="T14" fmla="*/ 299971 w 723900"/>
              <a:gd name="T15" fmla="*/ 79158 h 685800"/>
              <a:gd name="T16" fmla="*/ 287472 w 723900"/>
              <a:gd name="T17" fmla="*/ 79158 h 685800"/>
              <a:gd name="T18" fmla="*/ 158318 w 723900"/>
              <a:gd name="T19" fmla="*/ 0 h 685800"/>
              <a:gd name="T20" fmla="*/ 29164 w 723900"/>
              <a:gd name="T21" fmla="*/ 79158 h 685800"/>
              <a:gd name="T22" fmla="*/ 16665 w 723900"/>
              <a:gd name="T23" fmla="*/ 79158 h 685800"/>
              <a:gd name="T24" fmla="*/ 16665 w 723900"/>
              <a:gd name="T25" fmla="*/ 104156 h 685800"/>
              <a:gd name="T26" fmla="*/ 29164 w 723900"/>
              <a:gd name="T27" fmla="*/ 104156 h 685800"/>
              <a:gd name="T28" fmla="*/ 29164 w 723900"/>
              <a:gd name="T29" fmla="*/ 112488 h 685800"/>
              <a:gd name="T30" fmla="*/ 45829 w 723900"/>
              <a:gd name="T31" fmla="*/ 112488 h 685800"/>
              <a:gd name="T32" fmla="*/ 45829 w 723900"/>
              <a:gd name="T33" fmla="*/ 254140 h 685800"/>
              <a:gd name="T34" fmla="*/ 29164 w 723900"/>
              <a:gd name="T35" fmla="*/ 254140 h 685800"/>
              <a:gd name="T36" fmla="*/ 29164 w 723900"/>
              <a:gd name="T37" fmla="*/ 262473 h 685800"/>
              <a:gd name="T38" fmla="*/ 0 w 723900"/>
              <a:gd name="T39" fmla="*/ 283304 h 685800"/>
              <a:gd name="T40" fmla="*/ 0 w 723900"/>
              <a:gd name="T41" fmla="*/ 299969 h 685800"/>
              <a:gd name="T42" fmla="*/ 158318 w 723900"/>
              <a:gd name="T43" fmla="*/ 299969 h 685800"/>
              <a:gd name="T44" fmla="*/ 316636 w 723900"/>
              <a:gd name="T45" fmla="*/ 299969 h 685800"/>
              <a:gd name="T46" fmla="*/ 316636 w 723900"/>
              <a:gd name="T47" fmla="*/ 283304 h 685800"/>
              <a:gd name="T48" fmla="*/ 287472 w 723900"/>
              <a:gd name="T49" fmla="*/ 262473 h 685800"/>
              <a:gd name="T50" fmla="*/ 95824 w 723900"/>
              <a:gd name="T51" fmla="*/ 254140 h 685800"/>
              <a:gd name="T52" fmla="*/ 70826 w 723900"/>
              <a:gd name="T53" fmla="*/ 254140 h 685800"/>
              <a:gd name="T54" fmla="*/ 70826 w 723900"/>
              <a:gd name="T55" fmla="*/ 112488 h 685800"/>
              <a:gd name="T56" fmla="*/ 95824 w 723900"/>
              <a:gd name="T57" fmla="*/ 112488 h 685800"/>
              <a:gd name="T58" fmla="*/ 95824 w 723900"/>
              <a:gd name="T59" fmla="*/ 254140 h 685800"/>
              <a:gd name="T60" fmla="*/ 145819 w 723900"/>
              <a:gd name="T61" fmla="*/ 254140 h 685800"/>
              <a:gd name="T62" fmla="*/ 120822 w 723900"/>
              <a:gd name="T63" fmla="*/ 254140 h 685800"/>
              <a:gd name="T64" fmla="*/ 120822 w 723900"/>
              <a:gd name="T65" fmla="*/ 112488 h 685800"/>
              <a:gd name="T66" fmla="*/ 145819 w 723900"/>
              <a:gd name="T67" fmla="*/ 112488 h 685800"/>
              <a:gd name="T68" fmla="*/ 145819 w 723900"/>
              <a:gd name="T69" fmla="*/ 254140 h 685800"/>
              <a:gd name="T70" fmla="*/ 154152 w 723900"/>
              <a:gd name="T71" fmla="*/ 70826 h 685800"/>
              <a:gd name="T72" fmla="*/ 137487 w 723900"/>
              <a:gd name="T73" fmla="*/ 54161 h 685800"/>
              <a:gd name="T74" fmla="*/ 154152 w 723900"/>
              <a:gd name="T75" fmla="*/ 37496 h 685800"/>
              <a:gd name="T76" fmla="*/ 170817 w 723900"/>
              <a:gd name="T77" fmla="*/ 54161 h 685800"/>
              <a:gd name="T78" fmla="*/ 154152 w 723900"/>
              <a:gd name="T79" fmla="*/ 70826 h 685800"/>
              <a:gd name="T80" fmla="*/ 195814 w 723900"/>
              <a:gd name="T81" fmla="*/ 254140 h 685800"/>
              <a:gd name="T82" fmla="*/ 170817 w 723900"/>
              <a:gd name="T83" fmla="*/ 254140 h 685800"/>
              <a:gd name="T84" fmla="*/ 170817 w 723900"/>
              <a:gd name="T85" fmla="*/ 112488 h 685800"/>
              <a:gd name="T86" fmla="*/ 195814 w 723900"/>
              <a:gd name="T87" fmla="*/ 112488 h 685800"/>
              <a:gd name="T88" fmla="*/ 195814 w 723900"/>
              <a:gd name="T89" fmla="*/ 254140 h 685800"/>
              <a:gd name="T90" fmla="*/ 245810 w 723900"/>
              <a:gd name="T91" fmla="*/ 254140 h 685800"/>
              <a:gd name="T92" fmla="*/ 220812 w 723900"/>
              <a:gd name="T93" fmla="*/ 254140 h 685800"/>
              <a:gd name="T94" fmla="*/ 220812 w 723900"/>
              <a:gd name="T95" fmla="*/ 112488 h 685800"/>
              <a:gd name="T96" fmla="*/ 245810 w 723900"/>
              <a:gd name="T97" fmla="*/ 112488 h 685800"/>
              <a:gd name="T98" fmla="*/ 245810 w 723900"/>
              <a:gd name="T99" fmla="*/ 254140 h 6858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23900" h="685800">
                <a:moveTo>
                  <a:pt x="657225" y="600075"/>
                </a:moveTo>
                <a:lnTo>
                  <a:pt x="657225" y="581025"/>
                </a:lnTo>
                <a:lnTo>
                  <a:pt x="619125" y="581025"/>
                </a:lnTo>
                <a:lnTo>
                  <a:pt x="619125" y="257175"/>
                </a:lnTo>
                <a:lnTo>
                  <a:pt x="657225" y="257175"/>
                </a:lnTo>
                <a:lnTo>
                  <a:pt x="657225" y="238125"/>
                </a:lnTo>
                <a:lnTo>
                  <a:pt x="685800" y="238125"/>
                </a:lnTo>
                <a:lnTo>
                  <a:pt x="685800" y="180975"/>
                </a:lnTo>
                <a:lnTo>
                  <a:pt x="657225" y="180975"/>
                </a:lnTo>
                <a:lnTo>
                  <a:pt x="361950" y="0"/>
                </a:lnTo>
                <a:lnTo>
                  <a:pt x="66675" y="180975"/>
                </a:lnTo>
                <a:lnTo>
                  <a:pt x="38100" y="180975"/>
                </a:lnTo>
                <a:lnTo>
                  <a:pt x="38100" y="238125"/>
                </a:lnTo>
                <a:lnTo>
                  <a:pt x="66675" y="238125"/>
                </a:lnTo>
                <a:lnTo>
                  <a:pt x="66675" y="257175"/>
                </a:lnTo>
                <a:lnTo>
                  <a:pt x="104775" y="257175"/>
                </a:lnTo>
                <a:lnTo>
                  <a:pt x="104775" y="581025"/>
                </a:lnTo>
                <a:lnTo>
                  <a:pt x="66675" y="581025"/>
                </a:lnTo>
                <a:lnTo>
                  <a:pt x="66675" y="600075"/>
                </a:lnTo>
                <a:lnTo>
                  <a:pt x="0" y="647700"/>
                </a:lnTo>
                <a:lnTo>
                  <a:pt x="0" y="685800"/>
                </a:lnTo>
                <a:lnTo>
                  <a:pt x="361950" y="685800"/>
                </a:lnTo>
                <a:lnTo>
                  <a:pt x="723900" y="685800"/>
                </a:lnTo>
                <a:lnTo>
                  <a:pt x="723900" y="647700"/>
                </a:lnTo>
                <a:lnTo>
                  <a:pt x="657225" y="600075"/>
                </a:lnTo>
                <a:close/>
                <a:moveTo>
                  <a:pt x="219075" y="581025"/>
                </a:moveTo>
                <a:lnTo>
                  <a:pt x="161925" y="581025"/>
                </a:lnTo>
                <a:lnTo>
                  <a:pt x="161925" y="257175"/>
                </a:lnTo>
                <a:lnTo>
                  <a:pt x="219075" y="257175"/>
                </a:lnTo>
                <a:lnTo>
                  <a:pt x="219075" y="581025"/>
                </a:lnTo>
                <a:close/>
                <a:moveTo>
                  <a:pt x="333375" y="581025"/>
                </a:moveTo>
                <a:lnTo>
                  <a:pt x="276225" y="581025"/>
                </a:lnTo>
                <a:lnTo>
                  <a:pt x="276225" y="257175"/>
                </a:lnTo>
                <a:lnTo>
                  <a:pt x="333375" y="257175"/>
                </a:lnTo>
                <a:lnTo>
                  <a:pt x="333375" y="581025"/>
                </a:lnTo>
                <a:close/>
                <a:moveTo>
                  <a:pt x="352425" y="161925"/>
                </a:moveTo>
                <a:cubicBezTo>
                  <a:pt x="331470" y="161925"/>
                  <a:pt x="314325" y="144780"/>
                  <a:pt x="314325" y="123825"/>
                </a:cubicBezTo>
                <a:cubicBezTo>
                  <a:pt x="314325" y="102870"/>
                  <a:pt x="331470" y="85725"/>
                  <a:pt x="352425" y="85725"/>
                </a:cubicBezTo>
                <a:cubicBezTo>
                  <a:pt x="373380" y="85725"/>
                  <a:pt x="390525" y="102870"/>
                  <a:pt x="390525" y="123825"/>
                </a:cubicBezTo>
                <a:cubicBezTo>
                  <a:pt x="390525" y="144780"/>
                  <a:pt x="373380" y="161925"/>
                  <a:pt x="352425" y="161925"/>
                </a:cubicBezTo>
                <a:close/>
                <a:moveTo>
                  <a:pt x="447675" y="581025"/>
                </a:moveTo>
                <a:lnTo>
                  <a:pt x="390525" y="581025"/>
                </a:lnTo>
                <a:lnTo>
                  <a:pt x="390525" y="257175"/>
                </a:lnTo>
                <a:lnTo>
                  <a:pt x="447675" y="257175"/>
                </a:lnTo>
                <a:lnTo>
                  <a:pt x="447675" y="581025"/>
                </a:lnTo>
                <a:close/>
                <a:moveTo>
                  <a:pt x="561975" y="581025"/>
                </a:moveTo>
                <a:lnTo>
                  <a:pt x="504825" y="581025"/>
                </a:lnTo>
                <a:lnTo>
                  <a:pt x="504825" y="257175"/>
                </a:lnTo>
                <a:lnTo>
                  <a:pt x="561975" y="257175"/>
                </a:lnTo>
                <a:lnTo>
                  <a:pt x="561975" y="581025"/>
                </a:ln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sp>
        <p:nvSpPr>
          <p:cNvPr id="18" name="Graphic 25" descr="Coins with solid fill">
            <a:extLst>
              <a:ext uri="{FF2B5EF4-FFF2-40B4-BE49-F238E27FC236}">
                <a16:creationId xmlns:a16="http://schemas.microsoft.com/office/drawing/2014/main" id="{96B85ACD-5F6A-4B2F-B370-68BD8DF340FA}"/>
              </a:ext>
            </a:extLst>
          </p:cNvPr>
          <p:cNvSpPr>
            <a:spLocks noChangeAspect="1"/>
          </p:cNvSpPr>
          <p:nvPr/>
        </p:nvSpPr>
        <p:spPr bwMode="auto">
          <a:xfrm>
            <a:off x="2738438" y="2651125"/>
            <a:ext cx="320675" cy="274638"/>
          </a:xfrm>
          <a:custGeom>
            <a:avLst/>
            <a:gdLst/>
            <a:ahLst/>
            <a:cxnLst/>
            <a:rect l="0" t="0" r="r" b="b"/>
            <a:pathLst>
              <a:path w="800151" h="685800">
                <a:moveTo>
                  <a:pt x="743903" y="571500"/>
                </a:moveTo>
                <a:cubicBezTo>
                  <a:pt x="743903" y="583883"/>
                  <a:pt x="729615" y="595313"/>
                  <a:pt x="705803" y="603885"/>
                </a:cubicBezTo>
                <a:lnTo>
                  <a:pt x="705803" y="569595"/>
                </a:lnTo>
                <a:cubicBezTo>
                  <a:pt x="719138" y="565785"/>
                  <a:pt x="732473" y="560070"/>
                  <a:pt x="743903" y="554355"/>
                </a:cubicBezTo>
                <a:lnTo>
                  <a:pt x="743903" y="571500"/>
                </a:lnTo>
                <a:close/>
                <a:moveTo>
                  <a:pt x="667703" y="508635"/>
                </a:moveTo>
                <a:lnTo>
                  <a:pt x="667703" y="474345"/>
                </a:lnTo>
                <a:cubicBezTo>
                  <a:pt x="681038" y="470535"/>
                  <a:pt x="694373" y="464820"/>
                  <a:pt x="705803" y="459105"/>
                </a:cubicBezTo>
                <a:lnTo>
                  <a:pt x="705803" y="476250"/>
                </a:lnTo>
                <a:cubicBezTo>
                  <a:pt x="705803" y="488633"/>
                  <a:pt x="691515" y="500063"/>
                  <a:pt x="667703" y="508635"/>
                </a:cubicBezTo>
                <a:close/>
                <a:moveTo>
                  <a:pt x="667703" y="615315"/>
                </a:moveTo>
                <a:cubicBezTo>
                  <a:pt x="656273" y="618173"/>
                  <a:pt x="642938" y="620078"/>
                  <a:pt x="629603" y="621983"/>
                </a:cubicBezTo>
                <a:lnTo>
                  <a:pt x="629603" y="584835"/>
                </a:lnTo>
                <a:cubicBezTo>
                  <a:pt x="641985" y="582930"/>
                  <a:pt x="655320" y="581025"/>
                  <a:pt x="667703" y="579120"/>
                </a:cubicBezTo>
                <a:lnTo>
                  <a:pt x="667703" y="615315"/>
                </a:lnTo>
                <a:close/>
                <a:moveTo>
                  <a:pt x="591503" y="489585"/>
                </a:moveTo>
                <a:cubicBezTo>
                  <a:pt x="603885" y="487680"/>
                  <a:pt x="617220" y="485775"/>
                  <a:pt x="629603" y="483870"/>
                </a:cubicBezTo>
                <a:lnTo>
                  <a:pt x="629603" y="520065"/>
                </a:lnTo>
                <a:cubicBezTo>
                  <a:pt x="618173" y="522923"/>
                  <a:pt x="604838" y="524828"/>
                  <a:pt x="591503" y="526733"/>
                </a:cubicBezTo>
                <a:lnTo>
                  <a:pt x="591503" y="489585"/>
                </a:lnTo>
                <a:close/>
                <a:moveTo>
                  <a:pt x="591503" y="626745"/>
                </a:moveTo>
                <a:cubicBezTo>
                  <a:pt x="579120" y="627698"/>
                  <a:pt x="566738" y="628650"/>
                  <a:pt x="553403" y="628650"/>
                </a:cubicBezTo>
                <a:lnTo>
                  <a:pt x="553403" y="590550"/>
                </a:lnTo>
                <a:cubicBezTo>
                  <a:pt x="564833" y="590550"/>
                  <a:pt x="578168" y="589598"/>
                  <a:pt x="591503" y="588645"/>
                </a:cubicBezTo>
                <a:lnTo>
                  <a:pt x="591503" y="626745"/>
                </a:lnTo>
                <a:close/>
                <a:moveTo>
                  <a:pt x="515303" y="533400"/>
                </a:moveTo>
                <a:lnTo>
                  <a:pt x="515303" y="495300"/>
                </a:lnTo>
                <a:cubicBezTo>
                  <a:pt x="526733" y="495300"/>
                  <a:pt x="540068" y="494348"/>
                  <a:pt x="553403" y="493395"/>
                </a:cubicBezTo>
                <a:lnTo>
                  <a:pt x="553403" y="531495"/>
                </a:lnTo>
                <a:cubicBezTo>
                  <a:pt x="541020" y="532448"/>
                  <a:pt x="528638" y="532448"/>
                  <a:pt x="515303" y="533400"/>
                </a:cubicBezTo>
                <a:close/>
                <a:moveTo>
                  <a:pt x="515303" y="628650"/>
                </a:moveTo>
                <a:cubicBezTo>
                  <a:pt x="501968" y="628650"/>
                  <a:pt x="489585" y="627698"/>
                  <a:pt x="477203" y="626745"/>
                </a:cubicBezTo>
                <a:lnTo>
                  <a:pt x="477203" y="590550"/>
                </a:lnTo>
                <a:cubicBezTo>
                  <a:pt x="483870" y="590550"/>
                  <a:pt x="489585" y="590550"/>
                  <a:pt x="496253" y="590550"/>
                </a:cubicBezTo>
                <a:cubicBezTo>
                  <a:pt x="501968" y="590550"/>
                  <a:pt x="508635" y="590550"/>
                  <a:pt x="515303" y="590550"/>
                </a:cubicBezTo>
                <a:lnTo>
                  <a:pt x="515303" y="628650"/>
                </a:lnTo>
                <a:close/>
                <a:moveTo>
                  <a:pt x="439103" y="493395"/>
                </a:moveTo>
                <a:cubicBezTo>
                  <a:pt x="451485" y="494348"/>
                  <a:pt x="463868" y="495300"/>
                  <a:pt x="477203" y="495300"/>
                </a:cubicBezTo>
                <a:lnTo>
                  <a:pt x="477203" y="533400"/>
                </a:lnTo>
                <a:cubicBezTo>
                  <a:pt x="463868" y="533400"/>
                  <a:pt x="451485" y="532448"/>
                  <a:pt x="439103" y="531495"/>
                </a:cubicBezTo>
                <a:lnTo>
                  <a:pt x="439103" y="493395"/>
                </a:lnTo>
                <a:close/>
                <a:moveTo>
                  <a:pt x="439103" y="621983"/>
                </a:moveTo>
                <a:cubicBezTo>
                  <a:pt x="425768" y="620078"/>
                  <a:pt x="412433" y="618173"/>
                  <a:pt x="401003" y="615315"/>
                </a:cubicBezTo>
                <a:lnTo>
                  <a:pt x="401003" y="584835"/>
                </a:lnTo>
                <a:cubicBezTo>
                  <a:pt x="413385" y="586740"/>
                  <a:pt x="425768" y="587693"/>
                  <a:pt x="439103" y="588645"/>
                </a:cubicBezTo>
                <a:lnTo>
                  <a:pt x="439103" y="621983"/>
                </a:lnTo>
                <a:close/>
                <a:moveTo>
                  <a:pt x="362903" y="520065"/>
                </a:moveTo>
                <a:lnTo>
                  <a:pt x="362903" y="482918"/>
                </a:lnTo>
                <a:cubicBezTo>
                  <a:pt x="375285" y="484823"/>
                  <a:pt x="387668" y="487680"/>
                  <a:pt x="401003" y="488633"/>
                </a:cubicBezTo>
                <a:lnTo>
                  <a:pt x="401003" y="526733"/>
                </a:lnTo>
                <a:cubicBezTo>
                  <a:pt x="387668" y="524828"/>
                  <a:pt x="374333" y="522923"/>
                  <a:pt x="362903" y="520065"/>
                </a:cubicBezTo>
                <a:close/>
                <a:moveTo>
                  <a:pt x="362903" y="603885"/>
                </a:moveTo>
                <a:cubicBezTo>
                  <a:pt x="339090" y="594360"/>
                  <a:pt x="324803" y="582930"/>
                  <a:pt x="324803" y="571500"/>
                </a:cubicBezTo>
                <a:lnTo>
                  <a:pt x="324803" y="569595"/>
                </a:lnTo>
                <a:cubicBezTo>
                  <a:pt x="324803" y="569595"/>
                  <a:pt x="324803" y="569595"/>
                  <a:pt x="325755" y="569595"/>
                </a:cubicBezTo>
                <a:cubicBezTo>
                  <a:pt x="328613" y="570548"/>
                  <a:pt x="330518" y="571500"/>
                  <a:pt x="333375" y="571500"/>
                </a:cubicBezTo>
                <a:cubicBezTo>
                  <a:pt x="342900" y="574358"/>
                  <a:pt x="352425" y="576263"/>
                  <a:pt x="362903" y="578168"/>
                </a:cubicBezTo>
                <a:lnTo>
                  <a:pt x="362903" y="603885"/>
                </a:lnTo>
                <a:close/>
                <a:moveTo>
                  <a:pt x="210503" y="474345"/>
                </a:moveTo>
                <a:cubicBezTo>
                  <a:pt x="217170" y="474345"/>
                  <a:pt x="222885" y="475298"/>
                  <a:pt x="229553" y="475298"/>
                </a:cubicBezTo>
                <a:lnTo>
                  <a:pt x="229553" y="476250"/>
                </a:lnTo>
                <a:cubicBezTo>
                  <a:pt x="229553" y="489585"/>
                  <a:pt x="232410" y="502920"/>
                  <a:pt x="239078" y="513398"/>
                </a:cubicBezTo>
                <a:cubicBezTo>
                  <a:pt x="229553" y="513398"/>
                  <a:pt x="220028" y="512445"/>
                  <a:pt x="210503" y="511492"/>
                </a:cubicBezTo>
                <a:lnTo>
                  <a:pt x="210503" y="474345"/>
                </a:lnTo>
                <a:close/>
                <a:moveTo>
                  <a:pt x="172403" y="360045"/>
                </a:moveTo>
                <a:cubicBezTo>
                  <a:pt x="184785" y="361950"/>
                  <a:pt x="197168" y="364808"/>
                  <a:pt x="210503" y="365760"/>
                </a:cubicBezTo>
                <a:lnTo>
                  <a:pt x="210503" y="403860"/>
                </a:lnTo>
                <a:cubicBezTo>
                  <a:pt x="197168" y="401955"/>
                  <a:pt x="183833" y="400050"/>
                  <a:pt x="172403" y="397193"/>
                </a:cubicBezTo>
                <a:lnTo>
                  <a:pt x="172403" y="360045"/>
                </a:lnTo>
                <a:close/>
                <a:moveTo>
                  <a:pt x="172403" y="507683"/>
                </a:moveTo>
                <a:cubicBezTo>
                  <a:pt x="159068" y="505778"/>
                  <a:pt x="145733" y="503873"/>
                  <a:pt x="134303" y="501015"/>
                </a:cubicBezTo>
                <a:lnTo>
                  <a:pt x="134303" y="463868"/>
                </a:lnTo>
                <a:cubicBezTo>
                  <a:pt x="146685" y="465773"/>
                  <a:pt x="159068" y="468630"/>
                  <a:pt x="172403" y="469583"/>
                </a:cubicBezTo>
                <a:lnTo>
                  <a:pt x="172403" y="507683"/>
                </a:lnTo>
                <a:close/>
                <a:moveTo>
                  <a:pt x="96203" y="352425"/>
                </a:moveTo>
                <a:lnTo>
                  <a:pt x="96203" y="335280"/>
                </a:lnTo>
                <a:cubicBezTo>
                  <a:pt x="107633" y="340995"/>
                  <a:pt x="120015" y="345758"/>
                  <a:pt x="134303" y="349568"/>
                </a:cubicBezTo>
                <a:lnTo>
                  <a:pt x="134303" y="384810"/>
                </a:lnTo>
                <a:cubicBezTo>
                  <a:pt x="110490" y="376238"/>
                  <a:pt x="96203" y="364808"/>
                  <a:pt x="96203" y="352425"/>
                </a:cubicBezTo>
                <a:close/>
                <a:moveTo>
                  <a:pt x="96203" y="489585"/>
                </a:moveTo>
                <a:cubicBezTo>
                  <a:pt x="72390" y="480060"/>
                  <a:pt x="58103" y="468630"/>
                  <a:pt x="58103" y="457200"/>
                </a:cubicBezTo>
                <a:lnTo>
                  <a:pt x="58103" y="440055"/>
                </a:lnTo>
                <a:cubicBezTo>
                  <a:pt x="69533" y="445770"/>
                  <a:pt x="81915" y="450533"/>
                  <a:pt x="96203" y="454343"/>
                </a:cubicBezTo>
                <a:lnTo>
                  <a:pt x="96203" y="489585"/>
                </a:lnTo>
                <a:close/>
                <a:moveTo>
                  <a:pt x="58103" y="192405"/>
                </a:moveTo>
                <a:cubicBezTo>
                  <a:pt x="69533" y="198120"/>
                  <a:pt x="81915" y="202883"/>
                  <a:pt x="96203" y="206693"/>
                </a:cubicBezTo>
                <a:lnTo>
                  <a:pt x="96203" y="241935"/>
                </a:lnTo>
                <a:cubicBezTo>
                  <a:pt x="72390" y="232410"/>
                  <a:pt x="58103" y="220980"/>
                  <a:pt x="58103" y="209550"/>
                </a:cubicBezTo>
                <a:lnTo>
                  <a:pt x="58103" y="192405"/>
                </a:lnTo>
                <a:close/>
                <a:moveTo>
                  <a:pt x="172403" y="222885"/>
                </a:moveTo>
                <a:lnTo>
                  <a:pt x="172403" y="260985"/>
                </a:lnTo>
                <a:cubicBezTo>
                  <a:pt x="159068" y="259080"/>
                  <a:pt x="145733" y="257175"/>
                  <a:pt x="134303" y="254318"/>
                </a:cubicBezTo>
                <a:lnTo>
                  <a:pt x="134303" y="217170"/>
                </a:lnTo>
                <a:cubicBezTo>
                  <a:pt x="146685" y="219075"/>
                  <a:pt x="159068" y="220980"/>
                  <a:pt x="172403" y="222885"/>
                </a:cubicBezTo>
                <a:close/>
                <a:moveTo>
                  <a:pt x="267653" y="57150"/>
                </a:moveTo>
                <a:cubicBezTo>
                  <a:pt x="383858" y="57150"/>
                  <a:pt x="477203" y="82868"/>
                  <a:pt x="477203" y="114300"/>
                </a:cubicBezTo>
                <a:cubicBezTo>
                  <a:pt x="477203" y="145733"/>
                  <a:pt x="383858" y="171450"/>
                  <a:pt x="267653" y="171450"/>
                </a:cubicBezTo>
                <a:cubicBezTo>
                  <a:pt x="151447" y="171450"/>
                  <a:pt x="58103" y="145733"/>
                  <a:pt x="58103" y="114300"/>
                </a:cubicBezTo>
                <a:cubicBezTo>
                  <a:pt x="58103" y="82868"/>
                  <a:pt x="151447" y="57150"/>
                  <a:pt x="267653" y="57150"/>
                </a:cubicBezTo>
                <a:close/>
                <a:moveTo>
                  <a:pt x="324803" y="508635"/>
                </a:moveTo>
                <a:cubicBezTo>
                  <a:pt x="300990" y="499110"/>
                  <a:pt x="286703" y="487680"/>
                  <a:pt x="286703" y="476250"/>
                </a:cubicBezTo>
                <a:lnTo>
                  <a:pt x="286703" y="459105"/>
                </a:lnTo>
                <a:cubicBezTo>
                  <a:pt x="298133" y="464820"/>
                  <a:pt x="310515" y="469583"/>
                  <a:pt x="324803" y="473393"/>
                </a:cubicBezTo>
                <a:lnTo>
                  <a:pt x="324803" y="508635"/>
                </a:lnTo>
                <a:close/>
                <a:moveTo>
                  <a:pt x="439103" y="241935"/>
                </a:moveTo>
                <a:lnTo>
                  <a:pt x="439103" y="207645"/>
                </a:lnTo>
                <a:cubicBezTo>
                  <a:pt x="452438" y="203835"/>
                  <a:pt x="465773" y="198120"/>
                  <a:pt x="477203" y="192405"/>
                </a:cubicBezTo>
                <a:lnTo>
                  <a:pt x="477203" y="209550"/>
                </a:lnTo>
                <a:cubicBezTo>
                  <a:pt x="477203" y="221933"/>
                  <a:pt x="462915" y="233363"/>
                  <a:pt x="439103" y="241935"/>
                </a:cubicBezTo>
                <a:close/>
                <a:moveTo>
                  <a:pt x="362903" y="260033"/>
                </a:moveTo>
                <a:lnTo>
                  <a:pt x="362903" y="222885"/>
                </a:lnTo>
                <a:cubicBezTo>
                  <a:pt x="375285" y="220980"/>
                  <a:pt x="388620" y="219075"/>
                  <a:pt x="401003" y="217170"/>
                </a:cubicBezTo>
                <a:lnTo>
                  <a:pt x="401003" y="253365"/>
                </a:lnTo>
                <a:cubicBezTo>
                  <a:pt x="389573" y="256223"/>
                  <a:pt x="376238" y="258127"/>
                  <a:pt x="362903" y="260033"/>
                </a:cubicBezTo>
                <a:close/>
                <a:moveTo>
                  <a:pt x="286703" y="266700"/>
                </a:moveTo>
                <a:lnTo>
                  <a:pt x="286703" y="228600"/>
                </a:lnTo>
                <a:cubicBezTo>
                  <a:pt x="298133" y="228600"/>
                  <a:pt x="311468" y="227648"/>
                  <a:pt x="324803" y="226695"/>
                </a:cubicBezTo>
                <a:lnTo>
                  <a:pt x="324803" y="264795"/>
                </a:lnTo>
                <a:cubicBezTo>
                  <a:pt x="312420" y="265748"/>
                  <a:pt x="300038" y="265748"/>
                  <a:pt x="286703" y="266700"/>
                </a:cubicBezTo>
                <a:close/>
                <a:moveTo>
                  <a:pt x="210503" y="264795"/>
                </a:moveTo>
                <a:lnTo>
                  <a:pt x="210503" y="226695"/>
                </a:lnTo>
                <a:cubicBezTo>
                  <a:pt x="222885" y="227648"/>
                  <a:pt x="235267" y="228600"/>
                  <a:pt x="248603" y="228600"/>
                </a:cubicBezTo>
                <a:lnTo>
                  <a:pt x="248603" y="266700"/>
                </a:lnTo>
                <a:cubicBezTo>
                  <a:pt x="235267" y="265748"/>
                  <a:pt x="222885" y="265748"/>
                  <a:pt x="210503" y="264795"/>
                </a:cubicBezTo>
                <a:close/>
                <a:moveTo>
                  <a:pt x="705803" y="381000"/>
                </a:moveTo>
                <a:cubicBezTo>
                  <a:pt x="705803" y="412433"/>
                  <a:pt x="612458" y="438150"/>
                  <a:pt x="496253" y="438150"/>
                </a:cubicBezTo>
                <a:cubicBezTo>
                  <a:pt x="380048" y="438150"/>
                  <a:pt x="286703" y="412433"/>
                  <a:pt x="286703" y="381000"/>
                </a:cubicBezTo>
                <a:cubicBezTo>
                  <a:pt x="286703" y="349568"/>
                  <a:pt x="380048" y="323850"/>
                  <a:pt x="496253" y="323850"/>
                </a:cubicBezTo>
                <a:cubicBezTo>
                  <a:pt x="612458" y="323850"/>
                  <a:pt x="705803" y="349568"/>
                  <a:pt x="705803" y="381000"/>
                </a:cubicBezTo>
                <a:close/>
                <a:moveTo>
                  <a:pt x="762953" y="409575"/>
                </a:moveTo>
                <a:lnTo>
                  <a:pt x="762953" y="381000"/>
                </a:lnTo>
                <a:cubicBezTo>
                  <a:pt x="762953" y="336233"/>
                  <a:pt x="727710" y="303848"/>
                  <a:pt x="659130" y="285750"/>
                </a:cubicBezTo>
                <a:cubicBezTo>
                  <a:pt x="633413" y="279083"/>
                  <a:pt x="603885" y="273368"/>
                  <a:pt x="570548" y="270510"/>
                </a:cubicBezTo>
                <a:cubicBezTo>
                  <a:pt x="571500" y="266700"/>
                  <a:pt x="571500" y="261938"/>
                  <a:pt x="571500" y="257175"/>
                </a:cubicBezTo>
                <a:cubicBezTo>
                  <a:pt x="571500" y="230505"/>
                  <a:pt x="559118" y="207645"/>
                  <a:pt x="533400" y="190500"/>
                </a:cubicBezTo>
                <a:lnTo>
                  <a:pt x="533400" y="114300"/>
                </a:lnTo>
                <a:cubicBezTo>
                  <a:pt x="533400" y="69532"/>
                  <a:pt x="498158" y="37147"/>
                  <a:pt x="429578" y="19050"/>
                </a:cubicBezTo>
                <a:cubicBezTo>
                  <a:pt x="384810" y="6667"/>
                  <a:pt x="327660" y="0"/>
                  <a:pt x="266700" y="0"/>
                </a:cubicBezTo>
                <a:cubicBezTo>
                  <a:pt x="186690" y="0"/>
                  <a:pt x="0" y="11430"/>
                  <a:pt x="0" y="114300"/>
                </a:cubicBezTo>
                <a:lnTo>
                  <a:pt x="0" y="209550"/>
                </a:lnTo>
                <a:cubicBezTo>
                  <a:pt x="0" y="236220"/>
                  <a:pt x="12382" y="259080"/>
                  <a:pt x="38100" y="276225"/>
                </a:cubicBezTo>
                <a:lnTo>
                  <a:pt x="38100" y="294323"/>
                </a:lnTo>
                <a:cubicBezTo>
                  <a:pt x="15240" y="310515"/>
                  <a:pt x="0" y="332423"/>
                  <a:pt x="0" y="361950"/>
                </a:cubicBezTo>
                <a:lnTo>
                  <a:pt x="0" y="457200"/>
                </a:lnTo>
                <a:cubicBezTo>
                  <a:pt x="0" y="501967"/>
                  <a:pt x="35243" y="534353"/>
                  <a:pt x="103822" y="552450"/>
                </a:cubicBezTo>
                <a:cubicBezTo>
                  <a:pt x="148590" y="564833"/>
                  <a:pt x="205740" y="571500"/>
                  <a:pt x="266700" y="571500"/>
                </a:cubicBezTo>
                <a:cubicBezTo>
                  <a:pt x="266700" y="616268"/>
                  <a:pt x="301943" y="648653"/>
                  <a:pt x="370523" y="666750"/>
                </a:cubicBezTo>
                <a:cubicBezTo>
                  <a:pt x="415290" y="679133"/>
                  <a:pt x="472440" y="685800"/>
                  <a:pt x="533400" y="685800"/>
                </a:cubicBezTo>
                <a:cubicBezTo>
                  <a:pt x="613410" y="685800"/>
                  <a:pt x="800100" y="674370"/>
                  <a:pt x="800100" y="571500"/>
                </a:cubicBezTo>
                <a:lnTo>
                  <a:pt x="800100" y="476250"/>
                </a:lnTo>
                <a:cubicBezTo>
                  <a:pt x="801053" y="449580"/>
                  <a:pt x="788670" y="426720"/>
                  <a:pt x="762953" y="409575"/>
                </a:cubicBez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sp>
        <p:nvSpPr>
          <p:cNvPr id="28" name="TextBox 27">
            <a:extLst>
              <a:ext uri="{FF2B5EF4-FFF2-40B4-BE49-F238E27FC236}">
                <a16:creationId xmlns:a16="http://schemas.microsoft.com/office/drawing/2014/main" id="{CC55354E-3EE4-42BF-96B9-BD18E8836159}"/>
              </a:ext>
            </a:extLst>
          </p:cNvPr>
          <p:cNvSpPr txBox="1"/>
          <p:nvPr/>
        </p:nvSpPr>
        <p:spPr>
          <a:xfrm>
            <a:off x="1998663" y="3035300"/>
            <a:ext cx="1801812"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29" name="TextBox 28">
            <a:extLst>
              <a:ext uri="{FF2B5EF4-FFF2-40B4-BE49-F238E27FC236}">
                <a16:creationId xmlns:a16="http://schemas.microsoft.com/office/drawing/2014/main" id="{4F5F37CD-2C31-4CF6-A1B0-101ADE5AF4ED}"/>
              </a:ext>
            </a:extLst>
          </p:cNvPr>
          <p:cNvSpPr txBox="1">
            <a:spLocks noChangeArrowheads="1"/>
          </p:cNvSpPr>
          <p:nvPr/>
        </p:nvSpPr>
        <p:spPr bwMode="auto">
          <a:xfrm>
            <a:off x="1998663" y="3287713"/>
            <a:ext cx="180181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31" name="TextBox 30">
            <a:extLst>
              <a:ext uri="{FF2B5EF4-FFF2-40B4-BE49-F238E27FC236}">
                <a16:creationId xmlns:a16="http://schemas.microsoft.com/office/drawing/2014/main" id="{5E60D0F6-ACBE-4978-AE72-C8B28BEEF376}"/>
              </a:ext>
            </a:extLst>
          </p:cNvPr>
          <p:cNvSpPr txBox="1"/>
          <p:nvPr/>
        </p:nvSpPr>
        <p:spPr>
          <a:xfrm>
            <a:off x="8393113" y="3035300"/>
            <a:ext cx="1800225"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32" name="TextBox 31">
            <a:extLst>
              <a:ext uri="{FF2B5EF4-FFF2-40B4-BE49-F238E27FC236}">
                <a16:creationId xmlns:a16="http://schemas.microsoft.com/office/drawing/2014/main" id="{86ADEB58-5F01-4A8B-9B2B-53340C48D8FB}"/>
              </a:ext>
            </a:extLst>
          </p:cNvPr>
          <p:cNvSpPr txBox="1">
            <a:spLocks noChangeArrowheads="1"/>
          </p:cNvSpPr>
          <p:nvPr/>
        </p:nvSpPr>
        <p:spPr bwMode="auto">
          <a:xfrm>
            <a:off x="8393113" y="3287713"/>
            <a:ext cx="18002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36" name="Graphic 33" descr="Oil Rig with solid fill">
            <a:extLst>
              <a:ext uri="{FF2B5EF4-FFF2-40B4-BE49-F238E27FC236}">
                <a16:creationId xmlns:a16="http://schemas.microsoft.com/office/drawing/2014/main" id="{F40238C6-D61E-45FE-BBBA-398A8ECB6753}"/>
              </a:ext>
            </a:extLst>
          </p:cNvPr>
          <p:cNvSpPr>
            <a:spLocks noChangeAspect="1"/>
          </p:cNvSpPr>
          <p:nvPr/>
        </p:nvSpPr>
        <p:spPr bwMode="auto">
          <a:xfrm>
            <a:off x="9132888" y="2644775"/>
            <a:ext cx="320675" cy="265113"/>
          </a:xfrm>
          <a:custGeom>
            <a:avLst/>
            <a:gdLst>
              <a:gd name="T0" fmla="*/ 290945 w 838200"/>
              <a:gd name="T1" fmla="*/ 243662 h 695312"/>
              <a:gd name="T2" fmla="*/ 290945 w 838200"/>
              <a:gd name="T3" fmla="*/ 203657 h 695312"/>
              <a:gd name="T4" fmla="*/ 276438 w 838200"/>
              <a:gd name="T5" fmla="*/ 203657 h 695312"/>
              <a:gd name="T6" fmla="*/ 276438 w 838200"/>
              <a:gd name="T7" fmla="*/ 105463 h 695312"/>
              <a:gd name="T8" fmla="*/ 285763 w 838200"/>
              <a:gd name="T9" fmla="*/ 101699 h 695312"/>
              <a:gd name="T10" fmla="*/ 290258 w 838200"/>
              <a:gd name="T11" fmla="*/ 94062 h 695312"/>
              <a:gd name="T12" fmla="*/ 284726 w 838200"/>
              <a:gd name="T13" fmla="*/ 49347 h 695312"/>
              <a:gd name="T14" fmla="*/ 280515 w 838200"/>
              <a:gd name="T15" fmla="*/ 38909 h 695312"/>
              <a:gd name="T16" fmla="*/ 253454 w 838200"/>
              <a:gd name="T17" fmla="*/ 2905 h 695312"/>
              <a:gd name="T18" fmla="*/ 244914 w 838200"/>
              <a:gd name="T19" fmla="*/ 530 h 695312"/>
              <a:gd name="T20" fmla="*/ 216391 w 838200"/>
              <a:gd name="T21" fmla="*/ 12048 h 695312"/>
              <a:gd name="T22" fmla="*/ 212390 w 838200"/>
              <a:gd name="T23" fmla="*/ 21504 h 695312"/>
              <a:gd name="T24" fmla="*/ 226541 w 838200"/>
              <a:gd name="T25" fmla="*/ 56548 h 695312"/>
              <a:gd name="T26" fmla="*/ 80010 w 838200"/>
              <a:gd name="T27" fmla="*/ 117243 h 695312"/>
              <a:gd name="T28" fmla="*/ 80010 w 838200"/>
              <a:gd name="T29" fmla="*/ 109100 h 695312"/>
              <a:gd name="T30" fmla="*/ 21821 w 838200"/>
              <a:gd name="T31" fmla="*/ 109100 h 695312"/>
              <a:gd name="T32" fmla="*/ 21821 w 838200"/>
              <a:gd name="T33" fmla="*/ 167289 h 695312"/>
              <a:gd name="T34" fmla="*/ 29095 w 838200"/>
              <a:gd name="T35" fmla="*/ 167289 h 695312"/>
              <a:gd name="T36" fmla="*/ 29095 w 838200"/>
              <a:gd name="T37" fmla="*/ 243662 h 695312"/>
              <a:gd name="T38" fmla="*/ 0 w 838200"/>
              <a:gd name="T39" fmla="*/ 243662 h 695312"/>
              <a:gd name="T40" fmla="*/ 0 w 838200"/>
              <a:gd name="T41" fmla="*/ 265483 h 695312"/>
              <a:gd name="T42" fmla="*/ 320040 w 838200"/>
              <a:gd name="T43" fmla="*/ 265483 h 695312"/>
              <a:gd name="T44" fmla="*/ 320040 w 838200"/>
              <a:gd name="T45" fmla="*/ 243662 h 695312"/>
              <a:gd name="T46" fmla="*/ 169112 w 838200"/>
              <a:gd name="T47" fmla="*/ 103950 h 695312"/>
              <a:gd name="T48" fmla="*/ 234669 w 838200"/>
              <a:gd name="T49" fmla="*/ 76798 h 695312"/>
              <a:gd name="T50" fmla="*/ 247762 w 838200"/>
              <a:gd name="T51" fmla="*/ 109198 h 695312"/>
              <a:gd name="T52" fmla="*/ 257218 w 838200"/>
              <a:gd name="T53" fmla="*/ 113199 h 695312"/>
              <a:gd name="T54" fmla="*/ 261887 w 838200"/>
              <a:gd name="T55" fmla="*/ 111315 h 695312"/>
              <a:gd name="T56" fmla="*/ 261887 w 838200"/>
              <a:gd name="T57" fmla="*/ 203657 h 695312"/>
              <a:gd name="T58" fmla="*/ 247304 w 838200"/>
              <a:gd name="T59" fmla="*/ 203657 h 695312"/>
              <a:gd name="T60" fmla="*/ 247304 w 838200"/>
              <a:gd name="T61" fmla="*/ 243662 h 695312"/>
              <a:gd name="T62" fmla="*/ 184750 w 838200"/>
              <a:gd name="T63" fmla="*/ 243662 h 695312"/>
              <a:gd name="T64" fmla="*/ 159526 w 838200"/>
              <a:gd name="T65" fmla="*/ 214568 h 695312"/>
              <a:gd name="T66" fmla="*/ 132308 w 838200"/>
              <a:gd name="T67" fmla="*/ 214568 h 695312"/>
              <a:gd name="T68" fmla="*/ 133933 w 838200"/>
              <a:gd name="T69" fmla="*/ 200021 h 695312"/>
              <a:gd name="T70" fmla="*/ 157900 w 838200"/>
              <a:gd name="T71" fmla="*/ 200021 h 695312"/>
              <a:gd name="T72" fmla="*/ 135559 w 838200"/>
              <a:gd name="T73" fmla="*/ 185473 h 695312"/>
              <a:gd name="T74" fmla="*/ 137203 w 838200"/>
              <a:gd name="T75" fmla="*/ 170762 h 695312"/>
              <a:gd name="T76" fmla="*/ 154626 w 838200"/>
              <a:gd name="T77" fmla="*/ 170762 h 695312"/>
              <a:gd name="T78" fmla="*/ 156274 w 838200"/>
              <a:gd name="T79" fmla="*/ 185473 h 695312"/>
              <a:gd name="T80" fmla="*/ 153016 w 838200"/>
              <a:gd name="T81" fmla="*/ 156215 h 695312"/>
              <a:gd name="T82" fmla="*/ 138832 w 838200"/>
              <a:gd name="T83" fmla="*/ 156215 h 695312"/>
              <a:gd name="T84" fmla="*/ 140436 w 838200"/>
              <a:gd name="T85" fmla="*/ 141831 h 695312"/>
              <a:gd name="T86" fmla="*/ 151394 w 838200"/>
              <a:gd name="T87" fmla="*/ 141831 h 695312"/>
              <a:gd name="T88" fmla="*/ 142062 w 838200"/>
              <a:gd name="T89" fmla="*/ 127284 h 695312"/>
              <a:gd name="T90" fmla="*/ 143483 w 838200"/>
              <a:gd name="T91" fmla="*/ 114555 h 695312"/>
              <a:gd name="T92" fmla="*/ 148131 w 838200"/>
              <a:gd name="T93" fmla="*/ 112628 h 695312"/>
              <a:gd name="T94" fmla="*/ 149768 w 838200"/>
              <a:gd name="T95" fmla="*/ 127284 h 695312"/>
              <a:gd name="T96" fmla="*/ 130678 w 838200"/>
              <a:gd name="T97" fmla="*/ 229115 h 695312"/>
              <a:gd name="T98" fmla="*/ 161151 w 838200"/>
              <a:gd name="T99" fmla="*/ 229115 h 695312"/>
              <a:gd name="T100" fmla="*/ 162777 w 838200"/>
              <a:gd name="T101" fmla="*/ 243662 h 695312"/>
              <a:gd name="T102" fmla="*/ 129053 w 838200"/>
              <a:gd name="T103" fmla="*/ 243662 h 695312"/>
              <a:gd name="T104" fmla="*/ 120459 w 838200"/>
              <a:gd name="T105" fmla="*/ 124106 h 695312"/>
              <a:gd name="T106" fmla="*/ 107097 w 838200"/>
              <a:gd name="T107" fmla="*/ 243662 h 695312"/>
              <a:gd name="T108" fmla="*/ 72736 w 838200"/>
              <a:gd name="T109" fmla="*/ 243662 h 695312"/>
              <a:gd name="T110" fmla="*/ 72736 w 838200"/>
              <a:gd name="T111" fmla="*/ 167289 h 695312"/>
              <a:gd name="T112" fmla="*/ 80010 w 838200"/>
              <a:gd name="T113" fmla="*/ 167289 h 695312"/>
              <a:gd name="T114" fmla="*/ 80010 w 838200"/>
              <a:gd name="T115" fmla="*/ 140860 h 695312"/>
              <a:gd name="T116" fmla="*/ 43642 w 838200"/>
              <a:gd name="T117" fmla="*/ 167289 h 695312"/>
              <a:gd name="T118" fmla="*/ 58189 w 838200"/>
              <a:gd name="T119" fmla="*/ 167289 h 695312"/>
              <a:gd name="T120" fmla="*/ 58189 w 838200"/>
              <a:gd name="T121" fmla="*/ 243662 h 695312"/>
              <a:gd name="T122" fmla="*/ 43642 w 838200"/>
              <a:gd name="T123" fmla="*/ 243662 h 6953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38200" h="695312">
                <a:moveTo>
                  <a:pt x="762000" y="638163"/>
                </a:moveTo>
                <a:lnTo>
                  <a:pt x="762000" y="533388"/>
                </a:lnTo>
                <a:lnTo>
                  <a:pt x="724005" y="533388"/>
                </a:lnTo>
                <a:lnTo>
                  <a:pt x="724005" y="276213"/>
                </a:lnTo>
                <a:lnTo>
                  <a:pt x="748427" y="266355"/>
                </a:lnTo>
                <a:cubicBezTo>
                  <a:pt x="756429" y="263124"/>
                  <a:pt x="761259" y="254917"/>
                  <a:pt x="760200" y="246352"/>
                </a:cubicBezTo>
                <a:lnTo>
                  <a:pt x="745712" y="129242"/>
                </a:lnTo>
                <a:cubicBezTo>
                  <a:pt x="744489" y="119322"/>
                  <a:pt x="740686" y="109896"/>
                  <a:pt x="734682" y="101905"/>
                </a:cubicBezTo>
                <a:lnTo>
                  <a:pt x="663807" y="7608"/>
                </a:lnTo>
                <a:cubicBezTo>
                  <a:pt x="658621" y="707"/>
                  <a:pt x="649445" y="-1845"/>
                  <a:pt x="641442" y="1388"/>
                </a:cubicBezTo>
                <a:lnTo>
                  <a:pt x="566738" y="31554"/>
                </a:lnTo>
                <a:cubicBezTo>
                  <a:pt x="557020" y="35514"/>
                  <a:pt x="552336" y="46587"/>
                  <a:pt x="556260" y="56319"/>
                </a:cubicBezTo>
                <a:lnTo>
                  <a:pt x="593322" y="148102"/>
                </a:lnTo>
                <a:lnTo>
                  <a:pt x="209550" y="307064"/>
                </a:lnTo>
                <a:lnTo>
                  <a:pt x="209550" y="285738"/>
                </a:lnTo>
                <a:lnTo>
                  <a:pt x="57150" y="285738"/>
                </a:lnTo>
                <a:lnTo>
                  <a:pt x="57150" y="438138"/>
                </a:lnTo>
                <a:lnTo>
                  <a:pt x="76200" y="438138"/>
                </a:lnTo>
                <a:lnTo>
                  <a:pt x="76200" y="638163"/>
                </a:lnTo>
                <a:lnTo>
                  <a:pt x="0" y="638163"/>
                </a:lnTo>
                <a:lnTo>
                  <a:pt x="0" y="695313"/>
                </a:lnTo>
                <a:lnTo>
                  <a:pt x="838200" y="695313"/>
                </a:lnTo>
                <a:lnTo>
                  <a:pt x="838200" y="638163"/>
                </a:lnTo>
                <a:lnTo>
                  <a:pt x="762000" y="638163"/>
                </a:lnTo>
                <a:close/>
                <a:moveTo>
                  <a:pt x="442913" y="272251"/>
                </a:moveTo>
                <a:lnTo>
                  <a:pt x="614610" y="201137"/>
                </a:lnTo>
                <a:lnTo>
                  <a:pt x="648900" y="285995"/>
                </a:lnTo>
                <a:cubicBezTo>
                  <a:pt x="652861" y="295713"/>
                  <a:pt x="663933" y="300397"/>
                  <a:pt x="673665" y="296473"/>
                </a:cubicBezTo>
                <a:lnTo>
                  <a:pt x="685895" y="291539"/>
                </a:lnTo>
                <a:lnTo>
                  <a:pt x="685895" y="533388"/>
                </a:lnTo>
                <a:lnTo>
                  <a:pt x="647700" y="533388"/>
                </a:lnTo>
                <a:lnTo>
                  <a:pt x="647700" y="638163"/>
                </a:lnTo>
                <a:lnTo>
                  <a:pt x="483870" y="638163"/>
                </a:lnTo>
                <a:lnTo>
                  <a:pt x="442913" y="272251"/>
                </a:lnTo>
                <a:close/>
                <a:moveTo>
                  <a:pt x="417805" y="561963"/>
                </a:moveTo>
                <a:lnTo>
                  <a:pt x="346520" y="561963"/>
                </a:lnTo>
                <a:lnTo>
                  <a:pt x="350777" y="523863"/>
                </a:lnTo>
                <a:lnTo>
                  <a:pt x="413547" y="523863"/>
                </a:lnTo>
                <a:lnTo>
                  <a:pt x="417805" y="561963"/>
                </a:lnTo>
                <a:close/>
                <a:moveTo>
                  <a:pt x="355035" y="485763"/>
                </a:moveTo>
                <a:lnTo>
                  <a:pt x="359340" y="447234"/>
                </a:lnTo>
                <a:lnTo>
                  <a:pt x="404974" y="447234"/>
                </a:lnTo>
                <a:lnTo>
                  <a:pt x="409289" y="485763"/>
                </a:lnTo>
                <a:lnTo>
                  <a:pt x="355035" y="485763"/>
                </a:lnTo>
                <a:close/>
                <a:moveTo>
                  <a:pt x="400755" y="409134"/>
                </a:moveTo>
                <a:lnTo>
                  <a:pt x="363607" y="409134"/>
                </a:lnTo>
                <a:lnTo>
                  <a:pt x="367808" y="371463"/>
                </a:lnTo>
                <a:lnTo>
                  <a:pt x="396507" y="371463"/>
                </a:lnTo>
                <a:lnTo>
                  <a:pt x="400755" y="409134"/>
                </a:lnTo>
                <a:close/>
                <a:moveTo>
                  <a:pt x="372066" y="333363"/>
                </a:moveTo>
                <a:lnTo>
                  <a:pt x="375790" y="300025"/>
                </a:lnTo>
                <a:lnTo>
                  <a:pt x="387963" y="294977"/>
                </a:lnTo>
                <a:lnTo>
                  <a:pt x="392249" y="333363"/>
                </a:lnTo>
                <a:lnTo>
                  <a:pt x="372066" y="333363"/>
                </a:lnTo>
                <a:close/>
                <a:moveTo>
                  <a:pt x="342252" y="600063"/>
                </a:moveTo>
                <a:lnTo>
                  <a:pt x="422062" y="600063"/>
                </a:lnTo>
                <a:lnTo>
                  <a:pt x="426320" y="638163"/>
                </a:lnTo>
                <a:lnTo>
                  <a:pt x="337995" y="638163"/>
                </a:lnTo>
                <a:lnTo>
                  <a:pt x="342252" y="600063"/>
                </a:lnTo>
                <a:close/>
                <a:moveTo>
                  <a:pt x="315487" y="325038"/>
                </a:moveTo>
                <a:lnTo>
                  <a:pt x="280492" y="638163"/>
                </a:lnTo>
                <a:lnTo>
                  <a:pt x="190500" y="638163"/>
                </a:lnTo>
                <a:lnTo>
                  <a:pt x="190500" y="438138"/>
                </a:lnTo>
                <a:lnTo>
                  <a:pt x="209550" y="438138"/>
                </a:lnTo>
                <a:lnTo>
                  <a:pt x="209550" y="368920"/>
                </a:lnTo>
                <a:lnTo>
                  <a:pt x="315487" y="325038"/>
                </a:lnTo>
                <a:close/>
                <a:moveTo>
                  <a:pt x="114300" y="438138"/>
                </a:moveTo>
                <a:lnTo>
                  <a:pt x="152400" y="438138"/>
                </a:lnTo>
                <a:lnTo>
                  <a:pt x="152400" y="638163"/>
                </a:lnTo>
                <a:lnTo>
                  <a:pt x="114300" y="638163"/>
                </a:lnTo>
                <a:lnTo>
                  <a:pt x="114300" y="438138"/>
                </a:ln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grpSp>
        <p:nvGrpSpPr>
          <p:cNvPr id="30" name="Graphic 8">
            <a:extLst>
              <a:ext uri="{FF2B5EF4-FFF2-40B4-BE49-F238E27FC236}">
                <a16:creationId xmlns:a16="http://schemas.microsoft.com/office/drawing/2014/main" id="{8BF9CEAE-E9EE-4E50-89CF-251E1A6B582C}"/>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3" name="Freeform: Shape 32">
              <a:extLst>
                <a:ext uri="{FF2B5EF4-FFF2-40B4-BE49-F238E27FC236}">
                  <a16:creationId xmlns:a16="http://schemas.microsoft.com/office/drawing/2014/main" id="{7804358E-6D8F-4307-B4C4-E1FC5FFC94D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1E669AD5-DEEE-4141-8E76-427B3CAE9D3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7" name="Freeform: Shape 36">
              <a:extLst>
                <a:ext uri="{FF2B5EF4-FFF2-40B4-BE49-F238E27FC236}">
                  <a16:creationId xmlns:a16="http://schemas.microsoft.com/office/drawing/2014/main" id="{1F9622E9-0616-48D4-980D-47804DEB0DC6}"/>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731C62D2-A52D-4BE2-9D03-2FC7083B85B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DC9902D0-A828-4A0A-A5B5-0728AD83A931}"/>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46929D91-A9B3-4BEF-9822-E701C955E5E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3" name="TextBox 42">
            <a:extLst>
              <a:ext uri="{FF2B5EF4-FFF2-40B4-BE49-F238E27FC236}">
                <a16:creationId xmlns:a16="http://schemas.microsoft.com/office/drawing/2014/main" id="{ED0AF064-3EE3-4DC9-B77F-097CFD5AF891}"/>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4" name="Freeform: Shape 43">
            <a:extLst>
              <a:ext uri="{FF2B5EF4-FFF2-40B4-BE49-F238E27FC236}">
                <a16:creationId xmlns:a16="http://schemas.microsoft.com/office/drawing/2014/main" id="{E7F81512-1712-4C4E-A116-A8DE7B00F5C2}"/>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nodeType="after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nodeType="afterGroup">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nodeType="afterGroup">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nodeType="afterGroup">
                            <p:stCondLst>
                              <p:cond delay="3500"/>
                            </p:stCondLst>
                            <p:childTnLst>
                              <p:par>
                                <p:cTn id="38" presetID="53"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Effect transition="in" filter="fade">
                                      <p:cBhvr>
                                        <p:cTn id="47" dur="500"/>
                                        <p:tgtEl>
                                          <p:spTgt spid="2"/>
                                        </p:tgtEl>
                                      </p:cBhvr>
                                    </p:animEffect>
                                  </p:childTnLst>
                                </p:cTn>
                              </p:par>
                              <p:par>
                                <p:cTn id="48" presetID="53" presetClass="entr" presetSubtype="16"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ppt_w</p:attrName>
                                        </p:attrNameLst>
                                      </p:cBhvr>
                                      <p:tavLst>
                                        <p:tav tm="0">
                                          <p:val>
                                            <p:fltVal val="0"/>
                                          </p:val>
                                        </p:tav>
                                        <p:tav tm="100000">
                                          <p:val>
                                            <p:strVal val="#ppt_w"/>
                                          </p:val>
                                        </p:tav>
                                      </p:tavLst>
                                    </p:anim>
                                    <p:anim calcmode="lin" valueType="num">
                                      <p:cBhvr>
                                        <p:cTn id="51" dur="500" fill="hold"/>
                                        <p:tgtEl>
                                          <p:spTgt spid="36"/>
                                        </p:tgtEl>
                                        <p:attrNameLst>
                                          <p:attrName>ppt_h</p:attrName>
                                        </p:attrNameLst>
                                      </p:cBhvr>
                                      <p:tavLst>
                                        <p:tav tm="0">
                                          <p:val>
                                            <p:fltVal val="0"/>
                                          </p:val>
                                        </p:tav>
                                        <p:tav tm="100000">
                                          <p:val>
                                            <p:strVal val="#ppt_h"/>
                                          </p:val>
                                        </p:tav>
                                      </p:tavLst>
                                    </p:anim>
                                    <p:animEffect transition="in" filter="fade">
                                      <p:cBhvr>
                                        <p:cTn id="52" dur="500"/>
                                        <p:tgtEl>
                                          <p:spTgt spid="36"/>
                                        </p:tgtEl>
                                      </p:cBhvr>
                                    </p:animEffect>
                                  </p:childTnLst>
                                </p:cTn>
                              </p:par>
                            </p:childTnLst>
                          </p:cTn>
                        </p:par>
                        <p:par>
                          <p:cTn id="53" fill="hold" nodeType="afterGroup">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par>
                          <p:cTn id="63" fill="hold" nodeType="afterGroup">
                            <p:stCondLst>
                              <p:cond delay="4500"/>
                            </p:stCondLst>
                            <p:childTnLst>
                              <p:par>
                                <p:cTn id="64" presetID="22" presetClass="entr" presetSubtype="1"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par>
                          <p:cTn id="73" fill="hold" nodeType="afterGroup">
                            <p:stCondLst>
                              <p:cond delay="5000"/>
                            </p:stCondLst>
                            <p:childTnLst>
                              <p:par>
                                <p:cTn id="74" presetID="22" presetClass="entr" presetSubtype="4" fill="hold"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nodeType="afterGroup">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4" grpId="0"/>
      <p:bldP spid="15" grpId="0" animBg="1"/>
      <p:bldP spid="16" grpId="0" animBg="1"/>
      <p:bldP spid="19" grpId="0"/>
      <p:bldP spid="22" grpId="0"/>
      <p:bldP spid="23" grpId="0"/>
      <p:bldP spid="28" grpId="0"/>
      <p:bldP spid="29" grpId="0"/>
      <p:bldP spid="31" grpId="0"/>
      <p:bldP spid="3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ockup" descr="A flat screen tv sitting on top of a television&#10;&#10;Description automatically generated">
            <a:extLst>
              <a:ext uri="{FF2B5EF4-FFF2-40B4-BE49-F238E27FC236}">
                <a16:creationId xmlns:a16="http://schemas.microsoft.com/office/drawing/2014/main" id="{D2982E3A-B09E-4C7B-9481-4F5B10A62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775" y="1633538"/>
            <a:ext cx="6719888"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59E66FF8-F1FB-4152-9967-9298276DB934}"/>
              </a:ext>
            </a:extLst>
          </p:cNvPr>
          <p:cNvSpPr/>
          <p:nvPr/>
        </p:nvSpPr>
        <p:spPr>
          <a:xfrm>
            <a:off x="1228725" y="19113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14">
            <a:extLst>
              <a:ext uri="{FF2B5EF4-FFF2-40B4-BE49-F238E27FC236}">
                <a16:creationId xmlns:a16="http://schemas.microsoft.com/office/drawing/2014/main" id="{6B5F6EB1-9E77-43C5-9840-2488660D4B08}"/>
              </a:ext>
            </a:extLst>
          </p:cNvPr>
          <p:cNvSpPr/>
          <p:nvPr/>
        </p:nvSpPr>
        <p:spPr>
          <a:xfrm>
            <a:off x="1228725" y="2822575"/>
            <a:ext cx="603250" cy="604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6" name="Rectangle 15">
            <a:extLst>
              <a:ext uri="{FF2B5EF4-FFF2-40B4-BE49-F238E27FC236}">
                <a16:creationId xmlns:a16="http://schemas.microsoft.com/office/drawing/2014/main" id="{044D611A-CA8B-421D-85AC-BB4575FAE9A0}"/>
              </a:ext>
            </a:extLst>
          </p:cNvPr>
          <p:cNvSpPr/>
          <p:nvPr/>
        </p:nvSpPr>
        <p:spPr>
          <a:xfrm>
            <a:off x="1228725" y="3736975"/>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dirty="0"/>
          </a:p>
        </p:txBody>
      </p:sp>
      <p:grpSp>
        <p:nvGrpSpPr>
          <p:cNvPr id="17" name="Group 16">
            <a:extLst>
              <a:ext uri="{FF2B5EF4-FFF2-40B4-BE49-F238E27FC236}">
                <a16:creationId xmlns:a16="http://schemas.microsoft.com/office/drawing/2014/main" id="{5F74A62C-8557-4F84-8FF7-DFBAD2B6DD22}"/>
              </a:ext>
            </a:extLst>
          </p:cNvPr>
          <p:cNvGrpSpPr>
            <a:grpSpLocks/>
          </p:cNvGrpSpPr>
          <p:nvPr/>
        </p:nvGrpSpPr>
        <p:grpSpPr>
          <a:xfrm>
            <a:off x="1393488" y="2076063"/>
            <a:ext cx="274320" cy="274320"/>
            <a:chOff x="4382451" y="513673"/>
            <a:chExt cx="691715" cy="710184"/>
          </a:xfrm>
          <a:solidFill>
            <a:schemeClr val="bg2"/>
          </a:solidFill>
        </p:grpSpPr>
        <p:sp>
          <p:nvSpPr>
            <p:cNvPr id="18" name="Freeform: Shape 17">
              <a:extLst>
                <a:ext uri="{FF2B5EF4-FFF2-40B4-BE49-F238E27FC236}">
                  <a16:creationId xmlns:a16="http://schemas.microsoft.com/office/drawing/2014/main" id="{8FFFFCB1-8546-4C74-9B41-CA789D605DDE}"/>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6A2785D9-79D9-4072-B022-3C23A9B5F23A}"/>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0" name="Freeform: Shape 19">
              <a:extLst>
                <a:ext uri="{FF2B5EF4-FFF2-40B4-BE49-F238E27FC236}">
                  <a16:creationId xmlns:a16="http://schemas.microsoft.com/office/drawing/2014/main" id="{73EE22CE-480E-4720-BB43-6C37BE977959}"/>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5038A074-368F-4387-BE37-FE0565473527}"/>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9A22749C-A39B-41D5-8617-1633CD17CB53}"/>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26469F72-270D-4582-B214-D98DF049B542}"/>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F534E526-F023-4732-B21D-2D38ED42733D}"/>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4CB75557-4565-4F19-8459-DA6DCEAED346}"/>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EA8D1A29-578B-4C9F-9D85-00C464CFC0EB}"/>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9D2CAEF4-BD3C-458A-8EFB-03A032E48E2D}"/>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28" name="Group 27">
            <a:extLst>
              <a:ext uri="{FF2B5EF4-FFF2-40B4-BE49-F238E27FC236}">
                <a16:creationId xmlns:a16="http://schemas.microsoft.com/office/drawing/2014/main" id="{F6913B2B-0D08-4823-9E38-B381CBD5D688}"/>
              </a:ext>
            </a:extLst>
          </p:cNvPr>
          <p:cNvGrpSpPr>
            <a:grpSpLocks noChangeAspect="1"/>
          </p:cNvGrpSpPr>
          <p:nvPr/>
        </p:nvGrpSpPr>
        <p:grpSpPr>
          <a:xfrm>
            <a:off x="1405815" y="2987297"/>
            <a:ext cx="249666" cy="274320"/>
            <a:chOff x="5754909" y="3048000"/>
            <a:chExt cx="693515" cy="761999"/>
          </a:xfrm>
          <a:solidFill>
            <a:schemeClr val="bg2"/>
          </a:solidFill>
        </p:grpSpPr>
        <p:sp>
          <p:nvSpPr>
            <p:cNvPr id="29" name="Freeform: Shape 28">
              <a:extLst>
                <a:ext uri="{FF2B5EF4-FFF2-40B4-BE49-F238E27FC236}">
                  <a16:creationId xmlns:a16="http://schemas.microsoft.com/office/drawing/2014/main" id="{4FBB7790-064D-490E-BBF8-A24A56AFA74F}"/>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0DAB1FB0-C58B-400A-9DDB-26AC5E9404A0}"/>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FB6E4FB3-32DA-4E56-B221-BD333477CACE}"/>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2" name="Freeform: Shape 31">
              <a:extLst>
                <a:ext uri="{FF2B5EF4-FFF2-40B4-BE49-F238E27FC236}">
                  <a16:creationId xmlns:a16="http://schemas.microsoft.com/office/drawing/2014/main" id="{C7941D3E-5190-4534-BB22-5FA3AE81959C}"/>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3" name="Freeform: Shape 32">
              <a:extLst>
                <a:ext uri="{FF2B5EF4-FFF2-40B4-BE49-F238E27FC236}">
                  <a16:creationId xmlns:a16="http://schemas.microsoft.com/office/drawing/2014/main" id="{DA4F803C-181F-4F21-AB23-D33B140017B2}"/>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4" name="Freeform: Shape 33">
              <a:extLst>
                <a:ext uri="{FF2B5EF4-FFF2-40B4-BE49-F238E27FC236}">
                  <a16:creationId xmlns:a16="http://schemas.microsoft.com/office/drawing/2014/main" id="{68E48202-72B5-479D-90DA-C844A2144559}"/>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4224AC95-60D7-4A59-B44F-F61C7BDFBA2D}"/>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36" name="Group 35">
            <a:extLst>
              <a:ext uri="{FF2B5EF4-FFF2-40B4-BE49-F238E27FC236}">
                <a16:creationId xmlns:a16="http://schemas.microsoft.com/office/drawing/2014/main" id="{6165850E-3764-404D-BB8D-B07ED62A1103}"/>
              </a:ext>
            </a:extLst>
          </p:cNvPr>
          <p:cNvGrpSpPr>
            <a:grpSpLocks noChangeAspect="1"/>
          </p:cNvGrpSpPr>
          <p:nvPr/>
        </p:nvGrpSpPr>
        <p:grpSpPr>
          <a:xfrm>
            <a:off x="1393488" y="3924517"/>
            <a:ext cx="274320" cy="228151"/>
            <a:chOff x="8247513" y="567093"/>
            <a:chExt cx="799958" cy="665320"/>
          </a:xfrm>
          <a:solidFill>
            <a:schemeClr val="bg2"/>
          </a:solidFill>
        </p:grpSpPr>
        <p:sp>
          <p:nvSpPr>
            <p:cNvPr id="37" name="Freeform: Shape 36">
              <a:extLst>
                <a:ext uri="{FF2B5EF4-FFF2-40B4-BE49-F238E27FC236}">
                  <a16:creationId xmlns:a16="http://schemas.microsoft.com/office/drawing/2014/main" id="{CFCC5E62-6399-4678-9FFC-17A2792783DD}"/>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BE03334B-62A2-4E28-99AE-8AF89BCAE6E3}"/>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46C9D487-D601-4530-B2AA-D9482C0D8F9F}"/>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DE3A8B58-438E-4F2C-A6A9-385465300005}"/>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C9CD03EB-BA9D-4143-8905-724A4A33C5B2}"/>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50" name="TextBox 49">
            <a:extLst>
              <a:ext uri="{FF2B5EF4-FFF2-40B4-BE49-F238E27FC236}">
                <a16:creationId xmlns:a16="http://schemas.microsoft.com/office/drawing/2014/main" id="{C46C2480-6CB4-4019-9DF6-F7D1E3446534}"/>
              </a:ext>
            </a:extLst>
          </p:cNvPr>
          <p:cNvSpPr txBox="1">
            <a:spLocks noChangeArrowheads="1"/>
          </p:cNvSpPr>
          <p:nvPr/>
        </p:nvSpPr>
        <p:spPr bwMode="auto">
          <a:xfrm>
            <a:off x="1122363" y="4497388"/>
            <a:ext cx="3476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51" name="TextBox 50">
            <a:extLst>
              <a:ext uri="{FF2B5EF4-FFF2-40B4-BE49-F238E27FC236}">
                <a16:creationId xmlns:a16="http://schemas.microsoft.com/office/drawing/2014/main" id="{A8E5827D-0731-40EC-A399-0FC82145E9A3}"/>
              </a:ext>
            </a:extLst>
          </p:cNvPr>
          <p:cNvSpPr txBox="1"/>
          <p:nvPr/>
        </p:nvSpPr>
        <p:spPr>
          <a:xfrm>
            <a:off x="2101850" y="1931988"/>
            <a:ext cx="2414588"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2" name="TextBox 51">
            <a:extLst>
              <a:ext uri="{FF2B5EF4-FFF2-40B4-BE49-F238E27FC236}">
                <a16:creationId xmlns:a16="http://schemas.microsoft.com/office/drawing/2014/main" id="{4F2D1874-F1C5-46A2-8793-15CE1822E653}"/>
              </a:ext>
            </a:extLst>
          </p:cNvPr>
          <p:cNvSpPr txBox="1">
            <a:spLocks noChangeArrowheads="1"/>
          </p:cNvSpPr>
          <p:nvPr/>
        </p:nvSpPr>
        <p:spPr bwMode="auto">
          <a:xfrm>
            <a:off x="2101850" y="2155825"/>
            <a:ext cx="2414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55" name="TextBox 54">
            <a:extLst>
              <a:ext uri="{FF2B5EF4-FFF2-40B4-BE49-F238E27FC236}">
                <a16:creationId xmlns:a16="http://schemas.microsoft.com/office/drawing/2014/main" id="{1918E232-8E4C-40B2-94D8-0C352824CBE8}"/>
              </a:ext>
            </a:extLst>
          </p:cNvPr>
          <p:cNvSpPr txBox="1"/>
          <p:nvPr/>
        </p:nvSpPr>
        <p:spPr>
          <a:xfrm>
            <a:off x="2106613" y="2843213"/>
            <a:ext cx="2414587"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6" name="TextBox 55">
            <a:extLst>
              <a:ext uri="{FF2B5EF4-FFF2-40B4-BE49-F238E27FC236}">
                <a16:creationId xmlns:a16="http://schemas.microsoft.com/office/drawing/2014/main" id="{3C802139-DECC-4E42-99A5-09FF305E63EF}"/>
              </a:ext>
            </a:extLst>
          </p:cNvPr>
          <p:cNvSpPr txBox="1">
            <a:spLocks noChangeArrowheads="1"/>
          </p:cNvSpPr>
          <p:nvPr/>
        </p:nvSpPr>
        <p:spPr bwMode="auto">
          <a:xfrm>
            <a:off x="2106613" y="3068638"/>
            <a:ext cx="2414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58" name="TextBox 57">
            <a:extLst>
              <a:ext uri="{FF2B5EF4-FFF2-40B4-BE49-F238E27FC236}">
                <a16:creationId xmlns:a16="http://schemas.microsoft.com/office/drawing/2014/main" id="{E9F37E94-5548-4618-A262-7B58CBB29374}"/>
              </a:ext>
            </a:extLst>
          </p:cNvPr>
          <p:cNvSpPr txBox="1"/>
          <p:nvPr/>
        </p:nvSpPr>
        <p:spPr>
          <a:xfrm>
            <a:off x="2106613" y="3754438"/>
            <a:ext cx="2414587"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9" name="TextBox 58">
            <a:extLst>
              <a:ext uri="{FF2B5EF4-FFF2-40B4-BE49-F238E27FC236}">
                <a16:creationId xmlns:a16="http://schemas.microsoft.com/office/drawing/2014/main" id="{8B77BB60-6835-41D6-9090-49A92AA7C70D}"/>
              </a:ext>
            </a:extLst>
          </p:cNvPr>
          <p:cNvSpPr txBox="1">
            <a:spLocks noChangeArrowheads="1"/>
          </p:cNvSpPr>
          <p:nvPr/>
        </p:nvSpPr>
        <p:spPr bwMode="auto">
          <a:xfrm>
            <a:off x="2106613" y="3979863"/>
            <a:ext cx="2414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8208" name="PpHolder15">
            <a:extLst>
              <a:ext uri="{FF2B5EF4-FFF2-40B4-BE49-F238E27FC236}">
                <a16:creationId xmlns:a16="http://schemas.microsoft.com/office/drawing/2014/main" id="{217C1E78-7466-4033-BBA7-6B490A197868}"/>
              </a:ext>
            </a:extLst>
          </p:cNvPr>
          <p:cNvSpPr>
            <a:spLocks noGrp="1"/>
          </p:cNvSpPr>
          <p:nvPr>
            <p:ph type="pic" sz="quarter" idx="10"/>
          </p:nvPr>
        </p:nvSpPr>
        <p:spPr bwMode="auto">
          <a:xfrm>
            <a:off x="5561013" y="1933575"/>
            <a:ext cx="4986337" cy="3144838"/>
          </a:xfrm>
          <a:custGeom>
            <a:avLst/>
            <a:gdLst>
              <a:gd name="T0" fmla="*/ 0 w 4985772"/>
              <a:gd name="T1" fmla="*/ 0 h 3144748"/>
              <a:gd name="T2" fmla="*/ 4985772 w 4985772"/>
              <a:gd name="T3" fmla="*/ 0 h 3144748"/>
              <a:gd name="T4" fmla="*/ 4985772 w 4985772"/>
              <a:gd name="T5" fmla="*/ 3144748 h 3144748"/>
              <a:gd name="T6" fmla="*/ 0 w 4985772"/>
              <a:gd name="T7" fmla="*/ 3144748 h 31447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85772" h="3144748">
                <a:moveTo>
                  <a:pt x="0" y="0"/>
                </a:moveTo>
                <a:lnTo>
                  <a:pt x="4985772" y="0"/>
                </a:lnTo>
                <a:lnTo>
                  <a:pt x="4985772" y="3144748"/>
                </a:lnTo>
                <a:lnTo>
                  <a:pt x="0" y="3144748"/>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43" name="Title 42">
            <a:extLst>
              <a:ext uri="{FF2B5EF4-FFF2-40B4-BE49-F238E27FC236}">
                <a16:creationId xmlns:a16="http://schemas.microsoft.com/office/drawing/2014/main" id="{2E7880B9-4000-4123-803D-B79BE7807A26}"/>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Demo Time : </a:t>
            </a:r>
            <a:r>
              <a:rPr lang="en-US" altLang="en-US">
                <a:solidFill>
                  <a:schemeClr val="accent1"/>
                </a:solidFill>
              </a:rPr>
              <a:t>Pre - Launch</a:t>
            </a:r>
            <a:endParaRPr lang="en-ID" altLang="en-US"/>
          </a:p>
        </p:txBody>
      </p:sp>
      <p:sp>
        <p:nvSpPr>
          <p:cNvPr id="60" name="Rectangle 59">
            <a:extLst>
              <a:ext uri="{FF2B5EF4-FFF2-40B4-BE49-F238E27FC236}">
                <a16:creationId xmlns:a16="http://schemas.microsoft.com/office/drawing/2014/main" id="{A6FD1133-B9EF-4F8E-A592-F0DA1646EDD7}"/>
              </a:ext>
            </a:extLst>
          </p:cNvPr>
          <p:cNvSpPr/>
          <p:nvPr/>
        </p:nvSpPr>
        <p:spPr>
          <a:xfrm>
            <a:off x="10371138" y="31305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62" name="Straight Connector 61">
            <a:extLst>
              <a:ext uri="{FF2B5EF4-FFF2-40B4-BE49-F238E27FC236}">
                <a16:creationId xmlns:a16="http://schemas.microsoft.com/office/drawing/2014/main" id="{A003FF33-6F0C-4B42-AA78-6E328E41EAEF}"/>
              </a:ext>
            </a:extLst>
          </p:cNvPr>
          <p:cNvCxnSpPr>
            <a:cxnSpLocks/>
          </p:cNvCxnSpPr>
          <p:nvPr/>
        </p:nvCxnSpPr>
        <p:spPr>
          <a:xfrm>
            <a:off x="10883900" y="3432175"/>
            <a:ext cx="13081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9A070F3-7C86-48F4-A888-B2AB9F02AC2F}"/>
              </a:ext>
            </a:extLst>
          </p:cNvPr>
          <p:cNvSpPr txBox="1"/>
          <p:nvPr/>
        </p:nvSpPr>
        <p:spPr>
          <a:xfrm>
            <a:off x="10371138" y="3262313"/>
            <a:ext cx="603250"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01</a:t>
            </a:r>
          </a:p>
        </p:txBody>
      </p:sp>
      <p:grpSp>
        <p:nvGrpSpPr>
          <p:cNvPr id="53" name="Graphic 8">
            <a:extLst>
              <a:ext uri="{FF2B5EF4-FFF2-40B4-BE49-F238E27FC236}">
                <a16:creationId xmlns:a16="http://schemas.microsoft.com/office/drawing/2014/main" id="{F0D4F898-66A6-4F80-A307-97E9CD4ECACE}"/>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54" name="Freeform: Shape 53">
              <a:extLst>
                <a:ext uri="{FF2B5EF4-FFF2-40B4-BE49-F238E27FC236}">
                  <a16:creationId xmlns:a16="http://schemas.microsoft.com/office/drawing/2014/main" id="{90D5D2D5-0A8B-4DB8-A346-6297C45CF63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Freeform: Shape 56">
              <a:extLst>
                <a:ext uri="{FF2B5EF4-FFF2-40B4-BE49-F238E27FC236}">
                  <a16:creationId xmlns:a16="http://schemas.microsoft.com/office/drawing/2014/main" id="{BA0F220D-59CE-4075-B717-A44FBDDDC5F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Freeform: Shape 60">
              <a:extLst>
                <a:ext uri="{FF2B5EF4-FFF2-40B4-BE49-F238E27FC236}">
                  <a16:creationId xmlns:a16="http://schemas.microsoft.com/office/drawing/2014/main" id="{0D3EB20F-7F58-4E22-ADDC-38F27487092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31152EDE-83FC-4E8C-AA38-FA0E438F057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AE2A9501-9A06-4300-B4EC-0A31EBCE5F1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2BF2A6CF-5FF5-4033-9DAC-D0DA98A18B6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67" name="TextBox 66">
            <a:extLst>
              <a:ext uri="{FF2B5EF4-FFF2-40B4-BE49-F238E27FC236}">
                <a16:creationId xmlns:a16="http://schemas.microsoft.com/office/drawing/2014/main" id="{628E8B07-040D-451A-92E8-F69E6197945F}"/>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68" name="Freeform: Shape 67">
            <a:extLst>
              <a:ext uri="{FF2B5EF4-FFF2-40B4-BE49-F238E27FC236}">
                <a16:creationId xmlns:a16="http://schemas.microsoft.com/office/drawing/2014/main" id="{5892C9D7-70F9-43EE-A409-16FA511161AB}"/>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par>
                          <p:cTn id="36" fill="hold" nodeType="afterGroup">
                            <p:stCondLst>
                              <p:cond delay="2500"/>
                            </p:stCondLst>
                            <p:childTnLst>
                              <p:par>
                                <p:cTn id="37" presetID="53"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par>
                          <p:cTn id="52" fill="hold" nodeType="afterGroup">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childTnLst>
                          </p:cTn>
                        </p:par>
                        <p:par>
                          <p:cTn id="62" fill="hold" nodeType="afterGroup">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ipe(left)">
                                      <p:cBhvr>
                                        <p:cTn id="68" dur="500"/>
                                        <p:tgtEl>
                                          <p:spTgt spid="5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nodeType="afterGroup">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nodeType="afterGroup">
                            <p:stCondLst>
                              <p:cond delay="4500"/>
                            </p:stCondLst>
                            <p:childTnLst>
                              <p:par>
                                <p:cTn id="77" presetID="22" presetClass="entr" presetSubtype="4"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par>
                          <p:cTn id="80" fill="hold" nodeType="afterGroup">
                            <p:stCondLst>
                              <p:cond delay="5000"/>
                            </p:stCondLst>
                            <p:childTnLst>
                              <p:par>
                                <p:cTn id="81" presetID="53" presetClass="entr" presetSubtype="16" fill="hold" grpId="0"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par>
                          <p:cTn id="86" fill="hold" nodeType="afterGroup">
                            <p:stCondLst>
                              <p:cond delay="5500"/>
                            </p:stCondLst>
                            <p:childTnLst>
                              <p:par>
                                <p:cTn id="87" presetID="53" presetClass="entr" presetSubtype="16"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 calcmode="lin" valueType="num">
                                      <p:cBhvr>
                                        <p:cTn id="89" dur="500" fill="hold"/>
                                        <p:tgtEl>
                                          <p:spTgt spid="64"/>
                                        </p:tgtEl>
                                        <p:attrNameLst>
                                          <p:attrName>ppt_w</p:attrName>
                                        </p:attrNameLst>
                                      </p:cBhvr>
                                      <p:tavLst>
                                        <p:tav tm="0">
                                          <p:val>
                                            <p:fltVal val="0"/>
                                          </p:val>
                                        </p:tav>
                                        <p:tav tm="100000">
                                          <p:val>
                                            <p:strVal val="#ppt_w"/>
                                          </p:val>
                                        </p:tav>
                                      </p:tavLst>
                                    </p:anim>
                                    <p:anim calcmode="lin" valueType="num">
                                      <p:cBhvr>
                                        <p:cTn id="90" dur="500" fill="hold"/>
                                        <p:tgtEl>
                                          <p:spTgt spid="64"/>
                                        </p:tgtEl>
                                        <p:attrNameLst>
                                          <p:attrName>ppt_h</p:attrName>
                                        </p:attrNameLst>
                                      </p:cBhvr>
                                      <p:tavLst>
                                        <p:tav tm="0">
                                          <p:val>
                                            <p:fltVal val="0"/>
                                          </p:val>
                                        </p:tav>
                                        <p:tav tm="100000">
                                          <p:val>
                                            <p:strVal val="#ppt_h"/>
                                          </p:val>
                                        </p:tav>
                                      </p:tavLst>
                                    </p:anim>
                                    <p:animEffect transition="in" filter="fade">
                                      <p:cBhvr>
                                        <p:cTn id="91" dur="500"/>
                                        <p:tgtEl>
                                          <p:spTgt spid="64"/>
                                        </p:tgtEl>
                                      </p:cBhvr>
                                    </p:animEffect>
                                  </p:childTnLst>
                                </p:cTn>
                              </p:par>
                            </p:childTnLst>
                          </p:cTn>
                        </p:par>
                        <p:par>
                          <p:cTn id="92" fill="hold" nodeType="afterGroup">
                            <p:stCondLst>
                              <p:cond delay="6000"/>
                            </p:stCondLst>
                            <p:childTnLst>
                              <p:par>
                                <p:cTn id="93" presetID="22" presetClass="entr" presetSubtype="8"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50" grpId="0"/>
      <p:bldP spid="51" grpId="0"/>
      <p:bldP spid="52" grpId="0"/>
      <p:bldP spid="55" grpId="0"/>
      <p:bldP spid="56" grpId="0"/>
      <p:bldP spid="58" grpId="0"/>
      <p:bldP spid="59" grpId="0"/>
      <p:bldP spid="43" grpId="0"/>
      <p:bldP spid="60" grpId="0" animBg="1"/>
      <p:bldP spid="64" grpId="0"/>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62C246A-0DC2-4DA8-8646-2DF7F8EDF413}"/>
              </a:ext>
            </a:extLst>
          </p:cNvPr>
          <p:cNvSpPr/>
          <p:nvPr/>
        </p:nvSpPr>
        <p:spPr>
          <a:xfrm flipH="1">
            <a:off x="1225550" y="31305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14" name="Straight Connector 13">
            <a:extLst>
              <a:ext uri="{FF2B5EF4-FFF2-40B4-BE49-F238E27FC236}">
                <a16:creationId xmlns:a16="http://schemas.microsoft.com/office/drawing/2014/main" id="{B77E097C-3713-4EF2-B537-AC8D805D24FF}"/>
              </a:ext>
            </a:extLst>
          </p:cNvPr>
          <p:cNvCxnSpPr>
            <a:cxnSpLocks/>
          </p:cNvCxnSpPr>
          <p:nvPr/>
        </p:nvCxnSpPr>
        <p:spPr>
          <a:xfrm flipH="1">
            <a:off x="0" y="3432175"/>
            <a:ext cx="131603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5811F26-0F7E-4B96-99CB-80E219A6FD4D}"/>
              </a:ext>
            </a:extLst>
          </p:cNvPr>
          <p:cNvSpPr txBox="1"/>
          <p:nvPr/>
        </p:nvSpPr>
        <p:spPr>
          <a:xfrm flipH="1">
            <a:off x="1225550" y="3262313"/>
            <a:ext cx="603250"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02</a:t>
            </a:r>
          </a:p>
        </p:txBody>
      </p:sp>
      <p:sp>
        <p:nvSpPr>
          <p:cNvPr id="9221" name="PpHolder4">
            <a:extLst>
              <a:ext uri="{FF2B5EF4-FFF2-40B4-BE49-F238E27FC236}">
                <a16:creationId xmlns:a16="http://schemas.microsoft.com/office/drawing/2014/main" id="{5F84E394-81D0-486B-8592-52C9009E519B}"/>
              </a:ext>
            </a:extLst>
          </p:cNvPr>
          <p:cNvSpPr>
            <a:spLocks noGrp="1"/>
          </p:cNvSpPr>
          <p:nvPr>
            <p:ph type="pic" sz="quarter" idx="10"/>
          </p:nvPr>
        </p:nvSpPr>
        <p:spPr bwMode="auto">
          <a:xfrm>
            <a:off x="2443163" y="1600200"/>
            <a:ext cx="4878387" cy="3048000"/>
          </a:xfrm>
          <a:custGeom>
            <a:avLst/>
            <a:gdLst>
              <a:gd name="T0" fmla="*/ 0 w 4878386"/>
              <a:gd name="T1" fmla="*/ 0 h 3048000"/>
              <a:gd name="T2" fmla="*/ 4878386 w 4878386"/>
              <a:gd name="T3" fmla="*/ 0 h 3048000"/>
              <a:gd name="T4" fmla="*/ 4878386 w 4878386"/>
              <a:gd name="T5" fmla="*/ 3048000 h 3048000"/>
              <a:gd name="T6" fmla="*/ 0 w 4878386"/>
              <a:gd name="T7" fmla="*/ 3048000 h 304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78386" h="3048000">
                <a:moveTo>
                  <a:pt x="0" y="0"/>
                </a:moveTo>
                <a:lnTo>
                  <a:pt x="4878386" y="0"/>
                </a:lnTo>
                <a:lnTo>
                  <a:pt x="4878386" y="3048000"/>
                </a:lnTo>
                <a:lnTo>
                  <a:pt x="0" y="304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0" name="Title 19">
            <a:extLst>
              <a:ext uri="{FF2B5EF4-FFF2-40B4-BE49-F238E27FC236}">
                <a16:creationId xmlns:a16="http://schemas.microsoft.com/office/drawing/2014/main" id="{DDC204E1-CE6B-4A3C-BECE-63B87BCFFA15}"/>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Demo Time : </a:t>
            </a:r>
            <a:r>
              <a:rPr lang="en-US" altLang="en-US">
                <a:solidFill>
                  <a:schemeClr val="accent1"/>
                </a:solidFill>
              </a:rPr>
              <a:t>Post - Launch</a:t>
            </a:r>
            <a:endParaRPr lang="en-ID" altLang="en-US"/>
          </a:p>
        </p:txBody>
      </p:sp>
      <p:sp>
        <p:nvSpPr>
          <p:cNvPr id="18" name="TextBox 17">
            <a:extLst>
              <a:ext uri="{FF2B5EF4-FFF2-40B4-BE49-F238E27FC236}">
                <a16:creationId xmlns:a16="http://schemas.microsoft.com/office/drawing/2014/main" id="{C0D606E2-3D27-451F-841A-B3A118946794}"/>
              </a:ext>
            </a:extLst>
          </p:cNvPr>
          <p:cNvSpPr txBox="1"/>
          <p:nvPr/>
        </p:nvSpPr>
        <p:spPr>
          <a:xfrm>
            <a:off x="2389188" y="4833938"/>
            <a:ext cx="2076450"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19" name="TextBox 18">
            <a:extLst>
              <a:ext uri="{FF2B5EF4-FFF2-40B4-BE49-F238E27FC236}">
                <a16:creationId xmlns:a16="http://schemas.microsoft.com/office/drawing/2014/main" id="{8C46D309-57F2-4FA4-9B59-EEDF326E419D}"/>
              </a:ext>
            </a:extLst>
          </p:cNvPr>
          <p:cNvSpPr txBox="1">
            <a:spLocks noChangeArrowheads="1"/>
          </p:cNvSpPr>
          <p:nvPr/>
        </p:nvSpPr>
        <p:spPr bwMode="auto">
          <a:xfrm>
            <a:off x="2389188" y="5116513"/>
            <a:ext cx="49879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whole</a:t>
            </a:r>
          </a:p>
        </p:txBody>
      </p:sp>
      <p:sp>
        <p:nvSpPr>
          <p:cNvPr id="27" name="TextBox 26">
            <a:extLst>
              <a:ext uri="{FF2B5EF4-FFF2-40B4-BE49-F238E27FC236}">
                <a16:creationId xmlns:a16="http://schemas.microsoft.com/office/drawing/2014/main" id="{F0417219-244E-4FC0-92AA-BEC2965C45E4}"/>
              </a:ext>
            </a:extLst>
          </p:cNvPr>
          <p:cNvSpPr txBox="1"/>
          <p:nvPr/>
        </p:nvSpPr>
        <p:spPr>
          <a:xfrm>
            <a:off x="8031163" y="1873250"/>
            <a:ext cx="1136650" cy="768350"/>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01.</a:t>
            </a:r>
            <a:endParaRPr lang="en-ID" sz="4400" b="1" dirty="0">
              <a:solidFill>
                <a:schemeClr val="accent1"/>
              </a:solidFill>
              <a:latin typeface="+mj-lt"/>
            </a:endParaRPr>
          </a:p>
        </p:txBody>
      </p:sp>
      <p:sp>
        <p:nvSpPr>
          <p:cNvPr id="28" name="TextBox 27">
            <a:extLst>
              <a:ext uri="{FF2B5EF4-FFF2-40B4-BE49-F238E27FC236}">
                <a16:creationId xmlns:a16="http://schemas.microsoft.com/office/drawing/2014/main" id="{88D12641-395A-4EB4-B34B-93431B64F44F}"/>
              </a:ext>
            </a:extLst>
          </p:cNvPr>
          <p:cNvSpPr txBox="1">
            <a:spLocks noChangeArrowheads="1"/>
          </p:cNvSpPr>
          <p:nvPr/>
        </p:nvSpPr>
        <p:spPr bwMode="auto">
          <a:xfrm>
            <a:off x="9090025" y="1933575"/>
            <a:ext cx="2520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29" name="TextBox 28">
            <a:extLst>
              <a:ext uri="{FF2B5EF4-FFF2-40B4-BE49-F238E27FC236}">
                <a16:creationId xmlns:a16="http://schemas.microsoft.com/office/drawing/2014/main" id="{B938A989-7448-4DC9-A8BE-A5444FFBF343}"/>
              </a:ext>
            </a:extLst>
          </p:cNvPr>
          <p:cNvSpPr txBox="1"/>
          <p:nvPr/>
        </p:nvSpPr>
        <p:spPr>
          <a:xfrm>
            <a:off x="9090025" y="2562225"/>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30,8% - 42,8%</a:t>
            </a:r>
            <a:endParaRPr lang="en-ID" sz="1400" b="1" dirty="0">
              <a:solidFill>
                <a:schemeClr val="accent1"/>
              </a:solidFill>
              <a:latin typeface="+mj-lt"/>
            </a:endParaRPr>
          </a:p>
        </p:txBody>
      </p:sp>
      <p:sp>
        <p:nvSpPr>
          <p:cNvPr id="30" name="TextBox 29">
            <a:extLst>
              <a:ext uri="{FF2B5EF4-FFF2-40B4-BE49-F238E27FC236}">
                <a16:creationId xmlns:a16="http://schemas.microsoft.com/office/drawing/2014/main" id="{AE538823-39CF-4226-B44D-98B251E8A736}"/>
              </a:ext>
            </a:extLst>
          </p:cNvPr>
          <p:cNvSpPr txBox="1"/>
          <p:nvPr/>
        </p:nvSpPr>
        <p:spPr>
          <a:xfrm>
            <a:off x="8031163" y="3135313"/>
            <a:ext cx="1136650" cy="769937"/>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02.</a:t>
            </a:r>
            <a:endParaRPr lang="en-ID" sz="4400" b="1" dirty="0">
              <a:solidFill>
                <a:schemeClr val="accent1"/>
              </a:solidFill>
              <a:latin typeface="+mj-lt"/>
            </a:endParaRPr>
          </a:p>
        </p:txBody>
      </p:sp>
      <p:sp>
        <p:nvSpPr>
          <p:cNvPr id="31" name="TextBox 30">
            <a:extLst>
              <a:ext uri="{FF2B5EF4-FFF2-40B4-BE49-F238E27FC236}">
                <a16:creationId xmlns:a16="http://schemas.microsoft.com/office/drawing/2014/main" id="{D4067D2A-4A03-4C43-8554-02BCBDE7D782}"/>
              </a:ext>
            </a:extLst>
          </p:cNvPr>
          <p:cNvSpPr txBox="1">
            <a:spLocks noChangeArrowheads="1"/>
          </p:cNvSpPr>
          <p:nvPr/>
        </p:nvSpPr>
        <p:spPr bwMode="auto">
          <a:xfrm>
            <a:off x="9090025" y="3197225"/>
            <a:ext cx="2520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32" name="TextBox 31">
            <a:extLst>
              <a:ext uri="{FF2B5EF4-FFF2-40B4-BE49-F238E27FC236}">
                <a16:creationId xmlns:a16="http://schemas.microsoft.com/office/drawing/2014/main" id="{DAD44D82-6F04-4A9A-9D6B-6C682700226E}"/>
              </a:ext>
            </a:extLst>
          </p:cNvPr>
          <p:cNvSpPr txBox="1"/>
          <p:nvPr/>
        </p:nvSpPr>
        <p:spPr>
          <a:xfrm>
            <a:off x="9090025" y="3825875"/>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42,8% - 61,4%</a:t>
            </a:r>
            <a:endParaRPr lang="en-ID" sz="1400" b="1" dirty="0">
              <a:solidFill>
                <a:schemeClr val="accent1"/>
              </a:solidFill>
              <a:latin typeface="+mj-lt"/>
            </a:endParaRPr>
          </a:p>
        </p:txBody>
      </p:sp>
      <p:sp>
        <p:nvSpPr>
          <p:cNvPr id="33" name="TextBox 32">
            <a:extLst>
              <a:ext uri="{FF2B5EF4-FFF2-40B4-BE49-F238E27FC236}">
                <a16:creationId xmlns:a16="http://schemas.microsoft.com/office/drawing/2014/main" id="{26E6D0BC-10CE-419A-ADB3-B7043D3AE7DB}"/>
              </a:ext>
            </a:extLst>
          </p:cNvPr>
          <p:cNvSpPr txBox="1"/>
          <p:nvPr/>
        </p:nvSpPr>
        <p:spPr>
          <a:xfrm>
            <a:off x="8031163" y="4460875"/>
            <a:ext cx="1136650" cy="769938"/>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03.</a:t>
            </a:r>
            <a:endParaRPr lang="en-ID" sz="4400" b="1" dirty="0">
              <a:solidFill>
                <a:schemeClr val="accent1"/>
              </a:solidFill>
              <a:latin typeface="+mj-lt"/>
            </a:endParaRPr>
          </a:p>
        </p:txBody>
      </p:sp>
      <p:sp>
        <p:nvSpPr>
          <p:cNvPr id="34" name="TextBox 33">
            <a:extLst>
              <a:ext uri="{FF2B5EF4-FFF2-40B4-BE49-F238E27FC236}">
                <a16:creationId xmlns:a16="http://schemas.microsoft.com/office/drawing/2014/main" id="{E5CF9DE9-37AD-488F-B7E2-ADF80DDF199A}"/>
              </a:ext>
            </a:extLst>
          </p:cNvPr>
          <p:cNvSpPr txBox="1">
            <a:spLocks noChangeArrowheads="1"/>
          </p:cNvSpPr>
          <p:nvPr/>
        </p:nvSpPr>
        <p:spPr bwMode="auto">
          <a:xfrm>
            <a:off x="9090025" y="4522788"/>
            <a:ext cx="25209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35" name="TextBox 34">
            <a:extLst>
              <a:ext uri="{FF2B5EF4-FFF2-40B4-BE49-F238E27FC236}">
                <a16:creationId xmlns:a16="http://schemas.microsoft.com/office/drawing/2014/main" id="{0EDC545B-04FC-4285-AD22-C6FCDA7DCDA2}"/>
              </a:ext>
            </a:extLst>
          </p:cNvPr>
          <p:cNvSpPr txBox="1"/>
          <p:nvPr/>
        </p:nvSpPr>
        <p:spPr>
          <a:xfrm>
            <a:off x="9090025" y="5151438"/>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61,4% - 96,2%</a:t>
            </a:r>
            <a:endParaRPr lang="en-ID" sz="1400" b="1" dirty="0">
              <a:solidFill>
                <a:schemeClr val="accent1"/>
              </a:solidFill>
              <a:latin typeface="+mj-lt"/>
            </a:endParaRPr>
          </a:p>
        </p:txBody>
      </p:sp>
      <p:grpSp>
        <p:nvGrpSpPr>
          <p:cNvPr id="36" name="Graphic 8">
            <a:extLst>
              <a:ext uri="{FF2B5EF4-FFF2-40B4-BE49-F238E27FC236}">
                <a16:creationId xmlns:a16="http://schemas.microsoft.com/office/drawing/2014/main" id="{AF5259CE-8F73-424C-94E7-2A9A036942F0}"/>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7" name="Freeform: Shape 36">
              <a:extLst>
                <a:ext uri="{FF2B5EF4-FFF2-40B4-BE49-F238E27FC236}">
                  <a16:creationId xmlns:a16="http://schemas.microsoft.com/office/drawing/2014/main" id="{384CFCAA-3338-4F8D-8F62-CE9DDB14BF5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D6B76A53-A827-466A-88DD-E1AD00AC0BC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F8B6E273-7417-40E9-B607-0F0F8CB14B3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9545EA8C-549E-4E5F-B3EC-6D10A437391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849F8455-9F38-4D83-87DD-ABEB86A4710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952EDD9E-7E5D-430B-BBD9-678AA5E3F6C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3" name="TextBox 42">
            <a:extLst>
              <a:ext uri="{FF2B5EF4-FFF2-40B4-BE49-F238E27FC236}">
                <a16:creationId xmlns:a16="http://schemas.microsoft.com/office/drawing/2014/main" id="{A89F26D1-12E0-45AE-8456-64FD8A62ABB7}"/>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4" name="Freeform: Shape 43">
            <a:extLst>
              <a:ext uri="{FF2B5EF4-FFF2-40B4-BE49-F238E27FC236}">
                <a16:creationId xmlns:a16="http://schemas.microsoft.com/office/drawing/2014/main" id="{A08A58AB-36B7-490F-AC67-3DA110A49C84}"/>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nodeType="afterGroup">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nodeType="afterGroup">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nodeType="afterGroup">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nodeType="afterGroup">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0" grpId="0"/>
      <p:bldP spid="18" grpId="0"/>
      <p:bldP spid="19" grpId="0"/>
      <p:bldP spid="27" grpId="0"/>
      <p:bldP spid="28" grpId="0"/>
      <p:bldP spid="29" grpId="0"/>
      <p:bldP spid="30" grpId="0"/>
      <p:bldP spid="31" grpId="0"/>
      <p:bldP spid="32" grpId="0"/>
      <p:bldP spid="33" grpId="0"/>
      <p:bldP spid="34" grpId="0"/>
      <p:bldP spid="35"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PpHolder1">
            <a:extLst>
              <a:ext uri="{FF2B5EF4-FFF2-40B4-BE49-F238E27FC236}">
                <a16:creationId xmlns:a16="http://schemas.microsoft.com/office/drawing/2014/main" id="{81C6D978-2F5C-48C3-8B05-78915ACEA397}"/>
              </a:ext>
            </a:extLst>
          </p:cNvPr>
          <p:cNvSpPr>
            <a:spLocks noGrp="1"/>
          </p:cNvSpPr>
          <p:nvPr>
            <p:ph type="pic" sz="quarter" idx="10"/>
          </p:nvPr>
        </p:nvSpPr>
        <p:spPr bwMode="auto">
          <a:xfrm>
            <a:off x="6400800" y="1600200"/>
            <a:ext cx="5791200" cy="5257800"/>
          </a:xfrm>
          <a:custGeom>
            <a:avLst/>
            <a:gdLst>
              <a:gd name="T0" fmla="*/ 0 w 5791200"/>
              <a:gd name="T1" fmla="*/ 0 h 5257800"/>
              <a:gd name="T2" fmla="*/ 5791200 w 5791200"/>
              <a:gd name="T3" fmla="*/ 0 h 5257800"/>
              <a:gd name="T4" fmla="*/ 5791200 w 5791200"/>
              <a:gd name="T5" fmla="*/ 5257800 h 5257800"/>
              <a:gd name="T6" fmla="*/ 0 w 5791200"/>
              <a:gd name="T7" fmla="*/ 5257800 h 5257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91200" h="5257800">
                <a:moveTo>
                  <a:pt x="0" y="0"/>
                </a:moveTo>
                <a:lnTo>
                  <a:pt x="5791200" y="0"/>
                </a:lnTo>
                <a:lnTo>
                  <a:pt x="5791200" y="5257800"/>
                </a:lnTo>
                <a:lnTo>
                  <a:pt x="0" y="52578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7" name="Title 26">
            <a:extLst>
              <a:ext uri="{FF2B5EF4-FFF2-40B4-BE49-F238E27FC236}">
                <a16:creationId xmlns:a16="http://schemas.microsoft.com/office/drawing/2014/main" id="{41394D5D-499E-4905-968A-83C4754EC313}"/>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Best Impact tools</a:t>
            </a:r>
            <a:endParaRPr lang="en-ID" altLang="en-US">
              <a:solidFill>
                <a:schemeClr val="accent1"/>
              </a:solidFill>
            </a:endParaRPr>
          </a:p>
        </p:txBody>
      </p:sp>
      <p:sp>
        <p:nvSpPr>
          <p:cNvPr id="14" name="Rectangle 13">
            <a:extLst>
              <a:ext uri="{FF2B5EF4-FFF2-40B4-BE49-F238E27FC236}">
                <a16:creationId xmlns:a16="http://schemas.microsoft.com/office/drawing/2014/main" id="{5EB50C23-8F09-4984-A6AD-A7592A44902D}"/>
              </a:ext>
            </a:extLst>
          </p:cNvPr>
          <p:cNvSpPr/>
          <p:nvPr/>
        </p:nvSpPr>
        <p:spPr>
          <a:xfrm>
            <a:off x="5181600" y="1905000"/>
            <a:ext cx="2743200" cy="365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8" name="TextBox 37">
            <a:extLst>
              <a:ext uri="{FF2B5EF4-FFF2-40B4-BE49-F238E27FC236}">
                <a16:creationId xmlns:a16="http://schemas.microsoft.com/office/drawing/2014/main" id="{E1452E56-C13B-4F5A-A4B8-49582B46B439}"/>
              </a:ext>
            </a:extLst>
          </p:cNvPr>
          <p:cNvSpPr txBox="1"/>
          <p:nvPr/>
        </p:nvSpPr>
        <p:spPr>
          <a:xfrm>
            <a:off x="5653088" y="2646363"/>
            <a:ext cx="1800225" cy="338137"/>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39" name="TextBox 38">
            <a:extLst>
              <a:ext uri="{FF2B5EF4-FFF2-40B4-BE49-F238E27FC236}">
                <a16:creationId xmlns:a16="http://schemas.microsoft.com/office/drawing/2014/main" id="{EBFC5EF5-F8E8-4093-912A-650ACE37827E}"/>
              </a:ext>
            </a:extLst>
          </p:cNvPr>
          <p:cNvSpPr txBox="1">
            <a:spLocks noChangeArrowheads="1"/>
          </p:cNvSpPr>
          <p:nvPr/>
        </p:nvSpPr>
        <p:spPr bwMode="auto">
          <a:xfrm>
            <a:off x="5653088" y="2897188"/>
            <a:ext cx="1800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43" name="TextBox 42">
            <a:extLst>
              <a:ext uri="{FF2B5EF4-FFF2-40B4-BE49-F238E27FC236}">
                <a16:creationId xmlns:a16="http://schemas.microsoft.com/office/drawing/2014/main" id="{B69D3432-D6FE-49C0-A72E-81004ADC03AE}"/>
              </a:ext>
            </a:extLst>
          </p:cNvPr>
          <p:cNvSpPr txBox="1"/>
          <p:nvPr/>
        </p:nvSpPr>
        <p:spPr>
          <a:xfrm>
            <a:off x="5653088" y="4373563"/>
            <a:ext cx="1800225" cy="338137"/>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44" name="TextBox 43">
            <a:extLst>
              <a:ext uri="{FF2B5EF4-FFF2-40B4-BE49-F238E27FC236}">
                <a16:creationId xmlns:a16="http://schemas.microsoft.com/office/drawing/2014/main" id="{3A294B02-8924-40BE-B793-E7120A9BE692}"/>
              </a:ext>
            </a:extLst>
          </p:cNvPr>
          <p:cNvSpPr txBox="1">
            <a:spLocks noChangeArrowheads="1"/>
          </p:cNvSpPr>
          <p:nvPr/>
        </p:nvSpPr>
        <p:spPr bwMode="auto">
          <a:xfrm>
            <a:off x="5653088" y="4624388"/>
            <a:ext cx="1800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cxnSp>
        <p:nvCxnSpPr>
          <p:cNvPr id="48" name="Straight Connector 47">
            <a:extLst>
              <a:ext uri="{FF2B5EF4-FFF2-40B4-BE49-F238E27FC236}">
                <a16:creationId xmlns:a16="http://schemas.microsoft.com/office/drawing/2014/main" id="{1DACFB6D-0FC4-4125-B47A-46B52340DC3A}"/>
              </a:ext>
            </a:extLst>
          </p:cNvPr>
          <p:cNvCxnSpPr>
            <a:cxnSpLocks/>
          </p:cNvCxnSpPr>
          <p:nvPr/>
        </p:nvCxnSpPr>
        <p:spPr>
          <a:xfrm>
            <a:off x="5629275" y="3694113"/>
            <a:ext cx="18478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04AE9391-599B-4C24-8B28-BC28F894D97D}"/>
              </a:ext>
            </a:extLst>
          </p:cNvPr>
          <p:cNvGrpSpPr>
            <a:grpSpLocks noChangeAspect="1"/>
          </p:cNvGrpSpPr>
          <p:nvPr/>
        </p:nvGrpSpPr>
        <p:grpSpPr>
          <a:xfrm>
            <a:off x="6393382" y="3958352"/>
            <a:ext cx="319636" cy="320040"/>
            <a:chOff x="1203421" y="1061296"/>
            <a:chExt cx="753670" cy="754623"/>
          </a:xfrm>
          <a:solidFill>
            <a:schemeClr val="bg2"/>
          </a:solidFill>
        </p:grpSpPr>
        <p:sp>
          <p:nvSpPr>
            <p:cNvPr id="68" name="Graphic 50" descr="Research with solid fill">
              <a:extLst>
                <a:ext uri="{FF2B5EF4-FFF2-40B4-BE49-F238E27FC236}">
                  <a16:creationId xmlns:a16="http://schemas.microsoft.com/office/drawing/2014/main" id="{FF0E224D-FA71-40F4-A189-D42FDC8AB3F6}"/>
                </a:ext>
              </a:extLst>
            </p:cNvPr>
            <p:cNvSpPr/>
            <p:nvPr/>
          </p:nvSpPr>
          <p:spPr>
            <a:xfrm>
              <a:off x="1203421" y="1061296"/>
              <a:ext cx="753670" cy="754623"/>
            </a:xfrm>
            <a:custGeom>
              <a:avLst/>
              <a:gdLst>
                <a:gd name="connsiteX0" fmla="*/ 616273 w 753670"/>
                <a:gd name="connsiteY0" fmla="*/ 521975 h 754623"/>
                <a:gd name="connsiteX1" fmla="*/ 557218 w 753670"/>
                <a:gd name="connsiteY1" fmla="*/ 503878 h 754623"/>
                <a:gd name="connsiteX2" fmla="*/ 514355 w 753670"/>
                <a:gd name="connsiteY2" fmla="*/ 461968 h 754623"/>
                <a:gd name="connsiteX3" fmla="*/ 573410 w 753670"/>
                <a:gd name="connsiteY3" fmla="*/ 288613 h 754623"/>
                <a:gd name="connsiteX4" fmla="*/ 287660 w 753670"/>
                <a:gd name="connsiteY4" fmla="*/ 5 h 754623"/>
                <a:gd name="connsiteX5" fmla="*/ 5 w 753670"/>
                <a:gd name="connsiteY5" fmla="*/ 285755 h 754623"/>
                <a:gd name="connsiteX6" fmla="*/ 285755 w 753670"/>
                <a:gd name="connsiteY6" fmla="*/ 573410 h 754623"/>
                <a:gd name="connsiteX7" fmla="*/ 461015 w 753670"/>
                <a:gd name="connsiteY7" fmla="*/ 514355 h 754623"/>
                <a:gd name="connsiteX8" fmla="*/ 502925 w 753670"/>
                <a:gd name="connsiteY8" fmla="*/ 556265 h 754623"/>
                <a:gd name="connsiteX9" fmla="*/ 521023 w 753670"/>
                <a:gd name="connsiteY9" fmla="*/ 616273 h 754623"/>
                <a:gd name="connsiteX10" fmla="*/ 640085 w 753670"/>
                <a:gd name="connsiteY10" fmla="*/ 735335 h 754623"/>
                <a:gd name="connsiteX11" fmla="*/ 734383 w 753670"/>
                <a:gd name="connsiteY11" fmla="*/ 735335 h 754623"/>
                <a:gd name="connsiteX12" fmla="*/ 734383 w 753670"/>
                <a:gd name="connsiteY12" fmla="*/ 641038 h 754623"/>
                <a:gd name="connsiteX13" fmla="*/ 616273 w 753670"/>
                <a:gd name="connsiteY13" fmla="*/ 521975 h 754623"/>
                <a:gd name="connsiteX14" fmla="*/ 287660 w 753670"/>
                <a:gd name="connsiteY14" fmla="*/ 516260 h 754623"/>
                <a:gd name="connsiteX15" fmla="*/ 59060 w 753670"/>
                <a:gd name="connsiteY15" fmla="*/ 287660 h 754623"/>
                <a:gd name="connsiteX16" fmla="*/ 287660 w 753670"/>
                <a:gd name="connsiteY16" fmla="*/ 59060 h 754623"/>
                <a:gd name="connsiteX17" fmla="*/ 516260 w 753670"/>
                <a:gd name="connsiteY17" fmla="*/ 287660 h 754623"/>
                <a:gd name="connsiteX18" fmla="*/ 287660 w 753670"/>
                <a:gd name="connsiteY18" fmla="*/ 516260 h 75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3670" h="754623">
                  <a:moveTo>
                    <a:pt x="616273" y="521975"/>
                  </a:moveTo>
                  <a:cubicBezTo>
                    <a:pt x="601033" y="506735"/>
                    <a:pt x="578173" y="499115"/>
                    <a:pt x="557218" y="503878"/>
                  </a:cubicBezTo>
                  <a:lnTo>
                    <a:pt x="514355" y="461968"/>
                  </a:lnTo>
                  <a:cubicBezTo>
                    <a:pt x="552455" y="412438"/>
                    <a:pt x="573410" y="351478"/>
                    <a:pt x="573410" y="288613"/>
                  </a:cubicBezTo>
                  <a:cubicBezTo>
                    <a:pt x="574363" y="129545"/>
                    <a:pt x="445775" y="958"/>
                    <a:pt x="287660" y="5"/>
                  </a:cubicBezTo>
                  <a:cubicBezTo>
                    <a:pt x="129545" y="-947"/>
                    <a:pt x="958" y="127640"/>
                    <a:pt x="5" y="285755"/>
                  </a:cubicBezTo>
                  <a:cubicBezTo>
                    <a:pt x="-947" y="443870"/>
                    <a:pt x="127640" y="572458"/>
                    <a:pt x="285755" y="573410"/>
                  </a:cubicBezTo>
                  <a:cubicBezTo>
                    <a:pt x="348620" y="573410"/>
                    <a:pt x="410533" y="552455"/>
                    <a:pt x="461015" y="514355"/>
                  </a:cubicBezTo>
                  <a:lnTo>
                    <a:pt x="502925" y="556265"/>
                  </a:lnTo>
                  <a:cubicBezTo>
                    <a:pt x="499115" y="578173"/>
                    <a:pt x="505783" y="600080"/>
                    <a:pt x="521023" y="616273"/>
                  </a:cubicBezTo>
                  <a:lnTo>
                    <a:pt x="640085" y="735335"/>
                  </a:lnTo>
                  <a:cubicBezTo>
                    <a:pt x="665803" y="761053"/>
                    <a:pt x="708665" y="761053"/>
                    <a:pt x="734383" y="735335"/>
                  </a:cubicBezTo>
                  <a:cubicBezTo>
                    <a:pt x="760100" y="709618"/>
                    <a:pt x="760100" y="666755"/>
                    <a:pt x="734383" y="641038"/>
                  </a:cubicBezTo>
                  <a:lnTo>
                    <a:pt x="616273" y="521975"/>
                  </a:lnTo>
                  <a:close/>
                  <a:moveTo>
                    <a:pt x="287660" y="516260"/>
                  </a:moveTo>
                  <a:cubicBezTo>
                    <a:pt x="160978" y="516260"/>
                    <a:pt x="59060" y="414343"/>
                    <a:pt x="59060" y="287660"/>
                  </a:cubicBezTo>
                  <a:cubicBezTo>
                    <a:pt x="59060" y="160978"/>
                    <a:pt x="160978" y="59060"/>
                    <a:pt x="287660" y="59060"/>
                  </a:cubicBezTo>
                  <a:cubicBezTo>
                    <a:pt x="414343" y="59060"/>
                    <a:pt x="516260" y="160978"/>
                    <a:pt x="516260" y="287660"/>
                  </a:cubicBezTo>
                  <a:cubicBezTo>
                    <a:pt x="516260" y="413390"/>
                    <a:pt x="413390" y="516260"/>
                    <a:pt x="287660" y="51626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Graphic 50" descr="Research with solid fill">
              <a:extLst>
                <a:ext uri="{FF2B5EF4-FFF2-40B4-BE49-F238E27FC236}">
                  <a16:creationId xmlns:a16="http://schemas.microsoft.com/office/drawing/2014/main" id="{7C3EB080-C525-4B26-B4E5-2D969C458C58}"/>
                </a:ext>
              </a:extLst>
            </p:cNvPr>
            <p:cNvSpPr/>
            <p:nvPr/>
          </p:nvSpPr>
          <p:spPr>
            <a:xfrm>
              <a:off x="1286294" y="1202859"/>
              <a:ext cx="410527" cy="301354"/>
            </a:xfrm>
            <a:custGeom>
              <a:avLst/>
              <a:gdLst>
                <a:gd name="connsiteX0" fmla="*/ 409575 w 410527"/>
                <a:gd name="connsiteY0" fmla="*/ 131810 h 301354"/>
                <a:gd name="connsiteX1" fmla="*/ 355283 w 410527"/>
                <a:gd name="connsiteY1" fmla="*/ 131810 h 301354"/>
                <a:gd name="connsiteX2" fmla="*/ 342900 w 410527"/>
                <a:gd name="connsiteY2" fmla="*/ 139430 h 301354"/>
                <a:gd name="connsiteX3" fmla="*/ 306705 w 410527"/>
                <a:gd name="connsiteY3" fmla="*/ 178483 h 301354"/>
                <a:gd name="connsiteX4" fmla="*/ 276225 w 410527"/>
                <a:gd name="connsiteY4" fmla="*/ 72755 h 301354"/>
                <a:gd name="connsiteX5" fmla="*/ 255270 w 410527"/>
                <a:gd name="connsiteY5" fmla="*/ 61325 h 301354"/>
                <a:gd name="connsiteX6" fmla="*/ 243840 w 410527"/>
                <a:gd name="connsiteY6" fmla="*/ 71803 h 301354"/>
                <a:gd name="connsiteX7" fmla="*/ 186690 w 410527"/>
                <a:gd name="connsiteY7" fmla="*/ 223250 h 301354"/>
                <a:gd name="connsiteX8" fmla="*/ 147638 w 410527"/>
                <a:gd name="connsiteY8" fmla="*/ 13700 h 301354"/>
                <a:gd name="connsiteX9" fmla="*/ 128588 w 410527"/>
                <a:gd name="connsiteY9" fmla="*/ 365 h 301354"/>
                <a:gd name="connsiteX10" fmla="*/ 115253 w 410527"/>
                <a:gd name="connsiteY10" fmla="*/ 11795 h 301354"/>
                <a:gd name="connsiteX11" fmla="*/ 74295 w 410527"/>
                <a:gd name="connsiteY11" fmla="*/ 131810 h 301354"/>
                <a:gd name="connsiteX12" fmla="*/ 0 w 410527"/>
                <a:gd name="connsiteY12" fmla="*/ 131810 h 301354"/>
                <a:gd name="connsiteX13" fmla="*/ 0 w 410527"/>
                <a:gd name="connsiteY13" fmla="*/ 169910 h 301354"/>
                <a:gd name="connsiteX14" fmla="*/ 86678 w 410527"/>
                <a:gd name="connsiteY14" fmla="*/ 169910 h 301354"/>
                <a:gd name="connsiteX15" fmla="*/ 102870 w 410527"/>
                <a:gd name="connsiteY15" fmla="*/ 155623 h 301354"/>
                <a:gd name="connsiteX16" fmla="*/ 126682 w 410527"/>
                <a:gd name="connsiteY16" fmla="*/ 83232 h 301354"/>
                <a:gd name="connsiteX17" fmla="*/ 164783 w 410527"/>
                <a:gd name="connsiteY17" fmla="*/ 288020 h 301354"/>
                <a:gd name="connsiteX18" fmla="*/ 180023 w 410527"/>
                <a:gd name="connsiteY18" fmla="*/ 301355 h 301354"/>
                <a:gd name="connsiteX19" fmla="*/ 181927 w 410527"/>
                <a:gd name="connsiteY19" fmla="*/ 301355 h 301354"/>
                <a:gd name="connsiteX20" fmla="*/ 198120 w 410527"/>
                <a:gd name="connsiteY20" fmla="*/ 290878 h 301354"/>
                <a:gd name="connsiteX21" fmla="*/ 259080 w 410527"/>
                <a:gd name="connsiteY21" fmla="*/ 130858 h 301354"/>
                <a:gd name="connsiteX22" fmla="*/ 283845 w 410527"/>
                <a:gd name="connsiteY22" fmla="*/ 216583 h 301354"/>
                <a:gd name="connsiteX23" fmla="*/ 304800 w 410527"/>
                <a:gd name="connsiteY23" fmla="*/ 228012 h 301354"/>
                <a:gd name="connsiteX24" fmla="*/ 312420 w 410527"/>
                <a:gd name="connsiteY24" fmla="*/ 223250 h 301354"/>
                <a:gd name="connsiteX25" fmla="*/ 363855 w 410527"/>
                <a:gd name="connsiteY25" fmla="*/ 169910 h 301354"/>
                <a:gd name="connsiteX26" fmla="*/ 410528 w 410527"/>
                <a:gd name="connsiteY26" fmla="*/ 169910 h 301354"/>
                <a:gd name="connsiteX27" fmla="*/ 410528 w 410527"/>
                <a:gd name="connsiteY27" fmla="*/ 131810 h 30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0527" h="301354">
                  <a:moveTo>
                    <a:pt x="409575" y="131810"/>
                  </a:moveTo>
                  <a:lnTo>
                    <a:pt x="355283" y="131810"/>
                  </a:lnTo>
                  <a:cubicBezTo>
                    <a:pt x="350520" y="132762"/>
                    <a:pt x="345758" y="135620"/>
                    <a:pt x="342900" y="139430"/>
                  </a:cubicBezTo>
                  <a:lnTo>
                    <a:pt x="306705" y="178483"/>
                  </a:lnTo>
                  <a:lnTo>
                    <a:pt x="276225" y="72755"/>
                  </a:lnTo>
                  <a:cubicBezTo>
                    <a:pt x="273368" y="64182"/>
                    <a:pt x="263843" y="58467"/>
                    <a:pt x="255270" y="61325"/>
                  </a:cubicBezTo>
                  <a:cubicBezTo>
                    <a:pt x="250508" y="63230"/>
                    <a:pt x="245745" y="66088"/>
                    <a:pt x="243840" y="71803"/>
                  </a:cubicBezTo>
                  <a:lnTo>
                    <a:pt x="186690" y="223250"/>
                  </a:lnTo>
                  <a:lnTo>
                    <a:pt x="147638" y="13700"/>
                  </a:lnTo>
                  <a:cubicBezTo>
                    <a:pt x="145733" y="4175"/>
                    <a:pt x="137160" y="-1540"/>
                    <a:pt x="128588" y="365"/>
                  </a:cubicBezTo>
                  <a:cubicBezTo>
                    <a:pt x="122873" y="1317"/>
                    <a:pt x="118110" y="6080"/>
                    <a:pt x="115253" y="11795"/>
                  </a:cubicBezTo>
                  <a:lnTo>
                    <a:pt x="74295" y="131810"/>
                  </a:lnTo>
                  <a:lnTo>
                    <a:pt x="0" y="131810"/>
                  </a:lnTo>
                  <a:lnTo>
                    <a:pt x="0" y="169910"/>
                  </a:lnTo>
                  <a:lnTo>
                    <a:pt x="86678" y="169910"/>
                  </a:lnTo>
                  <a:cubicBezTo>
                    <a:pt x="94298" y="168958"/>
                    <a:pt x="100965" y="163242"/>
                    <a:pt x="102870" y="155623"/>
                  </a:cubicBezTo>
                  <a:lnTo>
                    <a:pt x="126682" y="83232"/>
                  </a:lnTo>
                  <a:lnTo>
                    <a:pt x="164783" y="288020"/>
                  </a:lnTo>
                  <a:cubicBezTo>
                    <a:pt x="165735" y="295640"/>
                    <a:pt x="172402" y="301355"/>
                    <a:pt x="180023" y="301355"/>
                  </a:cubicBezTo>
                  <a:lnTo>
                    <a:pt x="181927" y="301355"/>
                  </a:lnTo>
                  <a:cubicBezTo>
                    <a:pt x="188595" y="301355"/>
                    <a:pt x="195263" y="297545"/>
                    <a:pt x="198120" y="290878"/>
                  </a:cubicBezTo>
                  <a:lnTo>
                    <a:pt x="259080" y="130858"/>
                  </a:lnTo>
                  <a:lnTo>
                    <a:pt x="283845" y="216583"/>
                  </a:lnTo>
                  <a:cubicBezTo>
                    <a:pt x="286703" y="225155"/>
                    <a:pt x="295275" y="230870"/>
                    <a:pt x="304800" y="228012"/>
                  </a:cubicBezTo>
                  <a:cubicBezTo>
                    <a:pt x="307658" y="227060"/>
                    <a:pt x="310515" y="225155"/>
                    <a:pt x="312420" y="223250"/>
                  </a:cubicBezTo>
                  <a:lnTo>
                    <a:pt x="363855" y="169910"/>
                  </a:lnTo>
                  <a:lnTo>
                    <a:pt x="410528" y="169910"/>
                  </a:lnTo>
                  <a:lnTo>
                    <a:pt x="410528" y="13181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70" name="Group 69">
            <a:extLst>
              <a:ext uri="{FF2B5EF4-FFF2-40B4-BE49-F238E27FC236}">
                <a16:creationId xmlns:a16="http://schemas.microsoft.com/office/drawing/2014/main" id="{244F6034-8D1C-4FED-9988-1ED8D05053DB}"/>
              </a:ext>
            </a:extLst>
          </p:cNvPr>
          <p:cNvGrpSpPr>
            <a:grpSpLocks noChangeAspect="1"/>
          </p:cNvGrpSpPr>
          <p:nvPr/>
        </p:nvGrpSpPr>
        <p:grpSpPr>
          <a:xfrm>
            <a:off x="6418248" y="2227316"/>
            <a:ext cx="269904" cy="320040"/>
            <a:chOff x="2606370" y="1205841"/>
            <a:chExt cx="647985" cy="768352"/>
          </a:xfrm>
          <a:solidFill>
            <a:schemeClr val="bg2"/>
          </a:solidFill>
        </p:grpSpPr>
        <p:sp>
          <p:nvSpPr>
            <p:cNvPr id="54" name="Graphic 52" descr="Scientific Thought with solid fill">
              <a:extLst>
                <a:ext uri="{FF2B5EF4-FFF2-40B4-BE49-F238E27FC236}">
                  <a16:creationId xmlns:a16="http://schemas.microsoft.com/office/drawing/2014/main" id="{196A9C46-30F3-4301-AAEF-56864F75E151}"/>
                </a:ext>
              </a:extLst>
            </p:cNvPr>
            <p:cNvSpPr/>
            <p:nvPr/>
          </p:nvSpPr>
          <p:spPr>
            <a:xfrm>
              <a:off x="2884358" y="1366831"/>
              <a:ext cx="29822" cy="26870"/>
            </a:xfrm>
            <a:custGeom>
              <a:avLst/>
              <a:gdLst>
                <a:gd name="connsiteX0" fmla="*/ 14497 w 29822"/>
                <a:gd name="connsiteY0" fmla="*/ 17612 h 26870"/>
                <a:gd name="connsiteX1" fmla="*/ 29823 w 29822"/>
                <a:gd name="connsiteY1" fmla="*/ 26870 h 26870"/>
                <a:gd name="connsiteX2" fmla="*/ 25327 w 29822"/>
                <a:gd name="connsiteY2" fmla="*/ 0 h 26870"/>
                <a:gd name="connsiteX3" fmla="*/ 0 w 29822"/>
                <a:gd name="connsiteY3" fmla="*/ 9620 h 26870"/>
                <a:gd name="connsiteX4" fmla="*/ 14497 w 29822"/>
                <a:gd name="connsiteY4" fmla="*/ 17612 h 26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 h="26870">
                  <a:moveTo>
                    <a:pt x="14497" y="17612"/>
                  </a:moveTo>
                  <a:cubicBezTo>
                    <a:pt x="19729" y="20634"/>
                    <a:pt x="24838" y="23720"/>
                    <a:pt x="29823" y="26870"/>
                  </a:cubicBezTo>
                  <a:cubicBezTo>
                    <a:pt x="28591" y="17402"/>
                    <a:pt x="27092" y="8446"/>
                    <a:pt x="25327" y="0"/>
                  </a:cubicBezTo>
                  <a:cubicBezTo>
                    <a:pt x="17040" y="2791"/>
                    <a:pt x="8573" y="6001"/>
                    <a:pt x="0" y="9620"/>
                  </a:cubicBezTo>
                  <a:cubicBezTo>
                    <a:pt x="4820" y="12182"/>
                    <a:pt x="9658" y="14821"/>
                    <a:pt x="14497" y="17612"/>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Graphic 52" descr="Scientific Thought with solid fill">
              <a:extLst>
                <a:ext uri="{FF2B5EF4-FFF2-40B4-BE49-F238E27FC236}">
                  <a16:creationId xmlns:a16="http://schemas.microsoft.com/office/drawing/2014/main" id="{CC0F467D-3B48-4E0E-8639-D62076E9FADC}"/>
                </a:ext>
              </a:extLst>
            </p:cNvPr>
            <p:cNvSpPr/>
            <p:nvPr/>
          </p:nvSpPr>
          <p:spPr>
            <a:xfrm>
              <a:off x="2817321" y="1280211"/>
              <a:ext cx="87972" cy="85334"/>
            </a:xfrm>
            <a:custGeom>
              <a:avLst/>
              <a:gdLst>
                <a:gd name="connsiteX0" fmla="*/ 87973 w 87972"/>
                <a:gd name="connsiteY0" fmla="*/ 68285 h 85334"/>
                <a:gd name="connsiteX1" fmla="*/ 43872 w 87972"/>
                <a:gd name="connsiteY1" fmla="*/ 0 h 85334"/>
                <a:gd name="connsiteX2" fmla="*/ 0 w 87972"/>
                <a:gd name="connsiteY2" fmla="*/ 67475 h 85334"/>
                <a:gd name="connsiteX3" fmla="*/ 45196 w 87972"/>
                <a:gd name="connsiteY3" fmla="*/ 85334 h 85334"/>
                <a:gd name="connsiteX4" fmla="*/ 87973 w 87972"/>
                <a:gd name="connsiteY4" fmla="*/ 68285 h 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72" h="85334">
                  <a:moveTo>
                    <a:pt x="87973" y="68285"/>
                  </a:moveTo>
                  <a:cubicBezTo>
                    <a:pt x="76133" y="24994"/>
                    <a:pt x="58036" y="0"/>
                    <a:pt x="43872" y="0"/>
                  </a:cubicBezTo>
                  <a:cubicBezTo>
                    <a:pt x="29708" y="0"/>
                    <a:pt x="11840" y="24689"/>
                    <a:pt x="0" y="67475"/>
                  </a:cubicBezTo>
                  <a:cubicBezTo>
                    <a:pt x="15415" y="72501"/>
                    <a:pt x="30509" y="78466"/>
                    <a:pt x="45196" y="85334"/>
                  </a:cubicBezTo>
                  <a:cubicBezTo>
                    <a:pt x="59115" y="78833"/>
                    <a:pt x="73398" y="73140"/>
                    <a:pt x="87973" y="6828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Graphic 52" descr="Scientific Thought with solid fill">
              <a:extLst>
                <a:ext uri="{FF2B5EF4-FFF2-40B4-BE49-F238E27FC236}">
                  <a16:creationId xmlns:a16="http://schemas.microsoft.com/office/drawing/2014/main" id="{21915DAF-00AE-4700-A2AF-23609C077B50}"/>
                </a:ext>
              </a:extLst>
            </p:cNvPr>
            <p:cNvSpPr/>
            <p:nvPr/>
          </p:nvSpPr>
          <p:spPr>
            <a:xfrm>
              <a:off x="2808205" y="1505639"/>
              <a:ext cx="32137" cy="28470"/>
            </a:xfrm>
            <a:custGeom>
              <a:avLst/>
              <a:gdLst>
                <a:gd name="connsiteX0" fmla="*/ 15335 w 32137"/>
                <a:gd name="connsiteY0" fmla="*/ 9258 h 28470"/>
                <a:gd name="connsiteX1" fmla="*/ 0 w 32137"/>
                <a:gd name="connsiteY1" fmla="*/ 0 h 28470"/>
                <a:gd name="connsiteX2" fmla="*/ 4820 w 32137"/>
                <a:gd name="connsiteY2" fmla="*/ 28470 h 28470"/>
                <a:gd name="connsiteX3" fmla="*/ 32137 w 32137"/>
                <a:gd name="connsiteY3" fmla="*/ 18469 h 28470"/>
                <a:gd name="connsiteX4" fmla="*/ 15335 w 32137"/>
                <a:gd name="connsiteY4" fmla="*/ 9258 h 2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37" h="28470">
                  <a:moveTo>
                    <a:pt x="15335" y="9258"/>
                  </a:moveTo>
                  <a:cubicBezTo>
                    <a:pt x="10097" y="6242"/>
                    <a:pt x="4984" y="3156"/>
                    <a:pt x="0" y="0"/>
                  </a:cubicBezTo>
                  <a:cubicBezTo>
                    <a:pt x="1305" y="10068"/>
                    <a:pt x="2924" y="19583"/>
                    <a:pt x="4820" y="28470"/>
                  </a:cubicBezTo>
                  <a:cubicBezTo>
                    <a:pt x="13726" y="25613"/>
                    <a:pt x="22860" y="22289"/>
                    <a:pt x="32137" y="18469"/>
                  </a:cubicBezTo>
                  <a:cubicBezTo>
                    <a:pt x="26546" y="15535"/>
                    <a:pt x="20936" y="12497"/>
                    <a:pt x="15335" y="925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Graphic 52" descr="Scientific Thought with solid fill">
              <a:extLst>
                <a:ext uri="{FF2B5EF4-FFF2-40B4-BE49-F238E27FC236}">
                  <a16:creationId xmlns:a16="http://schemas.microsoft.com/office/drawing/2014/main" id="{EC75BF65-FC1E-4680-BCCB-4F7CDAA25122}"/>
                </a:ext>
              </a:extLst>
            </p:cNvPr>
            <p:cNvSpPr/>
            <p:nvPr/>
          </p:nvSpPr>
          <p:spPr>
            <a:xfrm>
              <a:off x="2807958" y="1365974"/>
              <a:ext cx="32718" cy="29527"/>
            </a:xfrm>
            <a:custGeom>
              <a:avLst/>
              <a:gdLst>
                <a:gd name="connsiteX0" fmla="*/ 32718 w 32718"/>
                <a:gd name="connsiteY0" fmla="*/ 10478 h 29527"/>
                <a:gd name="connsiteX1" fmla="*/ 4915 w 32718"/>
                <a:gd name="connsiteY1" fmla="*/ 0 h 29527"/>
                <a:gd name="connsiteX2" fmla="*/ 0 w 32718"/>
                <a:gd name="connsiteY2" fmla="*/ 29528 h 29527"/>
                <a:gd name="connsiteX3" fmla="*/ 18221 w 32718"/>
                <a:gd name="connsiteY3" fmla="*/ 18440 h 29527"/>
                <a:gd name="connsiteX4" fmla="*/ 32718 w 32718"/>
                <a:gd name="connsiteY4" fmla="*/ 10478 h 2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8" h="29527">
                  <a:moveTo>
                    <a:pt x="32718" y="10478"/>
                  </a:moveTo>
                  <a:cubicBezTo>
                    <a:pt x="23279" y="6506"/>
                    <a:pt x="13983" y="3010"/>
                    <a:pt x="4915" y="0"/>
                  </a:cubicBezTo>
                  <a:cubicBezTo>
                    <a:pt x="3010" y="9211"/>
                    <a:pt x="1305" y="19050"/>
                    <a:pt x="0" y="29528"/>
                  </a:cubicBezTo>
                  <a:cubicBezTo>
                    <a:pt x="5906" y="25756"/>
                    <a:pt x="11980" y="22060"/>
                    <a:pt x="18221" y="18440"/>
                  </a:cubicBezTo>
                  <a:cubicBezTo>
                    <a:pt x="23060" y="15678"/>
                    <a:pt x="27889" y="13040"/>
                    <a:pt x="32718" y="1047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8" name="Graphic 52" descr="Scientific Thought with solid fill">
              <a:extLst>
                <a:ext uri="{FF2B5EF4-FFF2-40B4-BE49-F238E27FC236}">
                  <a16:creationId xmlns:a16="http://schemas.microsoft.com/office/drawing/2014/main" id="{36FED411-5855-43C0-9621-04FE67932241}"/>
                </a:ext>
              </a:extLst>
            </p:cNvPr>
            <p:cNvSpPr/>
            <p:nvPr/>
          </p:nvSpPr>
          <p:spPr>
            <a:xfrm>
              <a:off x="2715180" y="1463920"/>
              <a:ext cx="79785" cy="81467"/>
            </a:xfrm>
            <a:custGeom>
              <a:avLst/>
              <a:gdLst>
                <a:gd name="connsiteX0" fmla="*/ 37170 w 79785"/>
                <a:gd name="connsiteY0" fmla="*/ 0 h 81467"/>
                <a:gd name="connsiteX1" fmla="*/ 1928 w 79785"/>
                <a:gd name="connsiteY1" fmla="*/ 70485 h 81467"/>
                <a:gd name="connsiteX2" fmla="*/ 35970 w 79785"/>
                <a:gd name="connsiteY2" fmla="*/ 81467 h 81467"/>
                <a:gd name="connsiteX3" fmla="*/ 79785 w 79785"/>
                <a:gd name="connsiteY3" fmla="*/ 75343 h 81467"/>
                <a:gd name="connsiteX4" fmla="*/ 72661 w 79785"/>
                <a:gd name="connsiteY4" fmla="*/ 28118 h 81467"/>
                <a:gd name="connsiteX5" fmla="*/ 37170 w 79785"/>
                <a:gd name="connsiteY5" fmla="*/ 0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785" h="81467">
                  <a:moveTo>
                    <a:pt x="37170" y="0"/>
                  </a:moveTo>
                  <a:cubicBezTo>
                    <a:pt x="6938" y="31128"/>
                    <a:pt x="-5044" y="58455"/>
                    <a:pt x="1928" y="70485"/>
                  </a:cubicBezTo>
                  <a:cubicBezTo>
                    <a:pt x="5957" y="77457"/>
                    <a:pt x="18368" y="81467"/>
                    <a:pt x="35970" y="81467"/>
                  </a:cubicBezTo>
                  <a:cubicBezTo>
                    <a:pt x="50767" y="81186"/>
                    <a:pt x="65478" y="79130"/>
                    <a:pt x="79785" y="75343"/>
                  </a:cubicBezTo>
                  <a:cubicBezTo>
                    <a:pt x="76462" y="59759"/>
                    <a:pt x="74083" y="43988"/>
                    <a:pt x="72661" y="28118"/>
                  </a:cubicBezTo>
                  <a:cubicBezTo>
                    <a:pt x="60304" y="19430"/>
                    <a:pt x="48455" y="10042"/>
                    <a:pt x="37170"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Graphic 52" descr="Scientific Thought with solid fill">
              <a:extLst>
                <a:ext uri="{FF2B5EF4-FFF2-40B4-BE49-F238E27FC236}">
                  <a16:creationId xmlns:a16="http://schemas.microsoft.com/office/drawing/2014/main" id="{BDF58166-6561-421E-B8A8-84A83DAB7A1D}"/>
                </a:ext>
              </a:extLst>
            </p:cNvPr>
            <p:cNvSpPr/>
            <p:nvPr/>
          </p:nvSpPr>
          <p:spPr>
            <a:xfrm>
              <a:off x="2712526" y="1353982"/>
              <a:ext cx="82286" cy="83991"/>
            </a:xfrm>
            <a:custGeom>
              <a:avLst/>
              <a:gdLst>
                <a:gd name="connsiteX0" fmla="*/ 75105 w 82286"/>
                <a:gd name="connsiteY0" fmla="*/ 55321 h 83991"/>
                <a:gd name="connsiteX1" fmla="*/ 82287 w 82286"/>
                <a:gd name="connsiteY1" fmla="*/ 6744 h 83991"/>
                <a:gd name="connsiteX2" fmla="*/ 35957 w 82286"/>
                <a:gd name="connsiteY2" fmla="*/ 0 h 83991"/>
                <a:gd name="connsiteX3" fmla="*/ 1915 w 82286"/>
                <a:gd name="connsiteY3" fmla="*/ 10992 h 83991"/>
                <a:gd name="connsiteX4" fmla="*/ 39653 w 82286"/>
                <a:gd name="connsiteY4" fmla="*/ 83991 h 83991"/>
                <a:gd name="connsiteX5" fmla="*/ 75105 w 82286"/>
                <a:gd name="connsiteY5" fmla="*/ 55321 h 8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3991">
                  <a:moveTo>
                    <a:pt x="75105" y="55321"/>
                  </a:moveTo>
                  <a:cubicBezTo>
                    <a:pt x="76492" y="38995"/>
                    <a:pt x="78890" y="22772"/>
                    <a:pt x="82287" y="6744"/>
                  </a:cubicBezTo>
                  <a:cubicBezTo>
                    <a:pt x="67184" y="2581"/>
                    <a:pt x="51620" y="315"/>
                    <a:pt x="35957" y="0"/>
                  </a:cubicBezTo>
                  <a:cubicBezTo>
                    <a:pt x="18355" y="0"/>
                    <a:pt x="5944" y="4010"/>
                    <a:pt x="1915" y="10992"/>
                  </a:cubicBezTo>
                  <a:cubicBezTo>
                    <a:pt x="-5219" y="23374"/>
                    <a:pt x="7630" y="51816"/>
                    <a:pt x="39653" y="83991"/>
                  </a:cubicBezTo>
                  <a:cubicBezTo>
                    <a:pt x="50903" y="73754"/>
                    <a:pt x="62741" y="64181"/>
                    <a:pt x="75105" y="5532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Graphic 52" descr="Scientific Thought with solid fill">
              <a:extLst>
                <a:ext uri="{FF2B5EF4-FFF2-40B4-BE49-F238E27FC236}">
                  <a16:creationId xmlns:a16="http://schemas.microsoft.com/office/drawing/2014/main" id="{2369CF67-E37F-4F39-901E-E07184FB003A}"/>
                </a:ext>
              </a:extLst>
            </p:cNvPr>
            <p:cNvSpPr/>
            <p:nvPr/>
          </p:nvSpPr>
          <p:spPr>
            <a:xfrm>
              <a:off x="2765876" y="1433859"/>
              <a:ext cx="20345" cy="33718"/>
            </a:xfrm>
            <a:custGeom>
              <a:avLst/>
              <a:gdLst>
                <a:gd name="connsiteX0" fmla="*/ 0 w 20345"/>
                <a:gd name="connsiteY0" fmla="*/ 16983 h 33718"/>
                <a:gd name="connsiteX1" fmla="*/ 20345 w 20345"/>
                <a:gd name="connsiteY1" fmla="*/ 33718 h 33718"/>
                <a:gd name="connsiteX2" fmla="*/ 20003 w 20345"/>
                <a:gd name="connsiteY2" fmla="*/ 15811 h 33718"/>
                <a:gd name="connsiteX3" fmla="*/ 20288 w 20345"/>
                <a:gd name="connsiteY3" fmla="*/ 0 h 33718"/>
                <a:gd name="connsiteX4" fmla="*/ 0 w 20345"/>
                <a:gd name="connsiteY4" fmla="*/ 16983 h 3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5" h="33718">
                  <a:moveTo>
                    <a:pt x="0" y="16983"/>
                  </a:moveTo>
                  <a:cubicBezTo>
                    <a:pt x="6248" y="22527"/>
                    <a:pt x="13030" y="28105"/>
                    <a:pt x="20345" y="33718"/>
                  </a:cubicBezTo>
                  <a:cubicBezTo>
                    <a:pt x="20129" y="27825"/>
                    <a:pt x="20015" y="21857"/>
                    <a:pt x="20003" y="15811"/>
                  </a:cubicBezTo>
                  <a:cubicBezTo>
                    <a:pt x="20003" y="10478"/>
                    <a:pt x="20117" y="5220"/>
                    <a:pt x="20288" y="0"/>
                  </a:cubicBezTo>
                  <a:cubicBezTo>
                    <a:pt x="12973" y="5686"/>
                    <a:pt x="6191" y="11373"/>
                    <a:pt x="0" y="16983"/>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Graphic 52" descr="Scientific Thought with solid fill">
              <a:extLst>
                <a:ext uri="{FF2B5EF4-FFF2-40B4-BE49-F238E27FC236}">
                  <a16:creationId xmlns:a16="http://schemas.microsoft.com/office/drawing/2014/main" id="{70044707-F9D8-41E6-9A45-4F86698A490B}"/>
                </a:ext>
              </a:extLst>
            </p:cNvPr>
            <p:cNvSpPr/>
            <p:nvPr/>
          </p:nvSpPr>
          <p:spPr>
            <a:xfrm>
              <a:off x="2817521" y="1535005"/>
              <a:ext cx="87553" cy="84124"/>
            </a:xfrm>
            <a:custGeom>
              <a:avLst/>
              <a:gdLst>
                <a:gd name="connsiteX0" fmla="*/ 0 w 87553"/>
                <a:gd name="connsiteY0" fmla="*/ 17402 h 84124"/>
                <a:gd name="connsiteX1" fmla="*/ 43672 w 87553"/>
                <a:gd name="connsiteY1" fmla="*/ 84125 h 84124"/>
                <a:gd name="connsiteX2" fmla="*/ 87554 w 87553"/>
                <a:gd name="connsiteY2" fmla="*/ 16650 h 84124"/>
                <a:gd name="connsiteX3" fmla="*/ 44996 w 87553"/>
                <a:gd name="connsiteY3" fmla="*/ 0 h 84124"/>
                <a:gd name="connsiteX4" fmla="*/ 0 w 87553"/>
                <a:gd name="connsiteY4" fmla="*/ 17402 h 84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84124">
                  <a:moveTo>
                    <a:pt x="0" y="17402"/>
                  </a:moveTo>
                  <a:cubicBezTo>
                    <a:pt x="11849" y="59722"/>
                    <a:pt x="29680" y="84125"/>
                    <a:pt x="43672" y="84125"/>
                  </a:cubicBezTo>
                  <a:cubicBezTo>
                    <a:pt x="57664" y="84125"/>
                    <a:pt x="75705" y="59436"/>
                    <a:pt x="87554" y="16650"/>
                  </a:cubicBezTo>
                  <a:cubicBezTo>
                    <a:pt x="73057" y="11932"/>
                    <a:pt x="58846" y="6372"/>
                    <a:pt x="44996" y="0"/>
                  </a:cubicBezTo>
                  <a:cubicBezTo>
                    <a:pt x="30370" y="6721"/>
                    <a:pt x="15342" y="12532"/>
                    <a:pt x="0" y="17402"/>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Graphic 52" descr="Scientific Thought with solid fill">
              <a:extLst>
                <a:ext uri="{FF2B5EF4-FFF2-40B4-BE49-F238E27FC236}">
                  <a16:creationId xmlns:a16="http://schemas.microsoft.com/office/drawing/2014/main" id="{0A876BE6-6CB8-494C-A40C-FE75346819EE}"/>
                </a:ext>
              </a:extLst>
            </p:cNvPr>
            <p:cNvSpPr/>
            <p:nvPr/>
          </p:nvSpPr>
          <p:spPr>
            <a:xfrm>
              <a:off x="2606370" y="1205841"/>
              <a:ext cx="647985" cy="768352"/>
            </a:xfrm>
            <a:custGeom>
              <a:avLst/>
              <a:gdLst>
                <a:gd name="connsiteX0" fmla="*/ 638366 w 647985"/>
                <a:gd name="connsiteY0" fmla="*/ 415927 h 768352"/>
                <a:gd name="connsiteX1" fmla="*/ 572643 w 647985"/>
                <a:gd name="connsiteY1" fmla="*/ 301627 h 768352"/>
                <a:gd name="connsiteX2" fmla="*/ 572643 w 647985"/>
                <a:gd name="connsiteY2" fmla="*/ 296865 h 768352"/>
                <a:gd name="connsiteX3" fmla="*/ 296861 w 647985"/>
                <a:gd name="connsiteY3" fmla="*/ 194 h 768352"/>
                <a:gd name="connsiteX4" fmla="*/ 191 w 647985"/>
                <a:gd name="connsiteY4" fmla="*/ 275976 h 768352"/>
                <a:gd name="connsiteX5" fmla="*/ 191 w 647985"/>
                <a:gd name="connsiteY5" fmla="*/ 296865 h 768352"/>
                <a:gd name="connsiteX6" fmla="*/ 112586 w 647985"/>
                <a:gd name="connsiteY6" fmla="*/ 527370 h 768352"/>
                <a:gd name="connsiteX7" fmla="*/ 112586 w 647985"/>
                <a:gd name="connsiteY7" fmla="*/ 768353 h 768352"/>
                <a:gd name="connsiteX8" fmla="*/ 413576 w 647985"/>
                <a:gd name="connsiteY8" fmla="*/ 768353 h 768352"/>
                <a:gd name="connsiteX9" fmla="*/ 413576 w 647985"/>
                <a:gd name="connsiteY9" fmla="*/ 654053 h 768352"/>
                <a:gd name="connsiteX10" fmla="*/ 460248 w 647985"/>
                <a:gd name="connsiteY10" fmla="*/ 654053 h 768352"/>
                <a:gd name="connsiteX11" fmla="*/ 572659 w 647985"/>
                <a:gd name="connsiteY11" fmla="*/ 541674 h 768352"/>
                <a:gd name="connsiteX12" fmla="*/ 572643 w 647985"/>
                <a:gd name="connsiteY12" fmla="*/ 539752 h 768352"/>
                <a:gd name="connsiteX13" fmla="*/ 572643 w 647985"/>
                <a:gd name="connsiteY13" fmla="*/ 482602 h 768352"/>
                <a:gd name="connsiteX14" fmla="*/ 614553 w 647985"/>
                <a:gd name="connsiteY14" fmla="*/ 482602 h 768352"/>
                <a:gd name="connsiteX15" fmla="*/ 638366 w 647985"/>
                <a:gd name="connsiteY15" fmla="*/ 415927 h 768352"/>
                <a:gd name="connsiteX16" fmla="*/ 417891 w 647985"/>
                <a:gd name="connsiteY16" fmla="*/ 337975 h 768352"/>
                <a:gd name="connsiteX17" fmla="*/ 367532 w 647985"/>
                <a:gd name="connsiteY17" fmla="*/ 358377 h 768352"/>
                <a:gd name="connsiteX18" fmla="*/ 316726 w 647985"/>
                <a:gd name="connsiteY18" fmla="*/ 351053 h 768352"/>
                <a:gd name="connsiteX19" fmla="*/ 254823 w 647985"/>
                <a:gd name="connsiteY19" fmla="*/ 432120 h 768352"/>
                <a:gd name="connsiteX20" fmla="*/ 193101 w 647985"/>
                <a:gd name="connsiteY20" fmla="*/ 351662 h 768352"/>
                <a:gd name="connsiteX21" fmla="*/ 144752 w 647985"/>
                <a:gd name="connsiteY21" fmla="*/ 358377 h 768352"/>
                <a:gd name="connsiteX22" fmla="*/ 94403 w 647985"/>
                <a:gd name="connsiteY22" fmla="*/ 337975 h 768352"/>
                <a:gd name="connsiteX23" fmla="*/ 132341 w 647985"/>
                <a:gd name="connsiteY23" fmla="*/ 245192 h 768352"/>
                <a:gd name="connsiteX24" fmla="*/ 91764 w 647985"/>
                <a:gd name="connsiteY24" fmla="*/ 149685 h 768352"/>
                <a:gd name="connsiteX25" fmla="*/ 142113 w 647985"/>
                <a:gd name="connsiteY25" fmla="*/ 129292 h 768352"/>
                <a:gd name="connsiteX26" fmla="*/ 192929 w 647985"/>
                <a:gd name="connsiteY26" fmla="*/ 136607 h 768352"/>
                <a:gd name="connsiteX27" fmla="*/ 254842 w 647985"/>
                <a:gd name="connsiteY27" fmla="*/ 55540 h 768352"/>
                <a:gd name="connsiteX28" fmla="*/ 316935 w 647985"/>
                <a:gd name="connsiteY28" fmla="*/ 137274 h 768352"/>
                <a:gd name="connsiteX29" fmla="*/ 370189 w 647985"/>
                <a:gd name="connsiteY29" fmla="*/ 129292 h 768352"/>
                <a:gd name="connsiteX30" fmla="*/ 420548 w 647985"/>
                <a:gd name="connsiteY30" fmla="*/ 149685 h 768352"/>
                <a:gd name="connsiteX31" fmla="*/ 379962 w 647985"/>
                <a:gd name="connsiteY31" fmla="*/ 245192 h 768352"/>
                <a:gd name="connsiteX32" fmla="*/ 417891 w 647985"/>
                <a:gd name="connsiteY32" fmla="*/ 337975 h 7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985" h="768352">
                  <a:moveTo>
                    <a:pt x="638366" y="415927"/>
                  </a:moveTo>
                  <a:lnTo>
                    <a:pt x="572643" y="301627"/>
                  </a:lnTo>
                  <a:lnTo>
                    <a:pt x="572643" y="296865"/>
                  </a:lnTo>
                  <a:cubicBezTo>
                    <a:pt x="578412" y="138786"/>
                    <a:pt x="454940" y="5962"/>
                    <a:pt x="296861" y="194"/>
                  </a:cubicBezTo>
                  <a:cubicBezTo>
                    <a:pt x="138783" y="-5574"/>
                    <a:pt x="5959" y="117898"/>
                    <a:pt x="191" y="275976"/>
                  </a:cubicBezTo>
                  <a:cubicBezTo>
                    <a:pt x="-64" y="282937"/>
                    <a:pt x="-64" y="289904"/>
                    <a:pt x="191" y="296865"/>
                  </a:cubicBezTo>
                  <a:cubicBezTo>
                    <a:pt x="-179" y="386987"/>
                    <a:pt x="41353" y="472162"/>
                    <a:pt x="112586" y="527370"/>
                  </a:cubicBezTo>
                  <a:lnTo>
                    <a:pt x="112586" y="768353"/>
                  </a:lnTo>
                  <a:lnTo>
                    <a:pt x="413576" y="768353"/>
                  </a:lnTo>
                  <a:lnTo>
                    <a:pt x="413576" y="654053"/>
                  </a:lnTo>
                  <a:lnTo>
                    <a:pt x="460248" y="654053"/>
                  </a:lnTo>
                  <a:cubicBezTo>
                    <a:pt x="522323" y="654061"/>
                    <a:pt x="572651" y="603748"/>
                    <a:pt x="572659" y="541674"/>
                  </a:cubicBezTo>
                  <a:cubicBezTo>
                    <a:pt x="572659" y="541034"/>
                    <a:pt x="572654" y="540393"/>
                    <a:pt x="572643" y="539752"/>
                  </a:cubicBezTo>
                  <a:lnTo>
                    <a:pt x="572643" y="482602"/>
                  </a:lnTo>
                  <a:lnTo>
                    <a:pt x="614553" y="482602"/>
                  </a:lnTo>
                  <a:cubicBezTo>
                    <a:pt x="639318" y="479745"/>
                    <a:pt x="661226" y="451170"/>
                    <a:pt x="638366" y="415927"/>
                  </a:cubicBezTo>
                  <a:close/>
                  <a:moveTo>
                    <a:pt x="417891" y="337975"/>
                  </a:moveTo>
                  <a:cubicBezTo>
                    <a:pt x="409928" y="351758"/>
                    <a:pt x="391859" y="358377"/>
                    <a:pt x="367532" y="358377"/>
                  </a:cubicBezTo>
                  <a:cubicBezTo>
                    <a:pt x="350358" y="358052"/>
                    <a:pt x="333291" y="355590"/>
                    <a:pt x="316726" y="351053"/>
                  </a:cubicBezTo>
                  <a:cubicBezTo>
                    <a:pt x="303124" y="400030"/>
                    <a:pt x="280473" y="432120"/>
                    <a:pt x="254823" y="432120"/>
                  </a:cubicBezTo>
                  <a:cubicBezTo>
                    <a:pt x="229172" y="432120"/>
                    <a:pt x="206721" y="400297"/>
                    <a:pt x="193101" y="351662"/>
                  </a:cubicBezTo>
                  <a:cubicBezTo>
                    <a:pt x="177311" y="355829"/>
                    <a:pt x="161078" y="358084"/>
                    <a:pt x="144752" y="358377"/>
                  </a:cubicBezTo>
                  <a:cubicBezTo>
                    <a:pt x="120425" y="358377"/>
                    <a:pt x="102356" y="351710"/>
                    <a:pt x="94403" y="337975"/>
                  </a:cubicBezTo>
                  <a:cubicBezTo>
                    <a:pt x="81734" y="316067"/>
                    <a:pt x="97641" y="280987"/>
                    <a:pt x="132341" y="245192"/>
                  </a:cubicBezTo>
                  <a:cubicBezTo>
                    <a:pt x="95793" y="208454"/>
                    <a:pt x="78772" y="172183"/>
                    <a:pt x="91764" y="149685"/>
                  </a:cubicBezTo>
                  <a:cubicBezTo>
                    <a:pt x="99717" y="135902"/>
                    <a:pt x="117786" y="129292"/>
                    <a:pt x="142113" y="129292"/>
                  </a:cubicBezTo>
                  <a:cubicBezTo>
                    <a:pt x="159290" y="129615"/>
                    <a:pt x="176359" y="132071"/>
                    <a:pt x="192929" y="136607"/>
                  </a:cubicBezTo>
                  <a:cubicBezTo>
                    <a:pt x="206521" y="87629"/>
                    <a:pt x="229172" y="55540"/>
                    <a:pt x="254842" y="55540"/>
                  </a:cubicBezTo>
                  <a:cubicBezTo>
                    <a:pt x="280512" y="55540"/>
                    <a:pt x="303352" y="87925"/>
                    <a:pt x="316935" y="137274"/>
                  </a:cubicBezTo>
                  <a:cubicBezTo>
                    <a:pt x="334273" y="132347"/>
                    <a:pt x="352170" y="129665"/>
                    <a:pt x="370189" y="129292"/>
                  </a:cubicBezTo>
                  <a:cubicBezTo>
                    <a:pt x="394516" y="129292"/>
                    <a:pt x="412585" y="135902"/>
                    <a:pt x="420548" y="149685"/>
                  </a:cubicBezTo>
                  <a:cubicBezTo>
                    <a:pt x="433531" y="172183"/>
                    <a:pt x="416509" y="208454"/>
                    <a:pt x="379962" y="245192"/>
                  </a:cubicBezTo>
                  <a:cubicBezTo>
                    <a:pt x="414643" y="280987"/>
                    <a:pt x="430559" y="316039"/>
                    <a:pt x="417891" y="3379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Graphic 52" descr="Scientific Thought with solid fill">
              <a:extLst>
                <a:ext uri="{FF2B5EF4-FFF2-40B4-BE49-F238E27FC236}">
                  <a16:creationId xmlns:a16="http://schemas.microsoft.com/office/drawing/2014/main" id="{C07779F0-D8F5-4239-A9FF-1776207C8D92}"/>
                </a:ext>
              </a:extLst>
            </p:cNvPr>
            <p:cNvSpPr/>
            <p:nvPr/>
          </p:nvSpPr>
          <p:spPr>
            <a:xfrm>
              <a:off x="2927716" y="1353954"/>
              <a:ext cx="84794" cy="83981"/>
            </a:xfrm>
            <a:custGeom>
              <a:avLst/>
              <a:gdLst>
                <a:gd name="connsiteX0" fmla="*/ 48825 w 84794"/>
                <a:gd name="connsiteY0" fmla="*/ 0 h 83981"/>
                <a:gd name="connsiteX1" fmla="*/ 0 w 84794"/>
                <a:gd name="connsiteY1" fmla="*/ 7401 h 83981"/>
                <a:gd name="connsiteX2" fmla="*/ 6858 w 84794"/>
                <a:gd name="connsiteY2" fmla="*/ 53350 h 83981"/>
                <a:gd name="connsiteX3" fmla="*/ 45129 w 84794"/>
                <a:gd name="connsiteY3" fmla="*/ 83982 h 83981"/>
                <a:gd name="connsiteX4" fmla="*/ 82877 w 84794"/>
                <a:gd name="connsiteY4" fmla="*/ 10982 h 83981"/>
                <a:gd name="connsiteX5" fmla="*/ 48825 w 84794"/>
                <a:gd name="connsiteY5" fmla="*/ 0 h 8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94" h="83981">
                  <a:moveTo>
                    <a:pt x="48825" y="0"/>
                  </a:moveTo>
                  <a:cubicBezTo>
                    <a:pt x="32299" y="356"/>
                    <a:pt x="15889" y="2844"/>
                    <a:pt x="0" y="7401"/>
                  </a:cubicBezTo>
                  <a:cubicBezTo>
                    <a:pt x="3182" y="22569"/>
                    <a:pt x="5472" y="37912"/>
                    <a:pt x="6858" y="53350"/>
                  </a:cubicBezTo>
                  <a:cubicBezTo>
                    <a:pt x="20239" y="62755"/>
                    <a:pt x="33021" y="72986"/>
                    <a:pt x="45129" y="83982"/>
                  </a:cubicBezTo>
                  <a:cubicBezTo>
                    <a:pt x="77191" y="51806"/>
                    <a:pt x="90011" y="23327"/>
                    <a:pt x="82877" y="10982"/>
                  </a:cubicBezTo>
                  <a:cubicBezTo>
                    <a:pt x="78848" y="3972"/>
                    <a:pt x="66465" y="0"/>
                    <a:pt x="48825"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Graphic 52" descr="Scientific Thought with solid fill">
              <a:extLst>
                <a:ext uri="{FF2B5EF4-FFF2-40B4-BE49-F238E27FC236}">
                  <a16:creationId xmlns:a16="http://schemas.microsoft.com/office/drawing/2014/main" id="{8A66A708-ED19-4846-83F7-1F3BDA8D77A7}"/>
                </a:ext>
              </a:extLst>
            </p:cNvPr>
            <p:cNvSpPr/>
            <p:nvPr/>
          </p:nvSpPr>
          <p:spPr>
            <a:xfrm>
              <a:off x="2884691" y="1507430"/>
              <a:ext cx="29251" cy="25898"/>
            </a:xfrm>
            <a:custGeom>
              <a:avLst/>
              <a:gdLst>
                <a:gd name="connsiteX0" fmla="*/ 0 w 29251"/>
                <a:gd name="connsiteY0" fmla="*/ 16678 h 25898"/>
                <a:gd name="connsiteX1" fmla="*/ 24832 w 29251"/>
                <a:gd name="connsiteY1" fmla="*/ 25898 h 25898"/>
                <a:gd name="connsiteX2" fmla="*/ 29251 w 29251"/>
                <a:gd name="connsiteY2" fmla="*/ 0 h 25898"/>
                <a:gd name="connsiteX3" fmla="*/ 16802 w 29251"/>
                <a:gd name="connsiteY3" fmla="*/ 7468 h 25898"/>
                <a:gd name="connsiteX4" fmla="*/ 0 w 29251"/>
                <a:gd name="connsiteY4" fmla="*/ 16678 h 2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1" h="25898">
                  <a:moveTo>
                    <a:pt x="0" y="16678"/>
                  </a:moveTo>
                  <a:cubicBezTo>
                    <a:pt x="8411" y="20145"/>
                    <a:pt x="16716" y="23241"/>
                    <a:pt x="24832" y="25898"/>
                  </a:cubicBezTo>
                  <a:cubicBezTo>
                    <a:pt x="26539" y="17764"/>
                    <a:pt x="28013" y="9132"/>
                    <a:pt x="29251" y="0"/>
                  </a:cubicBezTo>
                  <a:cubicBezTo>
                    <a:pt x="25165" y="2524"/>
                    <a:pt x="21031" y="5020"/>
                    <a:pt x="16802" y="7468"/>
                  </a:cubicBezTo>
                  <a:cubicBezTo>
                    <a:pt x="11192" y="10706"/>
                    <a:pt x="5591" y="13745"/>
                    <a:pt x="0" y="1667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Graphic 52" descr="Scientific Thought with solid fill">
              <a:extLst>
                <a:ext uri="{FF2B5EF4-FFF2-40B4-BE49-F238E27FC236}">
                  <a16:creationId xmlns:a16="http://schemas.microsoft.com/office/drawing/2014/main" id="{670D9A48-ECB1-46BE-AEB6-D65C8E1EC6A5}"/>
                </a:ext>
              </a:extLst>
            </p:cNvPr>
            <p:cNvSpPr/>
            <p:nvPr/>
          </p:nvSpPr>
          <p:spPr>
            <a:xfrm>
              <a:off x="2936088" y="1431792"/>
              <a:ext cx="23060" cy="37899"/>
            </a:xfrm>
            <a:custGeom>
              <a:avLst/>
              <a:gdLst>
                <a:gd name="connsiteX0" fmla="*/ 23060 w 23060"/>
                <a:gd name="connsiteY0" fmla="*/ 19050 h 37899"/>
                <a:gd name="connsiteX1" fmla="*/ 76 w 23060"/>
                <a:gd name="connsiteY1" fmla="*/ 0 h 37899"/>
                <a:gd name="connsiteX2" fmla="*/ 419 w 23060"/>
                <a:gd name="connsiteY2" fmla="*/ 17897 h 37899"/>
                <a:gd name="connsiteX3" fmla="*/ 0 w 23060"/>
                <a:gd name="connsiteY3" fmla="*/ 37900 h 37899"/>
                <a:gd name="connsiteX4" fmla="*/ 23060 w 23060"/>
                <a:gd name="connsiteY4" fmla="*/ 19050 h 3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0" h="37899">
                  <a:moveTo>
                    <a:pt x="23060" y="19050"/>
                  </a:moveTo>
                  <a:cubicBezTo>
                    <a:pt x="16107" y="12754"/>
                    <a:pt x="8430" y="6363"/>
                    <a:pt x="76" y="0"/>
                  </a:cubicBezTo>
                  <a:cubicBezTo>
                    <a:pt x="292" y="5893"/>
                    <a:pt x="407" y="11859"/>
                    <a:pt x="419" y="17897"/>
                  </a:cubicBezTo>
                  <a:cubicBezTo>
                    <a:pt x="419" y="24641"/>
                    <a:pt x="279" y="31309"/>
                    <a:pt x="0" y="37900"/>
                  </a:cubicBezTo>
                  <a:cubicBezTo>
                    <a:pt x="8375" y="31575"/>
                    <a:pt x="16062" y="25292"/>
                    <a:pt x="23060" y="1905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Graphic 52" descr="Scientific Thought with solid fill">
              <a:extLst>
                <a:ext uri="{FF2B5EF4-FFF2-40B4-BE49-F238E27FC236}">
                  <a16:creationId xmlns:a16="http://schemas.microsoft.com/office/drawing/2014/main" id="{5F6A6398-659B-4E99-B388-61D2385C80C5}"/>
                </a:ext>
              </a:extLst>
            </p:cNvPr>
            <p:cNvSpPr/>
            <p:nvPr/>
          </p:nvSpPr>
          <p:spPr>
            <a:xfrm>
              <a:off x="2927582" y="1463920"/>
              <a:ext cx="82286" cy="81467"/>
            </a:xfrm>
            <a:custGeom>
              <a:avLst/>
              <a:gdLst>
                <a:gd name="connsiteX0" fmla="*/ 6801 w 82286"/>
                <a:gd name="connsiteY0" fmla="*/ 30109 h 81467"/>
                <a:gd name="connsiteX1" fmla="*/ 0 w 82286"/>
                <a:gd name="connsiteY1" fmla="*/ 74724 h 81467"/>
                <a:gd name="connsiteX2" fmla="*/ 46320 w 82286"/>
                <a:gd name="connsiteY2" fmla="*/ 81467 h 81467"/>
                <a:gd name="connsiteX3" fmla="*/ 80372 w 82286"/>
                <a:gd name="connsiteY3" fmla="*/ 70485 h 81467"/>
                <a:gd name="connsiteX4" fmla="*/ 45129 w 82286"/>
                <a:gd name="connsiteY4" fmla="*/ 0 h 81467"/>
                <a:gd name="connsiteX5" fmla="*/ 6801 w 82286"/>
                <a:gd name="connsiteY5" fmla="*/ 30109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1467">
                  <a:moveTo>
                    <a:pt x="6801" y="30109"/>
                  </a:moveTo>
                  <a:cubicBezTo>
                    <a:pt x="5394" y="45099"/>
                    <a:pt x="3123" y="59995"/>
                    <a:pt x="0" y="74724"/>
                  </a:cubicBezTo>
                  <a:cubicBezTo>
                    <a:pt x="15100" y="78886"/>
                    <a:pt x="30660" y="81152"/>
                    <a:pt x="46320" y="81467"/>
                  </a:cubicBezTo>
                  <a:cubicBezTo>
                    <a:pt x="63932" y="81467"/>
                    <a:pt x="76343" y="77457"/>
                    <a:pt x="80372" y="70485"/>
                  </a:cubicBezTo>
                  <a:cubicBezTo>
                    <a:pt x="87316" y="58455"/>
                    <a:pt x="75333" y="31128"/>
                    <a:pt x="45129" y="0"/>
                  </a:cubicBezTo>
                  <a:cubicBezTo>
                    <a:pt x="32979" y="10809"/>
                    <a:pt x="20180" y="20864"/>
                    <a:pt x="6801" y="3010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Graphic 52" descr="Scientific Thought with solid fill">
              <a:extLst>
                <a:ext uri="{FF2B5EF4-FFF2-40B4-BE49-F238E27FC236}">
                  <a16:creationId xmlns:a16="http://schemas.microsoft.com/office/drawing/2014/main" id="{3ACBEED5-F89C-4B4A-8426-D32C5D710436}"/>
                </a:ext>
              </a:extLst>
            </p:cNvPr>
            <p:cNvSpPr/>
            <p:nvPr/>
          </p:nvSpPr>
          <p:spPr>
            <a:xfrm>
              <a:off x="2804719" y="1386501"/>
              <a:ext cx="112909" cy="127758"/>
            </a:xfrm>
            <a:custGeom>
              <a:avLst/>
              <a:gdLst>
                <a:gd name="connsiteX0" fmla="*/ 84687 w 112909"/>
                <a:gd name="connsiteY0" fmla="*/ 14288 h 127758"/>
                <a:gd name="connsiteX1" fmla="*/ 57769 w 112909"/>
                <a:gd name="connsiteY1" fmla="*/ 0 h 127758"/>
                <a:gd name="connsiteX2" fmla="*/ 30842 w 112909"/>
                <a:gd name="connsiteY2" fmla="*/ 14288 h 127758"/>
                <a:gd name="connsiteX3" fmla="*/ 953 w 112909"/>
                <a:gd name="connsiteY3" fmla="*/ 33118 h 127758"/>
                <a:gd name="connsiteX4" fmla="*/ 0 w 112909"/>
                <a:gd name="connsiteY4" fmla="*/ 63208 h 127758"/>
                <a:gd name="connsiteX5" fmla="*/ 1124 w 112909"/>
                <a:gd name="connsiteY5" fmla="*/ 95174 h 127758"/>
                <a:gd name="connsiteX6" fmla="*/ 28242 w 112909"/>
                <a:gd name="connsiteY6" fmla="*/ 112128 h 127758"/>
                <a:gd name="connsiteX7" fmla="*/ 57769 w 112909"/>
                <a:gd name="connsiteY7" fmla="*/ 127759 h 127758"/>
                <a:gd name="connsiteX8" fmla="*/ 87297 w 112909"/>
                <a:gd name="connsiteY8" fmla="*/ 112128 h 127758"/>
                <a:gd name="connsiteX9" fmla="*/ 111643 w 112909"/>
                <a:gd name="connsiteY9" fmla="*/ 97050 h 127758"/>
                <a:gd name="connsiteX10" fmla="*/ 112909 w 112909"/>
                <a:gd name="connsiteY10" fmla="*/ 63208 h 127758"/>
                <a:gd name="connsiteX11" fmla="*/ 111785 w 112909"/>
                <a:gd name="connsiteY11" fmla="*/ 31242 h 127758"/>
                <a:gd name="connsiteX12" fmla="*/ 84687 w 112909"/>
                <a:gd name="connsiteY12" fmla="*/ 14288 h 127758"/>
                <a:gd name="connsiteX13" fmla="*/ 56445 w 112909"/>
                <a:gd name="connsiteY13" fmla="*/ 91440 h 127758"/>
                <a:gd name="connsiteX14" fmla="*/ 28204 w 112909"/>
                <a:gd name="connsiteY14" fmla="*/ 63198 h 127758"/>
                <a:gd name="connsiteX15" fmla="*/ 56445 w 112909"/>
                <a:gd name="connsiteY15" fmla="*/ 34957 h 127758"/>
                <a:gd name="connsiteX16" fmla="*/ 84687 w 112909"/>
                <a:gd name="connsiteY16" fmla="*/ 63170 h 127758"/>
                <a:gd name="connsiteX17" fmla="*/ 56493 w 112909"/>
                <a:gd name="connsiteY17" fmla="*/ 91440 h 127758"/>
                <a:gd name="connsiteX18" fmla="*/ 56474 w 112909"/>
                <a:gd name="connsiteY18" fmla="*/ 91440 h 1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09" h="127758">
                  <a:moveTo>
                    <a:pt x="84687" y="14288"/>
                  </a:moveTo>
                  <a:cubicBezTo>
                    <a:pt x="75743" y="9125"/>
                    <a:pt x="66742" y="4353"/>
                    <a:pt x="57769" y="0"/>
                  </a:cubicBezTo>
                  <a:cubicBezTo>
                    <a:pt x="48797" y="4401"/>
                    <a:pt x="39786" y="9173"/>
                    <a:pt x="30842" y="14288"/>
                  </a:cubicBezTo>
                  <a:cubicBezTo>
                    <a:pt x="20174" y="20450"/>
                    <a:pt x="10220" y="26756"/>
                    <a:pt x="953" y="33118"/>
                  </a:cubicBezTo>
                  <a:cubicBezTo>
                    <a:pt x="314" y="42758"/>
                    <a:pt x="0" y="52788"/>
                    <a:pt x="0" y="63208"/>
                  </a:cubicBezTo>
                  <a:cubicBezTo>
                    <a:pt x="0" y="74314"/>
                    <a:pt x="400" y="84963"/>
                    <a:pt x="1124" y="95174"/>
                  </a:cubicBezTo>
                  <a:cubicBezTo>
                    <a:pt x="9601" y="100889"/>
                    <a:pt x="18621" y="106604"/>
                    <a:pt x="28242" y="112128"/>
                  </a:cubicBezTo>
                  <a:cubicBezTo>
                    <a:pt x="38062" y="117796"/>
                    <a:pt x="47958" y="123015"/>
                    <a:pt x="57769" y="127759"/>
                  </a:cubicBezTo>
                  <a:cubicBezTo>
                    <a:pt x="67608" y="122996"/>
                    <a:pt x="77505" y="117796"/>
                    <a:pt x="87297" y="112128"/>
                  </a:cubicBezTo>
                  <a:cubicBezTo>
                    <a:pt x="95869" y="107185"/>
                    <a:pt x="103984" y="102137"/>
                    <a:pt x="111643" y="97050"/>
                  </a:cubicBezTo>
                  <a:cubicBezTo>
                    <a:pt x="112452" y="86277"/>
                    <a:pt x="112909" y="75000"/>
                    <a:pt x="112909" y="63208"/>
                  </a:cubicBezTo>
                  <a:cubicBezTo>
                    <a:pt x="112909" y="52102"/>
                    <a:pt x="112500" y="41453"/>
                    <a:pt x="111785" y="31242"/>
                  </a:cubicBezTo>
                  <a:cubicBezTo>
                    <a:pt x="103356" y="25479"/>
                    <a:pt x="94336" y="19802"/>
                    <a:pt x="84687" y="14288"/>
                  </a:cubicBezTo>
                  <a:close/>
                  <a:moveTo>
                    <a:pt x="56445" y="91440"/>
                  </a:moveTo>
                  <a:cubicBezTo>
                    <a:pt x="40848" y="91440"/>
                    <a:pt x="28204" y="78796"/>
                    <a:pt x="28204" y="63198"/>
                  </a:cubicBezTo>
                  <a:cubicBezTo>
                    <a:pt x="28204" y="47601"/>
                    <a:pt x="40848" y="34957"/>
                    <a:pt x="56445" y="34957"/>
                  </a:cubicBezTo>
                  <a:cubicBezTo>
                    <a:pt x="72032" y="34957"/>
                    <a:pt x="84671" y="47583"/>
                    <a:pt x="84687" y="63170"/>
                  </a:cubicBezTo>
                  <a:cubicBezTo>
                    <a:pt x="84708" y="78762"/>
                    <a:pt x="72085" y="91419"/>
                    <a:pt x="56493" y="91440"/>
                  </a:cubicBezTo>
                  <a:cubicBezTo>
                    <a:pt x="56486" y="91440"/>
                    <a:pt x="56480" y="91440"/>
                    <a:pt x="56474" y="9144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9" name="Graphic 8">
            <a:extLst>
              <a:ext uri="{FF2B5EF4-FFF2-40B4-BE49-F238E27FC236}">
                <a16:creationId xmlns:a16="http://schemas.microsoft.com/office/drawing/2014/main" id="{B68FE0E2-D581-4699-8558-051C859631BC}"/>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50" name="Freeform: Shape 49">
              <a:extLst>
                <a:ext uri="{FF2B5EF4-FFF2-40B4-BE49-F238E27FC236}">
                  <a16:creationId xmlns:a16="http://schemas.microsoft.com/office/drawing/2014/main" id="{6EDCA3D9-A49A-470B-AFEB-A454E1D9692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999391E4-3DB1-4308-957A-D5BE31706EA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77B9F10C-2F56-47E8-816A-6FC2887C2A7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C3D780F2-6BA3-4A45-9F11-163716705A9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2" name="Freeform: Shape 71">
              <a:extLst>
                <a:ext uri="{FF2B5EF4-FFF2-40B4-BE49-F238E27FC236}">
                  <a16:creationId xmlns:a16="http://schemas.microsoft.com/office/drawing/2014/main" id="{777C5FFB-C444-4E5A-BD17-146FC695C66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3" name="Freeform: Shape 72">
              <a:extLst>
                <a:ext uri="{FF2B5EF4-FFF2-40B4-BE49-F238E27FC236}">
                  <a16:creationId xmlns:a16="http://schemas.microsoft.com/office/drawing/2014/main" id="{1D88CE37-42B4-4F74-A30A-E0B2FB211C82}"/>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74" name="TextBox 73">
            <a:extLst>
              <a:ext uri="{FF2B5EF4-FFF2-40B4-BE49-F238E27FC236}">
                <a16:creationId xmlns:a16="http://schemas.microsoft.com/office/drawing/2014/main" id="{586E88F1-31A6-4A32-8906-A04097651F7B}"/>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75" name="Freeform: Shape 74">
            <a:extLst>
              <a:ext uri="{FF2B5EF4-FFF2-40B4-BE49-F238E27FC236}">
                <a16:creationId xmlns:a16="http://schemas.microsoft.com/office/drawing/2014/main" id="{301D1FCA-649A-4D05-8AB1-8AF551900C1A}"/>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76" name="TextBox 75">
            <a:extLst>
              <a:ext uri="{FF2B5EF4-FFF2-40B4-BE49-F238E27FC236}">
                <a16:creationId xmlns:a16="http://schemas.microsoft.com/office/drawing/2014/main" id="{6D7F796F-869E-4E7F-858D-35B09A28F4BE}"/>
              </a:ext>
            </a:extLst>
          </p:cNvPr>
          <p:cNvSpPr txBox="1"/>
          <p:nvPr/>
        </p:nvSpPr>
        <p:spPr>
          <a:xfrm>
            <a:off x="877888" y="2149475"/>
            <a:ext cx="2076450"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77" name="TextBox 76">
            <a:extLst>
              <a:ext uri="{FF2B5EF4-FFF2-40B4-BE49-F238E27FC236}">
                <a16:creationId xmlns:a16="http://schemas.microsoft.com/office/drawing/2014/main" id="{9DC36EFF-E696-4F7E-AF8F-7D7370EF3D94}"/>
              </a:ext>
            </a:extLst>
          </p:cNvPr>
          <p:cNvSpPr txBox="1">
            <a:spLocks noChangeArrowheads="1"/>
          </p:cNvSpPr>
          <p:nvPr/>
        </p:nvSpPr>
        <p:spPr bwMode="auto">
          <a:xfrm>
            <a:off x="877888" y="2433638"/>
            <a:ext cx="34004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78" name="Rectangle 77">
            <a:extLst>
              <a:ext uri="{FF2B5EF4-FFF2-40B4-BE49-F238E27FC236}">
                <a16:creationId xmlns:a16="http://schemas.microsoft.com/office/drawing/2014/main" id="{82BCE08C-FD97-4882-8C12-28D9B3B4017C}"/>
              </a:ext>
            </a:extLst>
          </p:cNvPr>
          <p:cNvSpPr/>
          <p:nvPr/>
        </p:nvSpPr>
        <p:spPr>
          <a:xfrm>
            <a:off x="979488" y="3211513"/>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79" name="TextBox 78">
            <a:extLst>
              <a:ext uri="{FF2B5EF4-FFF2-40B4-BE49-F238E27FC236}">
                <a16:creationId xmlns:a16="http://schemas.microsoft.com/office/drawing/2014/main" id="{024B2A13-E932-4E31-B55F-B5FE2196EE35}"/>
              </a:ext>
            </a:extLst>
          </p:cNvPr>
          <p:cNvSpPr txBox="1"/>
          <p:nvPr/>
        </p:nvSpPr>
        <p:spPr>
          <a:xfrm>
            <a:off x="1196975" y="30988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0" name="TextBox 79">
            <a:extLst>
              <a:ext uri="{FF2B5EF4-FFF2-40B4-BE49-F238E27FC236}">
                <a16:creationId xmlns:a16="http://schemas.microsoft.com/office/drawing/2014/main" id="{1ECC7549-F03C-4BC3-92C4-077CE4926BD6}"/>
              </a:ext>
            </a:extLst>
          </p:cNvPr>
          <p:cNvSpPr txBox="1">
            <a:spLocks noChangeArrowheads="1"/>
          </p:cNvSpPr>
          <p:nvPr/>
        </p:nvSpPr>
        <p:spPr bwMode="auto">
          <a:xfrm>
            <a:off x="1196975" y="3340100"/>
            <a:ext cx="3081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 soul these sweet mornings</a:t>
            </a:r>
          </a:p>
        </p:txBody>
      </p:sp>
      <p:sp>
        <p:nvSpPr>
          <p:cNvPr id="81" name="Rectangle 80">
            <a:extLst>
              <a:ext uri="{FF2B5EF4-FFF2-40B4-BE49-F238E27FC236}">
                <a16:creationId xmlns:a16="http://schemas.microsoft.com/office/drawing/2014/main" id="{9D7E21CF-9AA6-46D2-84D7-BBD40F597E95}"/>
              </a:ext>
            </a:extLst>
          </p:cNvPr>
          <p:cNvSpPr/>
          <p:nvPr/>
        </p:nvSpPr>
        <p:spPr>
          <a:xfrm>
            <a:off x="979488" y="4125913"/>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82" name="TextBox 81">
            <a:extLst>
              <a:ext uri="{FF2B5EF4-FFF2-40B4-BE49-F238E27FC236}">
                <a16:creationId xmlns:a16="http://schemas.microsoft.com/office/drawing/2014/main" id="{BDAACD45-E0DC-4251-ADE6-CA68284E3640}"/>
              </a:ext>
            </a:extLst>
          </p:cNvPr>
          <p:cNvSpPr txBox="1"/>
          <p:nvPr/>
        </p:nvSpPr>
        <p:spPr>
          <a:xfrm>
            <a:off x="1196975" y="40132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3" name="TextBox 82">
            <a:extLst>
              <a:ext uri="{FF2B5EF4-FFF2-40B4-BE49-F238E27FC236}">
                <a16:creationId xmlns:a16="http://schemas.microsoft.com/office/drawing/2014/main" id="{36BDB99A-CB1C-4FCC-90DD-058ED6AC85D3}"/>
              </a:ext>
            </a:extLst>
          </p:cNvPr>
          <p:cNvSpPr txBox="1">
            <a:spLocks noChangeArrowheads="1"/>
          </p:cNvSpPr>
          <p:nvPr/>
        </p:nvSpPr>
        <p:spPr bwMode="auto">
          <a:xfrm>
            <a:off x="1196975" y="4254500"/>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84" name="Rectangle 83">
            <a:extLst>
              <a:ext uri="{FF2B5EF4-FFF2-40B4-BE49-F238E27FC236}">
                <a16:creationId xmlns:a16="http://schemas.microsoft.com/office/drawing/2014/main" id="{499DF5B5-002E-4A25-96CA-61AA044C278B}"/>
              </a:ext>
            </a:extLst>
          </p:cNvPr>
          <p:cNvSpPr/>
          <p:nvPr/>
        </p:nvSpPr>
        <p:spPr>
          <a:xfrm>
            <a:off x="979488" y="4757738"/>
            <a:ext cx="109537" cy="1095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85" name="TextBox 84">
            <a:extLst>
              <a:ext uri="{FF2B5EF4-FFF2-40B4-BE49-F238E27FC236}">
                <a16:creationId xmlns:a16="http://schemas.microsoft.com/office/drawing/2014/main" id="{009F0AD4-9685-45AD-93B2-0D43DF866A11}"/>
              </a:ext>
            </a:extLst>
          </p:cNvPr>
          <p:cNvSpPr txBox="1"/>
          <p:nvPr/>
        </p:nvSpPr>
        <p:spPr>
          <a:xfrm>
            <a:off x="1196975" y="464343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6" name="TextBox 85">
            <a:extLst>
              <a:ext uri="{FF2B5EF4-FFF2-40B4-BE49-F238E27FC236}">
                <a16:creationId xmlns:a16="http://schemas.microsoft.com/office/drawing/2014/main" id="{EB648B72-2338-48E0-AB0D-0743D79FB608}"/>
              </a:ext>
            </a:extLst>
          </p:cNvPr>
          <p:cNvSpPr txBox="1">
            <a:spLocks noChangeArrowheads="1"/>
          </p:cNvSpPr>
          <p:nvPr/>
        </p:nvSpPr>
        <p:spPr bwMode="auto">
          <a:xfrm>
            <a:off x="1196975" y="4886325"/>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left)">
                                      <p:cBhvr>
                                        <p:cTn id="15" dur="500"/>
                                        <p:tgtEl>
                                          <p:spTgt spid="7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left)">
                                      <p:cBhvr>
                                        <p:cTn id="23" dur="500"/>
                                        <p:tgtEl>
                                          <p:spTgt spid="7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par>
                          <p:cTn id="28" fill="hold" nodeType="afterGroup">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p:cTn id="36" dur="500" fill="hold"/>
                                        <p:tgtEl>
                                          <p:spTgt spid="81"/>
                                        </p:tgtEl>
                                        <p:attrNameLst>
                                          <p:attrName>ppt_w</p:attrName>
                                        </p:attrNameLst>
                                      </p:cBhvr>
                                      <p:tavLst>
                                        <p:tav tm="0">
                                          <p:val>
                                            <p:fltVal val="0"/>
                                          </p:val>
                                        </p:tav>
                                        <p:tav tm="100000">
                                          <p:val>
                                            <p:strVal val="#ppt_w"/>
                                          </p:val>
                                        </p:tav>
                                      </p:tavLst>
                                    </p:anim>
                                    <p:anim calcmode="lin" valueType="num">
                                      <p:cBhvr>
                                        <p:cTn id="37" dur="500" fill="hold"/>
                                        <p:tgtEl>
                                          <p:spTgt spid="81"/>
                                        </p:tgtEl>
                                        <p:attrNameLst>
                                          <p:attrName>ppt_h</p:attrName>
                                        </p:attrNameLst>
                                      </p:cBhvr>
                                      <p:tavLst>
                                        <p:tav tm="0">
                                          <p:val>
                                            <p:fltVal val="0"/>
                                          </p:val>
                                        </p:tav>
                                        <p:tav tm="100000">
                                          <p:val>
                                            <p:strVal val="#ppt_h"/>
                                          </p:val>
                                        </p:tav>
                                      </p:tavLst>
                                    </p:anim>
                                    <p:animEffect transition="in" filter="fade">
                                      <p:cBhvr>
                                        <p:cTn id="38" dur="500"/>
                                        <p:tgtEl>
                                          <p:spTgt spid="8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wipe(left)">
                                      <p:cBhvr>
                                        <p:cTn id="50" dur="500"/>
                                        <p:tgtEl>
                                          <p:spTgt spid="8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left)">
                                      <p:cBhvr>
                                        <p:cTn id="53" dur="500"/>
                                        <p:tgtEl>
                                          <p:spTgt spid="85"/>
                                        </p:tgtEl>
                                      </p:cBhvr>
                                    </p:animEffect>
                                  </p:childTnLst>
                                </p:cTn>
                              </p:par>
                            </p:childTnLst>
                          </p:cTn>
                        </p:par>
                        <p:par>
                          <p:cTn id="54" fill="hold" nodeType="afterGroup">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ipe(left)">
                                      <p:cBhvr>
                                        <p:cTn id="63" dur="500"/>
                                        <p:tgtEl>
                                          <p:spTgt spid="86"/>
                                        </p:tgtEl>
                                      </p:cBhvr>
                                    </p:animEffect>
                                  </p:childTnLst>
                                </p:cTn>
                              </p:par>
                            </p:childTnLst>
                          </p:cTn>
                        </p:par>
                        <p:par>
                          <p:cTn id="64" fill="hold" nodeType="afterGroup">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par>
                          <p:cTn id="68" fill="hold" nodeType="afterGroup">
                            <p:stCondLst>
                              <p:cond delay="5000"/>
                            </p:stCondLst>
                            <p:childTnLst>
                              <p:par>
                                <p:cTn id="69" presetID="53" presetClass="entr" presetSubtype="16" fill="hold" nodeType="afterEffect">
                                  <p:stCondLst>
                                    <p:cond delay="0"/>
                                  </p:stCondLst>
                                  <p:childTnLst>
                                    <p:set>
                                      <p:cBhvr>
                                        <p:cTn id="70" dur="1" fill="hold">
                                          <p:stCondLst>
                                            <p:cond delay="0"/>
                                          </p:stCondLst>
                                        </p:cTn>
                                        <p:tgtEl>
                                          <p:spTgt spid="70"/>
                                        </p:tgtEl>
                                        <p:attrNameLst>
                                          <p:attrName>style.visibility</p:attrName>
                                        </p:attrNameLst>
                                      </p:cBhvr>
                                      <p:to>
                                        <p:strVal val="visible"/>
                                      </p:to>
                                    </p:set>
                                    <p:anim calcmode="lin" valueType="num">
                                      <p:cBhvr>
                                        <p:cTn id="71" dur="500" fill="hold"/>
                                        <p:tgtEl>
                                          <p:spTgt spid="70"/>
                                        </p:tgtEl>
                                        <p:attrNameLst>
                                          <p:attrName>ppt_w</p:attrName>
                                        </p:attrNameLst>
                                      </p:cBhvr>
                                      <p:tavLst>
                                        <p:tav tm="0">
                                          <p:val>
                                            <p:fltVal val="0"/>
                                          </p:val>
                                        </p:tav>
                                        <p:tav tm="100000">
                                          <p:val>
                                            <p:strVal val="#ppt_w"/>
                                          </p:val>
                                        </p:tav>
                                      </p:tavLst>
                                    </p:anim>
                                    <p:anim calcmode="lin" valueType="num">
                                      <p:cBhvr>
                                        <p:cTn id="72" dur="500" fill="hold"/>
                                        <p:tgtEl>
                                          <p:spTgt spid="70"/>
                                        </p:tgtEl>
                                        <p:attrNameLst>
                                          <p:attrName>ppt_h</p:attrName>
                                        </p:attrNameLst>
                                      </p:cBhvr>
                                      <p:tavLst>
                                        <p:tav tm="0">
                                          <p:val>
                                            <p:fltVal val="0"/>
                                          </p:val>
                                        </p:tav>
                                        <p:tav tm="100000">
                                          <p:val>
                                            <p:strVal val="#ppt_h"/>
                                          </p:val>
                                        </p:tav>
                                      </p:tavLst>
                                    </p:anim>
                                    <p:animEffect transition="in" filter="fade">
                                      <p:cBhvr>
                                        <p:cTn id="73" dur="500"/>
                                        <p:tgtEl>
                                          <p:spTgt spid="70"/>
                                        </p:tgtEl>
                                      </p:cBhvr>
                                    </p:animEffect>
                                  </p:childTnLst>
                                </p:cTn>
                              </p:par>
                              <p:par>
                                <p:cTn id="74" presetID="53" presetClass="entr" presetSubtype="16" fill="hold" nodeType="with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par>
                          <p:cTn id="79" fill="hold" nodeType="afterGroup">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par>
                          <p:cTn id="86" fill="hold" nodeType="afterGroup">
                            <p:stCondLst>
                              <p:cond delay="6000"/>
                            </p:stCondLst>
                            <p:childTnLst>
                              <p:par>
                                <p:cTn id="87" presetID="22" presetClass="entr" presetSubtype="1" fill="hold" grpId="0"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up)">
                                      <p:cBhvr>
                                        <p:cTn id="89" dur="500"/>
                                        <p:tgtEl>
                                          <p:spTgt spid="3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500"/>
                                        <p:tgtEl>
                                          <p:spTgt spid="44"/>
                                        </p:tgtEl>
                                      </p:cBhvr>
                                    </p:animEffect>
                                  </p:childTnLst>
                                </p:cTn>
                              </p:par>
                            </p:childTnLst>
                          </p:cTn>
                        </p:par>
                        <p:par>
                          <p:cTn id="93" fill="hold" nodeType="afterGroup">
                            <p:stCondLst>
                              <p:cond delay="6500"/>
                            </p:stCondLst>
                            <p:childTnLst>
                              <p:par>
                                <p:cTn id="94" presetID="22" presetClass="entr" presetSubtype="8" fill="hold"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left)">
                                      <p:cBhvr>
                                        <p:cTn id="9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P spid="38" grpId="0"/>
      <p:bldP spid="39" grpId="0"/>
      <p:bldP spid="43" grpId="0"/>
      <p:bldP spid="44" grpId="0"/>
      <p:bldP spid="74" grpId="0"/>
      <p:bldP spid="76" grpId="0"/>
      <p:bldP spid="77" grpId="0"/>
      <p:bldP spid="78" grpId="0" animBg="1"/>
      <p:bldP spid="79" grpId="0"/>
      <p:bldP spid="80" grpId="0"/>
      <p:bldP spid="81" grpId="0" animBg="1"/>
      <p:bldP spid="82" grpId="0"/>
      <p:bldP spid="83" grpId="0"/>
      <p:bldP spid="84" grpId="0" animBg="1"/>
      <p:bldP spid="85" grpId="0"/>
      <p:bldP spid="86" grpId="0"/>
    </p:bldLst>
  </p:timing>
</p:sld>
</file>

<file path=ppt/theme/theme1.xml><?xml version="1.0" encoding="utf-8"?>
<a:theme xmlns:a="http://schemas.openxmlformats.org/drawingml/2006/main" name="1_Office Theme">
  <a:themeElements>
    <a:clrScheme name="Colors 138 Dark">
      <a:dk1>
        <a:srgbClr val="FFFFFF"/>
      </a:dk1>
      <a:lt1>
        <a:srgbClr val="3C3C3C"/>
      </a:lt1>
      <a:dk2>
        <a:srgbClr val="313C41"/>
      </a:dk2>
      <a:lt2>
        <a:srgbClr val="FFFFFF"/>
      </a:lt2>
      <a:accent1>
        <a:srgbClr val="FF9A28"/>
      </a:accent1>
      <a:accent2>
        <a:srgbClr val="FFAD53"/>
      </a:accent2>
      <a:accent3>
        <a:srgbClr val="CC7B20"/>
      </a:accent3>
      <a:accent4>
        <a:srgbClr val="A9651B"/>
      </a:accent4>
      <a:accent5>
        <a:srgbClr val="7F5F3A"/>
      </a:accent5>
      <a:accent6>
        <a:srgbClr val="7F4D14"/>
      </a:accent6>
      <a:hlink>
        <a:srgbClr val="0563C1"/>
      </a:hlink>
      <a:folHlink>
        <a:srgbClr val="954F72"/>
      </a:folHlink>
    </a:clrScheme>
    <a:fontScheme name="Montserrat &amp; Montserrat Light">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916</TotalTime>
  <Words>2046</Words>
  <Application>Microsoft Office PowerPoint</Application>
  <PresentationFormat>Widescreen</PresentationFormat>
  <Paragraphs>341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Montserrat Light</vt:lpstr>
      <vt:lpstr>Arial</vt:lpstr>
      <vt:lpstr>Montserrat</vt:lpstr>
      <vt:lpstr>Calibri</vt:lpstr>
      <vt:lpstr>Open Sans Light</vt:lpstr>
      <vt:lpstr>Roboto</vt:lpstr>
      <vt:lpstr>1_Office Theme</vt:lpstr>
      <vt:lpstr>PowerPoint Presentation</vt:lpstr>
      <vt:lpstr>iMappe Today Agenda</vt:lpstr>
      <vt:lpstr>Create beautiful, Interactive Maps With Ease</vt:lpstr>
      <vt:lpstr>How iMappe Started</vt:lpstr>
      <vt:lpstr>iMappe Philosophy</vt:lpstr>
      <vt:lpstr>iMappe Across Industries</vt:lpstr>
      <vt:lpstr>Demo Time : Pre - Launch</vt:lpstr>
      <vt:lpstr>Demo Time : Post - Launch</vt:lpstr>
      <vt:lpstr>iMappe Best Impact tools</vt:lpstr>
      <vt:lpstr>iMappe Product List</vt:lpstr>
      <vt:lpstr>iMappe Features List</vt:lpstr>
      <vt:lpstr>Why Choose iMappe ?</vt:lpstr>
      <vt:lpstr>Create beautiful, Interactive Maps With Ease</vt:lpstr>
      <vt:lpstr>iMappe for Website</vt:lpstr>
      <vt:lpstr>iMappe for Mobile</vt:lpstr>
      <vt:lpstr>iMappe Pricing Package</vt:lpstr>
      <vt:lpstr>iMappe User Testimonial</vt:lpstr>
      <vt:lpstr>iMappe Business Key Factor</vt:lpstr>
      <vt:lpstr>iMappe Business Process</vt:lpstr>
      <vt:lpstr>iMappe Business Diagram</vt:lpstr>
      <vt:lpstr>iMappe Business Map Region</vt:lpstr>
      <vt:lpstr>iMappe Market Validation</vt:lpstr>
      <vt:lpstr>iMappe Market Share</vt:lpstr>
      <vt:lpstr>iMappe Market Distribution</vt:lpstr>
      <vt:lpstr>iMappe Market Potential</vt:lpstr>
      <vt:lpstr>iMappe Management Teams</vt:lpstr>
      <vt:lpstr>iMappe Developer Teams</vt:lpstr>
      <vt:lpstr>iMappe Developer Teams</vt:lpstr>
      <vt:lpstr>Customer Services</vt:lpstr>
      <vt:lpstr>Thank You For Your Attention</vt:lpstr>
    </vt:vector>
  </TitlesOfParts>
  <Manager>Slide Factory</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SlideFactory</dc:creator>
  <cp:lastModifiedBy>gilang maulana</cp:lastModifiedBy>
  <cp:revision>272</cp:revision>
  <dcterms:created xsi:type="dcterms:W3CDTF">2019-01-23T07:32:06Z</dcterms:created>
  <dcterms:modified xsi:type="dcterms:W3CDTF">2021-09-16T06:55:14Z</dcterms:modified>
</cp:coreProperties>
</file>